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9" r:id="rId8"/>
    <p:sldId id="270" r:id="rId9"/>
    <p:sldId id="261" r:id="rId10"/>
    <p:sldId id="271" r:id="rId11"/>
    <p:sldId id="272" r:id="rId12"/>
    <p:sldId id="262" r:id="rId13"/>
    <p:sldId id="273" r:id="rId14"/>
    <p:sldId id="26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756"/>
    <a:srgbClr val="F3D75D"/>
    <a:srgbClr val="96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39DD2AA9-560F-4BD4-9E75-0CEE63387837}"/>
    <pc:docChg chg="undo redo custSel addSld delSld modSld">
      <pc:chgData name="Stefano Querio" userId="b6156760-fcc4-4227-907a-4864250c618d" providerId="ADAL" clId="{39DD2AA9-560F-4BD4-9E75-0CEE63387837}" dt="2025-03-20T10:48:14.006" v="20100" actId="20577"/>
      <pc:docMkLst>
        <pc:docMk/>
      </pc:docMkLst>
      <pc:sldChg chg="modSp mod">
        <pc:chgData name="Stefano Querio" userId="b6156760-fcc4-4227-907a-4864250c618d" providerId="ADAL" clId="{39DD2AA9-560F-4BD4-9E75-0CEE63387837}" dt="2025-03-16T11:08:52.113" v="37" actId="13926"/>
        <pc:sldMkLst>
          <pc:docMk/>
          <pc:sldMk cId="1477219147" sldId="256"/>
        </pc:sldMkLst>
        <pc:spChg chg="mod">
          <ac:chgData name="Stefano Querio" userId="b6156760-fcc4-4227-907a-4864250c618d" providerId="ADAL" clId="{39DD2AA9-560F-4BD4-9E75-0CEE63387837}" dt="2025-03-16T11:08:52.113" v="37" actId="13926"/>
          <ac:spMkLst>
            <pc:docMk/>
            <pc:sldMk cId="1477219147" sldId="256"/>
            <ac:spMk id="12" creationId="{171BB65F-AD7E-00E0-EBF5-F4ED0FFA2432}"/>
          </ac:spMkLst>
        </pc:spChg>
        <pc:spChg chg="mod">
          <ac:chgData name="Stefano Querio" userId="b6156760-fcc4-4227-907a-4864250c618d" providerId="ADAL" clId="{39DD2AA9-560F-4BD4-9E75-0CEE63387837}" dt="2025-03-16T11:08:33.872" v="3" actId="20577"/>
          <ac:spMkLst>
            <pc:docMk/>
            <pc:sldMk cId="1477219147" sldId="256"/>
            <ac:spMk id="13" creationId="{42F1F21E-55F1-4537-95CF-8ADDCBE49EE4}"/>
          </ac:spMkLst>
        </pc:spChg>
      </pc:sldChg>
      <pc:sldChg chg="modSp mod">
        <pc:chgData name="Stefano Querio" userId="b6156760-fcc4-4227-907a-4864250c618d" providerId="ADAL" clId="{39DD2AA9-560F-4BD4-9E75-0CEE63387837}" dt="2025-03-20T09:36:38.738" v="19948" actId="20577"/>
        <pc:sldMkLst>
          <pc:docMk/>
          <pc:sldMk cId="4014257063" sldId="257"/>
        </pc:sldMkLst>
        <pc:spChg chg="mod">
          <ac:chgData name="Stefano Querio" userId="b6156760-fcc4-4227-907a-4864250c618d" providerId="ADAL" clId="{39DD2AA9-560F-4BD4-9E75-0CEE63387837}" dt="2025-03-20T09:36:38.738" v="19948" actId="20577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39DD2AA9-560F-4BD4-9E75-0CEE63387837}" dt="2025-03-20T09:37:14.203" v="19949" actId="113"/>
        <pc:sldMkLst>
          <pc:docMk/>
          <pc:sldMk cId="630489450" sldId="258"/>
        </pc:sldMkLst>
        <pc:spChg chg="mod">
          <ac:chgData name="Stefano Querio" userId="b6156760-fcc4-4227-907a-4864250c618d" providerId="ADAL" clId="{39DD2AA9-560F-4BD4-9E75-0CEE63387837}" dt="2025-03-20T09:37:14.203" v="19949" actId="113"/>
          <ac:spMkLst>
            <pc:docMk/>
            <pc:sldMk cId="630489450" sldId="258"/>
            <ac:spMk id="6" creationId="{36B01D7C-DBE7-E293-E426-127BF515E2CE}"/>
          </ac:spMkLst>
        </pc:spChg>
      </pc:sldChg>
      <pc:sldChg chg="modSp mod">
        <pc:chgData name="Stefano Querio" userId="b6156760-fcc4-4227-907a-4864250c618d" providerId="ADAL" clId="{39DD2AA9-560F-4BD4-9E75-0CEE63387837}" dt="2025-03-20T09:49:43.433" v="19963" actId="20577"/>
        <pc:sldMkLst>
          <pc:docMk/>
          <pc:sldMk cId="2499567960" sldId="259"/>
        </pc:sldMkLst>
        <pc:spChg chg="mod">
          <ac:chgData name="Stefano Querio" userId="b6156760-fcc4-4227-907a-4864250c618d" providerId="ADAL" clId="{39DD2AA9-560F-4BD4-9E75-0CEE63387837}" dt="2025-03-20T09:49:43.433" v="19963" actId="20577"/>
          <ac:spMkLst>
            <pc:docMk/>
            <pc:sldMk cId="2499567960" sldId="259"/>
            <ac:spMk id="6" creationId="{40983EBC-8B4D-700C-4255-11F314C632F4}"/>
          </ac:spMkLst>
        </pc:spChg>
      </pc:sldChg>
      <pc:sldChg chg="modSp mod">
        <pc:chgData name="Stefano Querio" userId="b6156760-fcc4-4227-907a-4864250c618d" providerId="ADAL" clId="{39DD2AA9-560F-4BD4-9E75-0CEE63387837}" dt="2025-03-20T09:39:07.300" v="19952" actId="113"/>
        <pc:sldMkLst>
          <pc:docMk/>
          <pc:sldMk cId="4087680657" sldId="260"/>
        </pc:sldMkLst>
        <pc:spChg chg="mod">
          <ac:chgData name="Stefano Querio" userId="b6156760-fcc4-4227-907a-4864250c618d" providerId="ADAL" clId="{39DD2AA9-560F-4BD4-9E75-0CEE63387837}" dt="2025-03-20T09:39:07.300" v="19952" actId="113"/>
          <ac:spMkLst>
            <pc:docMk/>
            <pc:sldMk cId="4087680657" sldId="260"/>
            <ac:spMk id="6" creationId="{2B35FAF1-5B1D-BAAE-BB28-43395BB7760D}"/>
          </ac:spMkLst>
        </pc:spChg>
      </pc:sldChg>
      <pc:sldChg chg="modSp mod">
        <pc:chgData name="Stefano Querio" userId="b6156760-fcc4-4227-907a-4864250c618d" providerId="ADAL" clId="{39DD2AA9-560F-4BD4-9E75-0CEE63387837}" dt="2025-03-20T09:40:43.378" v="19955" actId="113"/>
        <pc:sldMkLst>
          <pc:docMk/>
          <pc:sldMk cId="1970236930" sldId="261"/>
        </pc:sldMkLst>
        <pc:spChg chg="mod">
          <ac:chgData name="Stefano Querio" userId="b6156760-fcc4-4227-907a-4864250c618d" providerId="ADAL" clId="{39DD2AA9-560F-4BD4-9E75-0CEE63387837}" dt="2025-03-20T09:40:43.378" v="19955" actId="113"/>
          <ac:spMkLst>
            <pc:docMk/>
            <pc:sldMk cId="1970236930" sldId="261"/>
            <ac:spMk id="6" creationId="{B1747A0C-999B-C592-AA6C-B00D17CD2188}"/>
          </ac:spMkLst>
        </pc:spChg>
      </pc:sldChg>
      <pc:sldChg chg="delSp modSp mod">
        <pc:chgData name="Stefano Querio" userId="b6156760-fcc4-4227-907a-4864250c618d" providerId="ADAL" clId="{39DD2AA9-560F-4BD4-9E75-0CEE63387837}" dt="2025-03-20T10:48:14.006" v="20100" actId="20577"/>
        <pc:sldMkLst>
          <pc:docMk/>
          <pc:sldMk cId="1314482844" sldId="262"/>
        </pc:sldMkLst>
        <pc:spChg chg="mod">
          <ac:chgData name="Stefano Querio" userId="b6156760-fcc4-4227-907a-4864250c618d" providerId="ADAL" clId="{39DD2AA9-560F-4BD4-9E75-0CEE63387837}" dt="2025-03-20T10:48:14.006" v="20100" actId="20577"/>
          <ac:spMkLst>
            <pc:docMk/>
            <pc:sldMk cId="1314482844" sldId="262"/>
            <ac:spMk id="6" creationId="{CF8B0E20-109F-9A3F-F287-951FC34D80B2}"/>
          </ac:spMkLst>
        </pc:spChg>
        <pc:picChg chg="del">
          <ac:chgData name="Stefano Querio" userId="b6156760-fcc4-4227-907a-4864250c618d" providerId="ADAL" clId="{39DD2AA9-560F-4BD4-9E75-0CEE63387837}" dt="2025-03-20T07:57:37.550" v="15599" actId="478"/>
          <ac:picMkLst>
            <pc:docMk/>
            <pc:sldMk cId="1314482844" sldId="262"/>
            <ac:picMk id="4" creationId="{E2705B60-3D54-3780-9E78-5A4D0F5348B3}"/>
          </ac:picMkLst>
        </pc:picChg>
      </pc:sldChg>
      <pc:sldChg chg="delSp modSp mod">
        <pc:chgData name="Stefano Querio" userId="b6156760-fcc4-4227-907a-4864250c618d" providerId="ADAL" clId="{39DD2AA9-560F-4BD4-9E75-0CEE63387837}" dt="2025-03-20T09:45:32.513" v="19960" actId="113"/>
        <pc:sldMkLst>
          <pc:docMk/>
          <pc:sldMk cId="3840617317" sldId="263"/>
        </pc:sldMkLst>
        <pc:spChg chg="mod">
          <ac:chgData name="Stefano Querio" userId="b6156760-fcc4-4227-907a-4864250c618d" providerId="ADAL" clId="{39DD2AA9-560F-4BD4-9E75-0CEE63387837}" dt="2025-03-20T09:45:32.513" v="19960" actId="113"/>
          <ac:spMkLst>
            <pc:docMk/>
            <pc:sldMk cId="3840617317" sldId="263"/>
            <ac:spMk id="6" creationId="{3A0DA044-EAB0-1174-CB66-4B4404C4C6A2}"/>
          </ac:spMkLst>
        </pc:spChg>
        <pc:spChg chg="del">
          <ac:chgData name="Stefano Querio" userId="b6156760-fcc4-4227-907a-4864250c618d" providerId="ADAL" clId="{39DD2AA9-560F-4BD4-9E75-0CEE63387837}" dt="2025-03-20T08:45:35.926" v="18191" actId="478"/>
          <ac:spMkLst>
            <pc:docMk/>
            <pc:sldMk cId="3840617317" sldId="263"/>
            <ac:spMk id="8" creationId="{7B550EA0-F11E-8695-DC1E-EE66F8C1A3F4}"/>
          </ac:spMkLst>
        </pc:spChg>
        <pc:picChg chg="del">
          <ac:chgData name="Stefano Querio" userId="b6156760-fcc4-4227-907a-4864250c618d" providerId="ADAL" clId="{39DD2AA9-560F-4BD4-9E75-0CEE63387837}" dt="2025-03-20T08:45:38.180" v="18192" actId="478"/>
          <ac:picMkLst>
            <pc:docMk/>
            <pc:sldMk cId="3840617317" sldId="263"/>
            <ac:picMk id="5" creationId="{B19685CD-77B2-EE92-CE05-520BDD58CA9B}"/>
          </ac:picMkLst>
        </pc:picChg>
      </pc:sldChg>
      <pc:sldChg chg="del">
        <pc:chgData name="Stefano Querio" userId="b6156760-fcc4-4227-907a-4864250c618d" providerId="ADAL" clId="{39DD2AA9-560F-4BD4-9E75-0CEE63387837}" dt="2025-03-20T09:45:43.665" v="19961" actId="2696"/>
        <pc:sldMkLst>
          <pc:docMk/>
          <pc:sldMk cId="2721867779" sldId="264"/>
        </pc:sldMkLst>
      </pc:sldChg>
      <pc:sldChg chg="del">
        <pc:chgData name="Stefano Querio" userId="b6156760-fcc4-4227-907a-4864250c618d" providerId="ADAL" clId="{39DD2AA9-560F-4BD4-9E75-0CEE63387837}" dt="2025-03-19T16:51:04.763" v="2556" actId="2696"/>
        <pc:sldMkLst>
          <pc:docMk/>
          <pc:sldMk cId="617102739" sldId="265"/>
        </pc:sldMkLst>
      </pc:sldChg>
      <pc:sldChg chg="del">
        <pc:chgData name="Stefano Querio" userId="b6156760-fcc4-4227-907a-4864250c618d" providerId="ADAL" clId="{39DD2AA9-560F-4BD4-9E75-0CEE63387837}" dt="2025-03-19T20:51:11.083" v="10167" actId="2696"/>
        <pc:sldMkLst>
          <pc:docMk/>
          <pc:sldMk cId="1502551331" sldId="266"/>
        </pc:sldMkLst>
      </pc:sldChg>
      <pc:sldChg chg="del">
        <pc:chgData name="Stefano Querio" userId="b6156760-fcc4-4227-907a-4864250c618d" providerId="ADAL" clId="{39DD2AA9-560F-4BD4-9E75-0CEE63387837}" dt="2025-03-20T09:45:45.751" v="19962" actId="2696"/>
        <pc:sldMkLst>
          <pc:docMk/>
          <pc:sldMk cId="2573754559" sldId="267"/>
        </pc:sldMkLst>
      </pc:sldChg>
      <pc:sldChg chg="modSp add mod">
        <pc:chgData name="Stefano Querio" userId="b6156760-fcc4-4227-907a-4864250c618d" providerId="ADAL" clId="{39DD2AA9-560F-4BD4-9E75-0CEE63387837}" dt="2025-03-20T09:37:47.535" v="19950" actId="113"/>
        <pc:sldMkLst>
          <pc:docMk/>
          <pc:sldMk cId="1828481227" sldId="268"/>
        </pc:sldMkLst>
        <pc:spChg chg="mod">
          <ac:chgData name="Stefano Querio" userId="b6156760-fcc4-4227-907a-4864250c618d" providerId="ADAL" clId="{39DD2AA9-560F-4BD4-9E75-0CEE63387837}" dt="2025-03-20T09:37:47.535" v="19950" actId="113"/>
          <ac:spMkLst>
            <pc:docMk/>
            <pc:sldMk cId="1828481227" sldId="268"/>
            <ac:spMk id="6" creationId="{6EC97A21-61BF-DE14-D2CA-2EF57B2F7560}"/>
          </ac:spMkLst>
        </pc:spChg>
      </pc:sldChg>
      <pc:sldChg chg="modSp add mod">
        <pc:chgData name="Stefano Querio" userId="b6156760-fcc4-4227-907a-4864250c618d" providerId="ADAL" clId="{39DD2AA9-560F-4BD4-9E75-0CEE63387837}" dt="2025-03-20T09:51:55.333" v="20025" actId="20577"/>
        <pc:sldMkLst>
          <pc:docMk/>
          <pc:sldMk cId="2354977470" sldId="269"/>
        </pc:sldMkLst>
        <pc:spChg chg="mod">
          <ac:chgData name="Stefano Querio" userId="b6156760-fcc4-4227-907a-4864250c618d" providerId="ADAL" clId="{39DD2AA9-560F-4BD4-9E75-0CEE63387837}" dt="2025-03-20T09:51:55.333" v="20025" actId="20577"/>
          <ac:spMkLst>
            <pc:docMk/>
            <pc:sldMk cId="2354977470" sldId="269"/>
            <ac:spMk id="6" creationId="{6BD33772-CD42-0834-5F11-6E401D04B347}"/>
          </ac:spMkLst>
        </pc:spChg>
      </pc:sldChg>
      <pc:sldChg chg="modSp add mod">
        <pc:chgData name="Stefano Querio" userId="b6156760-fcc4-4227-907a-4864250c618d" providerId="ADAL" clId="{39DD2AA9-560F-4BD4-9E75-0CEE63387837}" dt="2025-03-20T09:40:12.068" v="19954" actId="113"/>
        <pc:sldMkLst>
          <pc:docMk/>
          <pc:sldMk cId="2719081626" sldId="270"/>
        </pc:sldMkLst>
        <pc:spChg chg="mod">
          <ac:chgData name="Stefano Querio" userId="b6156760-fcc4-4227-907a-4864250c618d" providerId="ADAL" clId="{39DD2AA9-560F-4BD4-9E75-0CEE63387837}" dt="2025-03-20T09:40:12.068" v="19954" actId="113"/>
          <ac:spMkLst>
            <pc:docMk/>
            <pc:sldMk cId="2719081626" sldId="270"/>
            <ac:spMk id="6" creationId="{F09291EB-AF1A-D8F9-8C45-F543B9C27815}"/>
          </ac:spMkLst>
        </pc:spChg>
      </pc:sldChg>
      <pc:sldChg chg="modSp add mod">
        <pc:chgData name="Stefano Querio" userId="b6156760-fcc4-4227-907a-4864250c618d" providerId="ADAL" clId="{39DD2AA9-560F-4BD4-9E75-0CEE63387837}" dt="2025-03-20T09:56:22.800" v="20062" actId="20577"/>
        <pc:sldMkLst>
          <pc:docMk/>
          <pc:sldMk cId="429020938" sldId="271"/>
        </pc:sldMkLst>
        <pc:spChg chg="mod">
          <ac:chgData name="Stefano Querio" userId="b6156760-fcc4-4227-907a-4864250c618d" providerId="ADAL" clId="{39DD2AA9-560F-4BD4-9E75-0CEE63387837}" dt="2025-03-20T09:56:22.800" v="20062" actId="20577"/>
          <ac:spMkLst>
            <pc:docMk/>
            <pc:sldMk cId="429020938" sldId="271"/>
            <ac:spMk id="6" creationId="{CFC128F9-C9DF-00C4-018D-417635CB6D9B}"/>
          </ac:spMkLst>
        </pc:spChg>
      </pc:sldChg>
      <pc:sldChg chg="modSp add mod">
        <pc:chgData name="Stefano Querio" userId="b6156760-fcc4-4227-907a-4864250c618d" providerId="ADAL" clId="{39DD2AA9-560F-4BD4-9E75-0CEE63387837}" dt="2025-03-20T09:58:04.802" v="20063" actId="113"/>
        <pc:sldMkLst>
          <pc:docMk/>
          <pc:sldMk cId="304370501" sldId="272"/>
        </pc:sldMkLst>
        <pc:spChg chg="mod">
          <ac:chgData name="Stefano Querio" userId="b6156760-fcc4-4227-907a-4864250c618d" providerId="ADAL" clId="{39DD2AA9-560F-4BD4-9E75-0CEE63387837}" dt="2025-03-20T09:58:04.802" v="20063" actId="113"/>
          <ac:spMkLst>
            <pc:docMk/>
            <pc:sldMk cId="304370501" sldId="272"/>
            <ac:spMk id="6" creationId="{4C461357-A18A-3E86-1D80-F6CD8CC3B5D2}"/>
          </ac:spMkLst>
        </pc:spChg>
      </pc:sldChg>
      <pc:sldChg chg="modSp add mod">
        <pc:chgData name="Stefano Querio" userId="b6156760-fcc4-4227-907a-4864250c618d" providerId="ADAL" clId="{39DD2AA9-560F-4BD4-9E75-0CEE63387837}" dt="2025-03-20T09:44:56.843" v="19959" actId="113"/>
        <pc:sldMkLst>
          <pc:docMk/>
          <pc:sldMk cId="3603743825" sldId="273"/>
        </pc:sldMkLst>
        <pc:spChg chg="mod">
          <ac:chgData name="Stefano Querio" userId="b6156760-fcc4-4227-907a-4864250c618d" providerId="ADAL" clId="{39DD2AA9-560F-4BD4-9E75-0CEE63387837}" dt="2025-03-20T09:44:56.843" v="19959" actId="113"/>
          <ac:spMkLst>
            <pc:docMk/>
            <pc:sldMk cId="3603743825" sldId="273"/>
            <ac:spMk id="6" creationId="{119C14E5-EE55-A8F1-7E14-580EF928201C}"/>
          </ac:spMkLst>
        </pc:spChg>
      </pc:sldChg>
    </pc:docChg>
  </pc:docChgLst>
  <pc:docChgLst>
    <pc:chgData name="Stefano Querio" userId="b6156760-fcc4-4227-907a-4864250c618d" providerId="ADAL" clId="{2146D530-AD8E-4F65-BF6A-E09F1C24C61D}"/>
    <pc:docChg chg="undo custSel addSld modSld">
      <pc:chgData name="Stefano Querio" userId="b6156760-fcc4-4227-907a-4864250c618d" providerId="ADAL" clId="{2146D530-AD8E-4F65-BF6A-E09F1C24C61D}" dt="2024-01-15T10:46:53.601" v="16170" actId="20577"/>
      <pc:docMkLst>
        <pc:docMk/>
      </pc:docMkLst>
      <pc:sldChg chg="modSp mod">
        <pc:chgData name="Stefano Querio" userId="b6156760-fcc4-4227-907a-4864250c618d" providerId="ADAL" clId="{2146D530-AD8E-4F65-BF6A-E09F1C24C61D}" dt="2024-01-15T10:35:46.644" v="16090" actId="113"/>
        <pc:sldMkLst>
          <pc:docMk/>
          <pc:sldMk cId="1477219147" sldId="256"/>
        </pc:sldMkLst>
      </pc:sldChg>
      <pc:sldChg chg="modSp mod">
        <pc:chgData name="Stefano Querio" userId="b6156760-fcc4-4227-907a-4864250c618d" providerId="ADAL" clId="{2146D530-AD8E-4F65-BF6A-E09F1C24C61D}" dt="2024-01-15T10:36:16.165" v="16091" actId="113"/>
        <pc:sldMkLst>
          <pc:docMk/>
          <pc:sldMk cId="4014257063" sldId="257"/>
        </pc:sldMkLst>
      </pc:sldChg>
      <pc:sldChg chg="modSp mod">
        <pc:chgData name="Stefano Querio" userId="b6156760-fcc4-4227-907a-4864250c618d" providerId="ADAL" clId="{2146D530-AD8E-4F65-BF6A-E09F1C24C61D}" dt="2024-01-15T10:37:39.069" v="16098" actId="113"/>
        <pc:sldMkLst>
          <pc:docMk/>
          <pc:sldMk cId="630489450" sldId="258"/>
        </pc:sldMkLst>
      </pc:sldChg>
      <pc:sldChg chg="modSp mod">
        <pc:chgData name="Stefano Querio" userId="b6156760-fcc4-4227-907a-4864250c618d" providerId="ADAL" clId="{2146D530-AD8E-4F65-BF6A-E09F1C24C61D}" dt="2024-01-15T10:38:08.637" v="16100" actId="113"/>
        <pc:sldMkLst>
          <pc:docMk/>
          <pc:sldMk cId="2499567960" sldId="259"/>
        </pc:sldMkLst>
      </pc:sldChg>
      <pc:sldChg chg="modSp mod">
        <pc:chgData name="Stefano Querio" userId="b6156760-fcc4-4227-907a-4864250c618d" providerId="ADAL" clId="{2146D530-AD8E-4F65-BF6A-E09F1C24C61D}" dt="2024-01-15T10:38:38.020" v="16103" actId="114"/>
        <pc:sldMkLst>
          <pc:docMk/>
          <pc:sldMk cId="4087680657" sldId="260"/>
        </pc:sldMkLst>
      </pc:sldChg>
      <pc:sldChg chg="modSp mod">
        <pc:chgData name="Stefano Querio" userId="b6156760-fcc4-4227-907a-4864250c618d" providerId="ADAL" clId="{2146D530-AD8E-4F65-BF6A-E09F1C24C61D}" dt="2024-01-15T10:41:35.546" v="16113" actId="113"/>
        <pc:sldMkLst>
          <pc:docMk/>
          <pc:sldMk cId="1970236930" sldId="261"/>
        </pc:sldMkLst>
      </pc:sldChg>
      <pc:sldChg chg="modSp mod">
        <pc:chgData name="Stefano Querio" userId="b6156760-fcc4-4227-907a-4864250c618d" providerId="ADAL" clId="{2146D530-AD8E-4F65-BF6A-E09F1C24C61D}" dt="2024-01-15T10:43:01.389" v="16142" actId="20577"/>
        <pc:sldMkLst>
          <pc:docMk/>
          <pc:sldMk cId="1314482844" sldId="262"/>
        </pc:sldMkLst>
      </pc:sldChg>
      <pc:sldChg chg="modSp mod">
        <pc:chgData name="Stefano Querio" userId="b6156760-fcc4-4227-907a-4864250c618d" providerId="ADAL" clId="{2146D530-AD8E-4F65-BF6A-E09F1C24C61D}" dt="2024-01-15T10:44:04.149" v="16154" actId="113"/>
        <pc:sldMkLst>
          <pc:docMk/>
          <pc:sldMk cId="3840617317" sldId="263"/>
        </pc:sldMkLst>
      </pc:sldChg>
      <pc:sldChg chg="modSp mod">
        <pc:chgData name="Stefano Querio" userId="b6156760-fcc4-4227-907a-4864250c618d" providerId="ADAL" clId="{2146D530-AD8E-4F65-BF6A-E09F1C24C61D}" dt="2024-01-15T10:45:39.400" v="16160" actId="114"/>
        <pc:sldMkLst>
          <pc:docMk/>
          <pc:sldMk cId="2721867779" sldId="264"/>
        </pc:sldMkLst>
      </pc:sldChg>
      <pc:sldChg chg="modSp mod">
        <pc:chgData name="Stefano Querio" userId="b6156760-fcc4-4227-907a-4864250c618d" providerId="ADAL" clId="{2146D530-AD8E-4F65-BF6A-E09F1C24C61D}" dt="2024-01-15T10:36:59.609" v="16096" actId="113"/>
        <pc:sldMkLst>
          <pc:docMk/>
          <pc:sldMk cId="617102739" sldId="265"/>
        </pc:sldMkLst>
      </pc:sldChg>
      <pc:sldChg chg="modSp add mod">
        <pc:chgData name="Stefano Querio" userId="b6156760-fcc4-4227-907a-4864250c618d" providerId="ADAL" clId="{2146D530-AD8E-4F65-BF6A-E09F1C24C61D}" dt="2024-01-15T10:39:11.613" v="16107" actId="114"/>
        <pc:sldMkLst>
          <pc:docMk/>
          <pc:sldMk cId="1502551331" sldId="266"/>
        </pc:sldMkLst>
      </pc:sldChg>
      <pc:sldChg chg="modSp add mod">
        <pc:chgData name="Stefano Querio" userId="b6156760-fcc4-4227-907a-4864250c618d" providerId="ADAL" clId="{2146D530-AD8E-4F65-BF6A-E09F1C24C61D}" dt="2024-01-15T10:46:53.601" v="16170" actId="20577"/>
        <pc:sldMkLst>
          <pc:docMk/>
          <pc:sldMk cId="257375455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avallo, sport, dipinto, Redini&#10;&#10;Il contenuto generato dall'IA potrebbe non essere corretto.">
            <a:extLst>
              <a:ext uri="{FF2B5EF4-FFF2-40B4-BE49-F238E27FC236}">
                <a16:creationId xmlns:a16="http://schemas.microsoft.com/office/drawing/2014/main" id="{A390DB9B-1243-45F1-E46A-4C204B6D2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20846"/>
          <a:stretch/>
        </p:blipFill>
        <p:spPr>
          <a:xfrm>
            <a:off x="0" y="1222513"/>
            <a:ext cx="12192000" cy="563548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531A4CE-63AF-6E41-D37C-B0F1C4B5A570}"/>
              </a:ext>
            </a:extLst>
          </p:cNvPr>
          <p:cNvSpPr/>
          <p:nvPr userDrawn="1"/>
        </p:nvSpPr>
        <p:spPr>
          <a:xfrm rot="10800000">
            <a:off x="0" y="1126683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B4EB14F5-080A-1450-261A-04E56DF290ED}"/>
              </a:ext>
            </a:extLst>
          </p:cNvPr>
          <p:cNvSpPr/>
          <p:nvPr userDrawn="1"/>
        </p:nvSpPr>
        <p:spPr>
          <a:xfrm rot="10800000">
            <a:off x="429905" y="1403047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6EEF75-02DB-E949-E795-6B515AA75C06}"/>
              </a:ext>
            </a:extLst>
          </p:cNvPr>
          <p:cNvSpPr/>
          <p:nvPr userDrawn="1"/>
        </p:nvSpPr>
        <p:spPr>
          <a:xfrm>
            <a:off x="0" y="0"/>
            <a:ext cx="1539433" cy="112668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55779D-31A7-8794-D6C0-19DB96DC356E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© 2024 S. Lattes &amp; C. Editori </a:t>
            </a:r>
            <a:r>
              <a:rPr lang="it-IT" sz="1200" b="1" dirty="0" err="1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SpA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54846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2A72E-6257-B04C-84D8-CB2A1149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497A15-DCA2-86F2-8F92-40D83487B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4F6FF-7E80-BD74-72D0-4120EE5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CE968-AE2D-4D64-0527-64C8084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DE712A-754E-E8CA-154D-772E7BEC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8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ADA409-9CB7-C4CB-DE5C-0CD17791F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A85F46-9307-30E7-84BB-07872036B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C6373B-8D98-68D1-8253-6F1A752E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F3F79-2036-C3AD-FE40-4C952970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04418-A5C2-763A-A49D-0DCE59E6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7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3B93B1-1E52-84CC-852C-38565F8DB5AD}"/>
              </a:ext>
            </a:extLst>
          </p:cNvPr>
          <p:cNvSpPr txBox="1"/>
          <p:nvPr userDrawn="1"/>
        </p:nvSpPr>
        <p:spPr>
          <a:xfrm rot="16200000">
            <a:off x="10498026" y="5035248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 Torino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D5E20E-9E05-BDE4-7FC6-9075E0C62524}"/>
              </a:ext>
            </a:extLst>
          </p:cNvPr>
          <p:cNvSpPr/>
          <p:nvPr userDrawn="1"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03895847-9D77-C7A5-D487-8B42B5041E59}"/>
              </a:ext>
            </a:extLst>
          </p:cNvPr>
          <p:cNvSpPr/>
          <p:nvPr userDrawn="1"/>
        </p:nvSpPr>
        <p:spPr>
          <a:xfrm>
            <a:off x="11267303" y="6240162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B83D6F-5E09-D5CD-A6AC-B837C4945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5998432"/>
            <a:ext cx="421969" cy="4451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A085CE-AF26-C76F-0643-6AFCB5BC304A}"/>
              </a:ext>
            </a:extLst>
          </p:cNvPr>
          <p:cNvSpPr txBox="1"/>
          <p:nvPr userDrawn="1"/>
        </p:nvSpPr>
        <p:spPr>
          <a:xfrm>
            <a:off x="11188693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C1F9CA-17AC-A98F-7E7A-0CF7133FB084}"/>
              </a:ext>
            </a:extLst>
          </p:cNvPr>
          <p:cNvSpPr txBox="1"/>
          <p:nvPr userDrawn="1"/>
        </p:nvSpPr>
        <p:spPr>
          <a:xfrm>
            <a:off x="6201610" y="118587"/>
            <a:ext cx="5832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D02756"/>
                </a:solidFill>
              </a:rPr>
              <a:t>Unità 14 • </a:t>
            </a:r>
            <a:r>
              <a:rPr lang="it-IT" sz="14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Nazioni e Imperi </a:t>
            </a:r>
            <a:endParaRPr lang="it-IT" sz="1400" b="1" dirty="0">
              <a:solidFill>
                <a:srgbClr val="D02756"/>
              </a:solidFill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131DC4D-D33D-E454-7EC7-E5BE5812F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9909313" y="406268"/>
            <a:ext cx="2263184" cy="0"/>
          </a:xfrm>
          <a:prstGeom prst="line">
            <a:avLst/>
          </a:prstGeom>
          <a:ln w="31750" cap="rnd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0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74F4F-6AAB-61C2-CF3B-E890A638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141688-F489-446A-CF7A-7113898B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B8EA96-97FA-0DC9-00C4-79FCD93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015392-416E-DE6B-ECE2-2E894711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96C6-AD04-AE17-6E3D-AE52160F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3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44536-F3CB-9C6C-DBB3-79D0BA87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81959A-E30D-8463-70B9-EF3DCB50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C02DCE-F00D-2F67-96DE-C5A99968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FD77F-13F3-B79E-7015-48638990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277C07-35FC-158E-AE61-5AB4C707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4E080-9545-1B73-6606-297C9BE6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4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F2F5A-F836-EC9A-7812-106AD299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BCA844-ABF5-CC9F-E44A-2B66D172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B68050-7E67-3A24-7F8A-90FB80A3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99299F-7FE2-8CEC-65DB-9F3912BF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938E61-4FB1-C1AE-A34F-20C495656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6C6406-48FF-983C-B703-4404E2F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FD3F51-2001-55CA-BA07-8A72EA1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814F97-FAFA-6F75-FBE7-AD8BCB94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1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3E76B-FFBA-4DDC-79B7-623631CD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B0087F-6471-4294-DCB1-D5EC57F5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1DED99-532C-5678-1605-E623CE0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A390A-56A7-AAE0-BEBD-67D89A2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1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1A0498-3352-A58F-03F6-D9E2415D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449E44-FD4D-390C-EECE-79437ED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12A3B6-EF55-D99F-E297-9943B1A9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D07FA-7430-6197-B515-ED0CA769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9DD0D6-4720-D1F4-3094-0268284B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C77FD3-DA27-450E-6BD2-6A6FA845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245284-FCF4-61F8-33C1-D5B37223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800F63-B03D-6282-0482-E9B5FA3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C1EF9D-066B-D822-0363-D3C22E4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51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91D90-0ED6-B5E5-6BEA-748859C1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125570-7E2B-DB93-E4A6-998252DD9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B58D79-4C06-7204-C946-F88E5E70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F5E27D-03EF-FD14-1ADA-64720836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B47387-7EBB-FB18-13C2-9560138B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85E34-F310-5A87-12C9-866A12F9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2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CB885-85B7-E2BF-290A-3A149EB0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4158D-4A27-CDE9-B473-82B5C02EB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7B194C-8ACF-5498-C753-39FDA695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511D-7BAD-49F3-B311-21FCACA3AC99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149F5-B84F-31FC-B32B-B05D71FEB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DAE52-A970-4402-648A-721BC3DB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95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1BB65F-AD7E-00E0-EBF5-F4ED0FFA2432}"/>
              </a:ext>
            </a:extLst>
          </p:cNvPr>
          <p:cNvSpPr txBox="1"/>
          <p:nvPr/>
        </p:nvSpPr>
        <p:spPr>
          <a:xfrm>
            <a:off x="1694870" y="359607"/>
            <a:ext cx="927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Nazioni e Imperi</a:t>
            </a:r>
            <a:endParaRPr lang="it-IT" sz="3600" b="1" dirty="0">
              <a:solidFill>
                <a:srgbClr val="D02756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1F21E-55F1-4537-95CF-8ADDCBE49EE4}"/>
              </a:ext>
            </a:extLst>
          </p:cNvPr>
          <p:cNvSpPr txBox="1"/>
          <p:nvPr/>
        </p:nvSpPr>
        <p:spPr>
          <a:xfrm>
            <a:off x="-1" y="317254"/>
            <a:ext cx="1539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solidFill>
                  <a:schemeClr val="bg1"/>
                </a:solidFill>
              </a:rPr>
              <a:t>Unità </a:t>
            </a:r>
            <a:r>
              <a:rPr lang="it-IT" sz="4000" b="1" dirty="0">
                <a:solidFill>
                  <a:schemeClr val="bg1"/>
                </a:solidFill>
              </a:rPr>
              <a:t>14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393B7-38C5-9580-09E0-95F4AE199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C128F9-C9DF-00C4-018D-417635CB6D9B}"/>
              </a:ext>
            </a:extLst>
          </p:cNvPr>
          <p:cNvSpPr txBox="1"/>
          <p:nvPr/>
        </p:nvSpPr>
        <p:spPr>
          <a:xfrm>
            <a:off x="916894" y="904725"/>
            <a:ext cx="617964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Nonostante la crescita e l’espansione territoriale, col tempo si acuirono 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differenze economiche e sociali fra gli Stati del Nord e gli Stati del Sud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primi avevano un’economia basata su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commercio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finanza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industria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sostenevano una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politica protezionista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che mirasse all’introduzione di dazi doganali ed erano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favorevoli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all’abolizione della schiavitù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secondi, invece, avevano un’economia basata sulle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piantagioni a monocoltura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in cui venivano sfruttati numerosi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schiavi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sostenevano una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politica liberista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che non limitasse la circolazione dei prodotti ed erano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contrari all’abolizione della schiavitù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Tale contrapposizione si rispecchiava anche in ambito politico nei due partiti che ne difendevano gli interessi: da una parte 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Partito repubblicano abolizionista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a favore degli Stati del Nord; dall’altra 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Partito democratico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espressione degli Stati del Sud.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vestiti, dipinto, persona, aria aperta&#10;&#10;Il contenuto generato dall'IA potrebbe non essere corretto.">
            <a:extLst>
              <a:ext uri="{FF2B5EF4-FFF2-40B4-BE49-F238E27FC236}">
                <a16:creationId xmlns:a16="http://schemas.microsoft.com/office/drawing/2014/main" id="{B48C741A-0653-C8D0-A9F1-FA86BFE54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40" y="904725"/>
            <a:ext cx="4754038" cy="35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FEA57-2AFF-AEA1-FCDC-C73CFAB06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461357-A18A-3E86-1D80-F6CD8CC3B5D2}"/>
              </a:ext>
            </a:extLst>
          </p:cNvPr>
          <p:cNvSpPr txBox="1"/>
          <p:nvPr/>
        </p:nvSpPr>
        <p:spPr>
          <a:xfrm>
            <a:off x="916894" y="904725"/>
            <a:ext cx="5424272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1861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dopo l’elezione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Abraham Lincoln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 avvocato del Nord, 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 degli Stati Uniti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gli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 del Sud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decisero di unirsi in una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Confederazione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dichiararono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secessione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quelli del Nord, che si proclamarono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Fu l’inizio di una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lunga e sanguinosa guerra civile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nota come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guerra di secessione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terminò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1865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vittoria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degli Stati del Nord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Dopo la fine della guerra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schiavitù venne abolita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una serie di Emendamenti riconobbe i diritti civili e politici alla popolazione afroamericana, che tuttavia continuò a essere vittima di violenze e discriminazione, a causa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politiche di segregazione razziale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messe in atto in diversi Stati.</a:t>
            </a:r>
          </a:p>
        </p:txBody>
      </p:sp>
      <p:pic>
        <p:nvPicPr>
          <p:cNvPr id="3" name="Immagine 2" descr="Immagine che contiene dipinto, aria aperta, persone, cielo&#10;&#10;Il contenuto generato dall'IA potrebbe non essere corretto.">
            <a:extLst>
              <a:ext uri="{FF2B5EF4-FFF2-40B4-BE49-F238E27FC236}">
                <a16:creationId xmlns:a16="http://schemas.microsoft.com/office/drawing/2014/main" id="{F7C268D1-ED00-0EAC-176F-5097F40F9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94" y="1033670"/>
            <a:ext cx="5243713" cy="38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B0E20-109F-9A3F-F287-951FC34D80B2}"/>
              </a:ext>
            </a:extLst>
          </p:cNvPr>
          <p:cNvSpPr txBox="1"/>
          <p:nvPr/>
        </p:nvSpPr>
        <p:spPr>
          <a:xfrm>
            <a:off x="916891" y="904725"/>
            <a:ext cx="6120013" cy="545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6. L’imperialismo occidentale</a:t>
            </a:r>
            <a:endParaRPr lang="it-IT" sz="2000" i="1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corso dell’Ottocento continuò l’</a:t>
            </a:r>
            <a:r>
              <a:rPr lang="it-IT" sz="2000" b="1" dirty="0">
                <a:cs typeface="Calibri" panose="020F0502020204030204" pitchFamily="34" charset="0"/>
              </a:rPr>
              <a:t>espansione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coloniale</a:t>
            </a:r>
            <a:r>
              <a:rPr lang="it-IT" sz="2000" dirty="0">
                <a:cs typeface="Calibri" panose="020F0502020204030204" pitchFamily="34" charset="0"/>
              </a:rPr>
              <a:t> da parte delle potenze europee. In </a:t>
            </a:r>
            <a:r>
              <a:rPr lang="it-IT" sz="2000" b="1" dirty="0">
                <a:cs typeface="Calibri" panose="020F0502020204030204" pitchFamily="34" charset="0"/>
              </a:rPr>
              <a:t>Asia</a:t>
            </a:r>
            <a:r>
              <a:rPr lang="it-IT" sz="2000" dirty="0">
                <a:cs typeface="Calibri" panose="020F0502020204030204" pitchFamily="34" charset="0"/>
              </a:rPr>
              <a:t> la </a:t>
            </a:r>
            <a:r>
              <a:rPr lang="it-IT" sz="2000" b="1" dirty="0">
                <a:cs typeface="Calibri" panose="020F0502020204030204" pitchFamily="34" charset="0"/>
              </a:rPr>
              <a:t>Francia</a:t>
            </a:r>
            <a:r>
              <a:rPr lang="it-IT" sz="2000" dirty="0">
                <a:cs typeface="Calibri" panose="020F0502020204030204" pitchFamily="34" charset="0"/>
              </a:rPr>
              <a:t> occupò i territori dell’Indocina e parte della Polinesia, l’</a:t>
            </a:r>
            <a:r>
              <a:rPr lang="it-IT" sz="2000" b="1" dirty="0">
                <a:cs typeface="Calibri" panose="020F0502020204030204" pitchFamily="34" charset="0"/>
              </a:rPr>
              <a:t>Olanda</a:t>
            </a:r>
            <a:r>
              <a:rPr lang="it-IT" sz="2000" dirty="0">
                <a:cs typeface="Calibri" panose="020F0502020204030204" pitchFamily="34" charset="0"/>
              </a:rPr>
              <a:t> impose il proprio controllo sull’Indonesia, mentre il </a:t>
            </a:r>
            <a:r>
              <a:rPr lang="it-IT" sz="2000" b="1" dirty="0">
                <a:cs typeface="Calibri" panose="020F0502020204030204" pitchFamily="34" charset="0"/>
              </a:rPr>
              <a:t>Regno Unito </a:t>
            </a:r>
            <a:r>
              <a:rPr lang="it-IT" sz="2000" dirty="0">
                <a:cs typeface="Calibri" panose="020F0502020204030204" pitchFamily="34" charset="0"/>
              </a:rPr>
              <a:t>estese la propria egemonia in parte dei territori mediorientali, in India e nei territori occidentali del Sud-Est asiatico. Il vasto </a:t>
            </a:r>
            <a:r>
              <a:rPr lang="it-IT" sz="2000" b="1" dirty="0">
                <a:cs typeface="Calibri" panose="020F0502020204030204" pitchFamily="34" charset="0"/>
              </a:rPr>
              <a:t>Impero cinese</a:t>
            </a:r>
            <a:r>
              <a:rPr lang="it-IT" sz="2000" dirty="0">
                <a:cs typeface="Calibri" panose="020F0502020204030204" pitchFamily="34" charset="0"/>
              </a:rPr>
              <a:t>, in seguito alla sconfitta nelle cosiddette guerre dell’oppio, fu costretto a cedere </a:t>
            </a:r>
            <a:r>
              <a:rPr lang="it-IT" sz="2000" b="1" dirty="0">
                <a:cs typeface="Calibri" panose="020F0502020204030204" pitchFamily="34" charset="0"/>
              </a:rPr>
              <a:t>Hong Kong </a:t>
            </a:r>
            <a:r>
              <a:rPr lang="it-IT" sz="2000" dirty="0">
                <a:cs typeface="Calibri" panose="020F0502020204030204" pitchFamily="34" charset="0"/>
              </a:rPr>
              <a:t>al Regno Unito e ad aprire i propri </a:t>
            </a:r>
            <a:r>
              <a:rPr lang="it-IT" sz="2000" b="1" dirty="0">
                <a:cs typeface="Calibri" panose="020F0502020204030204" pitchFamily="34" charset="0"/>
              </a:rPr>
              <a:t>porti</a:t>
            </a:r>
            <a:r>
              <a:rPr lang="it-IT" sz="2000" dirty="0">
                <a:cs typeface="Calibri" panose="020F0502020204030204" pitchFamily="34" charset="0"/>
              </a:rPr>
              <a:t> ai traffici. Il </a:t>
            </a:r>
            <a:r>
              <a:rPr lang="it-IT" sz="2000" b="1" dirty="0">
                <a:cs typeface="Calibri" panose="020F0502020204030204" pitchFamily="34" charset="0"/>
              </a:rPr>
              <a:t>Giappone</a:t>
            </a:r>
            <a:r>
              <a:rPr lang="it-IT" sz="2000" dirty="0">
                <a:cs typeface="Calibri" panose="020F0502020204030204" pitchFamily="34" charset="0"/>
              </a:rPr>
              <a:t>, invece, sebbene fosse stato anch’esso costretto ad aprire i propri porti in seguito all’intervento degli </a:t>
            </a:r>
            <a:r>
              <a:rPr lang="it-IT" sz="2000" b="1" dirty="0">
                <a:cs typeface="Calibri" panose="020F0502020204030204" pitchFamily="34" charset="0"/>
              </a:rPr>
              <a:t>Stati Uniti</a:t>
            </a:r>
            <a:r>
              <a:rPr lang="it-IT" sz="2000" dirty="0">
                <a:cs typeface="Calibri" panose="020F0502020204030204" pitchFamily="34" charset="0"/>
              </a:rPr>
              <a:t>, tuttavia, a partire dal </a:t>
            </a:r>
            <a:r>
              <a:rPr lang="it-IT" sz="2000" b="1" dirty="0">
                <a:cs typeface="Calibri" panose="020F0502020204030204" pitchFamily="34" charset="0"/>
              </a:rPr>
              <a:t>1868</a:t>
            </a:r>
            <a:r>
              <a:rPr lang="it-IT" sz="2000" dirty="0">
                <a:cs typeface="Calibri" panose="020F0502020204030204" pitchFamily="34" charset="0"/>
              </a:rPr>
              <a:t> sotto l’</a:t>
            </a:r>
            <a:r>
              <a:rPr lang="it-IT" sz="2000" b="1" dirty="0">
                <a:cs typeface="Calibri" panose="020F0502020204030204" pitchFamily="34" charset="0"/>
              </a:rPr>
              <a:t>imperatore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Meiji</a:t>
            </a:r>
            <a:r>
              <a:rPr lang="it-IT" sz="2000" dirty="0">
                <a:cs typeface="Calibri" panose="020F0502020204030204" pitchFamily="34" charset="0"/>
              </a:rPr>
              <a:t>, avviò una </a:t>
            </a:r>
            <a:r>
              <a:rPr lang="it-IT" sz="2000" b="1" dirty="0">
                <a:cs typeface="Calibri" panose="020F0502020204030204" pitchFamily="34" charset="0"/>
              </a:rPr>
              <a:t>rapida e forte industrializzazione </a:t>
            </a:r>
            <a:r>
              <a:rPr lang="it-IT" sz="2000" dirty="0">
                <a:cs typeface="Calibri" panose="020F0502020204030204" pitchFamily="34" charset="0"/>
              </a:rPr>
              <a:t>che portò il Paese a diventare una </a:t>
            </a:r>
            <a:r>
              <a:rPr lang="it-IT" sz="2000" b="1" dirty="0">
                <a:cs typeface="Calibri" panose="020F0502020204030204" pitchFamily="34" charset="0"/>
              </a:rPr>
              <a:t>potenza militare </a:t>
            </a:r>
            <a:r>
              <a:rPr lang="it-IT" sz="2000" dirty="0">
                <a:cs typeface="Calibri" panose="020F0502020204030204" pitchFamily="34" charset="0"/>
              </a:rPr>
              <a:t>e ad avviare a sua volta un processo di espansione coloniale verso la Corea e la Cina.</a:t>
            </a:r>
          </a:p>
        </p:txBody>
      </p:sp>
      <p:pic>
        <p:nvPicPr>
          <p:cNvPr id="3" name="Immagine 2" descr="Immagine che contiene dipinto, aria aperta, roccia, arte&#10;&#10;Il contenuto generato dall'IA potrebbe non essere corretto.">
            <a:extLst>
              <a:ext uri="{FF2B5EF4-FFF2-40B4-BE49-F238E27FC236}">
                <a16:creationId xmlns:a16="http://schemas.microsoft.com/office/drawing/2014/main" id="{448159D9-4648-F57C-D280-351D04A00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31" y="1043608"/>
            <a:ext cx="4199143" cy="50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8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F265-9C16-ABBE-B461-209B0D840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9C14E5-EE55-A8F1-7E14-580EF928201C}"/>
              </a:ext>
            </a:extLst>
          </p:cNvPr>
          <p:cNvSpPr txBox="1"/>
          <p:nvPr/>
        </p:nvSpPr>
        <p:spPr>
          <a:xfrm>
            <a:off x="916892" y="904725"/>
            <a:ext cx="6885326" cy="565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L’</a:t>
            </a:r>
            <a:r>
              <a:rPr lang="it-IT" sz="2000" b="1" dirty="0">
                <a:cs typeface="Calibri" panose="020F0502020204030204" pitchFamily="34" charset="0"/>
              </a:rPr>
              <a:t>Africa </a:t>
            </a:r>
            <a:r>
              <a:rPr lang="it-IT" sz="2000" dirty="0">
                <a:cs typeface="Calibri" panose="020F0502020204030204" pitchFamily="34" charset="0"/>
              </a:rPr>
              <a:t>divenne terreno di scontro fra le potenze europee, che miravano a impadronirsi di porzioni sempre più vaste di territorio. L’ennesimo conflitto per il controllo del Congo fu l’occasione per la Germania di </a:t>
            </a:r>
            <a:r>
              <a:rPr lang="it-IT" sz="2000" b="1" dirty="0">
                <a:cs typeface="Calibri" panose="020F0502020204030204" pitchFamily="34" charset="0"/>
              </a:rPr>
              <a:t>Bismarck</a:t>
            </a:r>
            <a:r>
              <a:rPr lang="it-IT" sz="2000" dirty="0">
                <a:cs typeface="Calibri" panose="020F0502020204030204" pitchFamily="34" charset="0"/>
              </a:rPr>
              <a:t> di intervenire. Nel </a:t>
            </a:r>
            <a:r>
              <a:rPr lang="it-IT" sz="2000" b="1" dirty="0">
                <a:cs typeface="Calibri" panose="020F0502020204030204" pitchFamily="34" charset="0"/>
              </a:rPr>
              <a:t>1884</a:t>
            </a:r>
            <a:r>
              <a:rPr lang="it-IT" sz="2000" dirty="0">
                <a:cs typeface="Calibri" panose="020F0502020204030204" pitchFamily="34" charset="0"/>
              </a:rPr>
              <a:t> venne così organizzata la </a:t>
            </a:r>
            <a:r>
              <a:rPr lang="it-IT" sz="2000" b="1" dirty="0">
                <a:cs typeface="Calibri" panose="020F0502020204030204" pitchFamily="34" charset="0"/>
              </a:rPr>
              <a:t>Conferenza di Berlino</a:t>
            </a:r>
            <a:r>
              <a:rPr lang="it-IT" sz="2000" dirty="0">
                <a:cs typeface="Calibri" panose="020F0502020204030204" pitchFamily="34" charset="0"/>
              </a:rPr>
              <a:t>, in cui si riunirono i rappresentanti delle principali potenze europee per </a:t>
            </a:r>
            <a:r>
              <a:rPr lang="it-IT" sz="2000" b="1" dirty="0">
                <a:cs typeface="Calibri" panose="020F0502020204030204" pitchFamily="34" charset="0"/>
              </a:rPr>
              <a:t>spartirsi il vasto territorio del continente africano</a:t>
            </a:r>
            <a:r>
              <a:rPr lang="it-IT" sz="2000" dirty="0">
                <a:cs typeface="Calibri" panose="020F0502020204030204" pitchFamily="34" charset="0"/>
              </a:rPr>
              <a:t>: ogni Stato poteva imporre il proprio dominio su un territorio a meno che non fosse già occupato da un altro Stato; inoltre, ogni Stato che possedeva già dei territori lungo la costa poteva espandersi verso l’interno. In breve l’Africa venne quasi completamente colonizzata dalle potenze europee.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Dall’altra parte dell’Oceano Atlantico, gli </a:t>
            </a:r>
            <a:r>
              <a:rPr lang="it-IT" sz="2000" b="1" dirty="0">
                <a:cs typeface="Calibri" panose="020F0502020204030204" pitchFamily="34" charset="0"/>
              </a:rPr>
              <a:t>Stati Uniti </a:t>
            </a:r>
            <a:r>
              <a:rPr lang="it-IT" sz="2000" dirty="0">
                <a:cs typeface="Calibri" panose="020F0502020204030204" pitchFamily="34" charset="0"/>
              </a:rPr>
              <a:t>iniziarono a estendere la propria egemonia economica e politica </a:t>
            </a:r>
            <a:r>
              <a:rPr lang="it-IT" sz="2000" b="1" dirty="0">
                <a:cs typeface="Calibri" panose="020F0502020204030204" pitchFamily="34" charset="0"/>
              </a:rPr>
              <a:t>intervenendo nei conflitti locali </a:t>
            </a:r>
            <a:r>
              <a:rPr lang="it-IT" sz="2000" dirty="0">
                <a:cs typeface="Calibri" panose="020F0502020204030204" pitchFamily="34" charset="0"/>
              </a:rPr>
              <a:t>dei Paesi dell’America centrale e meridionale e </a:t>
            </a:r>
            <a:r>
              <a:rPr lang="it-IT" sz="2000" b="1" dirty="0">
                <a:cs typeface="Calibri" panose="020F0502020204030204" pitchFamily="34" charset="0"/>
              </a:rPr>
              <a:t>imponendo governi da loro stessi controllati</a:t>
            </a:r>
            <a:r>
              <a:rPr lang="it-IT" sz="2000" dirty="0">
                <a:cs typeface="Calibri" panose="020F0502020204030204" pitchFamily="34" charset="0"/>
              </a:rPr>
              <a:t>: così avvenne per esempio a Cuba, dove gli Stati Uniti intervennero a favore della rivolta indipendentista contro la Spagna.</a:t>
            </a:r>
          </a:p>
        </p:txBody>
      </p:sp>
      <p:pic>
        <p:nvPicPr>
          <p:cNvPr id="3" name="Immagine 2" descr="Immagine che contiene testo, mappa, atlante, diagramma&#10;&#10;Il contenuto generato dall'IA potrebbe non essere corretto.">
            <a:extLst>
              <a:ext uri="{FF2B5EF4-FFF2-40B4-BE49-F238E27FC236}">
                <a16:creationId xmlns:a16="http://schemas.microsoft.com/office/drawing/2014/main" id="{7985A4E2-1B25-02F1-B745-87C627E76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88" y="1028209"/>
            <a:ext cx="3983290" cy="450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43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0DA044-EAB0-1174-CB66-4B4404C4C6A2}"/>
              </a:ext>
            </a:extLst>
          </p:cNvPr>
          <p:cNvSpPr txBox="1"/>
          <p:nvPr/>
        </p:nvSpPr>
        <p:spPr>
          <a:xfrm>
            <a:off x="916891" y="904725"/>
            <a:ext cx="5305005" cy="545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7. L’Italia coloniale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Nella seconda metà dell’Ottocento, anche l’</a:t>
            </a:r>
            <a:r>
              <a:rPr lang="it-IT" sz="2000" b="1" dirty="0">
                <a:cs typeface="Calibri" panose="020F0502020204030204" pitchFamily="34" charset="0"/>
              </a:rPr>
              <a:t>Italia</a:t>
            </a:r>
            <a:r>
              <a:rPr lang="it-IT" sz="2000" dirty="0">
                <a:cs typeface="Calibri" panose="020F0502020204030204" pitchFamily="34" charset="0"/>
              </a:rPr>
              <a:t> diede avvio all’espansione coloniale in </a:t>
            </a:r>
            <a:r>
              <a:rPr lang="it-IT" sz="2000" b="1" dirty="0">
                <a:cs typeface="Calibri" panose="020F0502020204030204" pitchFamily="34" charset="0"/>
              </a:rPr>
              <a:t>Africa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orientale</a:t>
            </a:r>
            <a:r>
              <a:rPr lang="it-IT" sz="2000" dirty="0">
                <a:cs typeface="Calibri" panose="020F0502020204030204" pitchFamily="34" charset="0"/>
              </a:rPr>
              <a:t>. Dopo aver acquistato nel </a:t>
            </a:r>
            <a:r>
              <a:rPr lang="it-IT" sz="2000" b="1" dirty="0">
                <a:cs typeface="Calibri" panose="020F0502020204030204" pitchFamily="34" charset="0"/>
              </a:rPr>
              <a:t>1882</a:t>
            </a:r>
            <a:r>
              <a:rPr lang="it-IT" sz="2000" dirty="0">
                <a:cs typeface="Calibri" panose="020F0502020204030204" pitchFamily="34" charset="0"/>
              </a:rPr>
              <a:t> la </a:t>
            </a:r>
            <a:r>
              <a:rPr lang="it-IT" sz="2000" b="1" dirty="0">
                <a:cs typeface="Calibri" panose="020F0502020204030204" pitchFamily="34" charset="0"/>
              </a:rPr>
              <a:t>Baia di Assab</a:t>
            </a:r>
            <a:r>
              <a:rPr lang="it-IT" sz="2000" dirty="0">
                <a:cs typeface="Calibri" panose="020F0502020204030204" pitchFamily="34" charset="0"/>
              </a:rPr>
              <a:t>, una base commerciale in Eritrea, l’Italia decise di impadronirsi dei territori circostanti. Per questo attaccò il vicino </a:t>
            </a:r>
            <a:r>
              <a:rPr lang="it-IT" sz="2000" b="1" dirty="0">
                <a:cs typeface="Calibri" panose="020F0502020204030204" pitchFamily="34" charset="0"/>
              </a:rPr>
              <a:t>Impero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dell’Etiopia</a:t>
            </a:r>
            <a:r>
              <a:rPr lang="it-IT" sz="2000" dirty="0">
                <a:cs typeface="Calibri" panose="020F0502020204030204" pitchFamily="34" charset="0"/>
              </a:rPr>
              <a:t>, che sconfisse però l’esercito italiano a </a:t>
            </a:r>
            <a:r>
              <a:rPr lang="it-IT" sz="2000" b="1" dirty="0">
                <a:cs typeface="Calibri" panose="020F0502020204030204" pitchFamily="34" charset="0"/>
              </a:rPr>
              <a:t>Dogali</a:t>
            </a:r>
            <a:r>
              <a:rPr lang="it-IT" sz="2000" dirty="0">
                <a:cs typeface="Calibri" panose="020F0502020204030204" pitchFamily="34" charset="0"/>
              </a:rPr>
              <a:t>. Due anni più tardi, l’Italia inviò nuovamente un esercito sul territorio e firmò un trattato con il </a:t>
            </a:r>
            <a:r>
              <a:rPr lang="it-IT" sz="2000" b="1" dirty="0">
                <a:cs typeface="Calibri" panose="020F0502020204030204" pitchFamily="34" charset="0"/>
              </a:rPr>
              <a:t>negus Menelik II</a:t>
            </a:r>
            <a:r>
              <a:rPr lang="it-IT" sz="2000" dirty="0">
                <a:cs typeface="Calibri" panose="020F0502020204030204" pitchFamily="34" charset="0"/>
              </a:rPr>
              <a:t>, l’imperatore dell’Etiopia. Tuttavia, quando l’Italia iniziò a creare le prime colonie lungo le coste dell’Eritrea, l’Etiopia intervenne e scoppiò la </a:t>
            </a:r>
            <a:r>
              <a:rPr lang="it-IT" sz="2000" b="1" dirty="0">
                <a:cs typeface="Calibri" panose="020F0502020204030204" pitchFamily="34" charset="0"/>
              </a:rPr>
              <a:t>guerra</a:t>
            </a:r>
            <a:r>
              <a:rPr lang="it-IT" sz="2000" dirty="0">
                <a:cs typeface="Calibri" panose="020F0502020204030204" pitchFamily="34" charset="0"/>
              </a:rPr>
              <a:t>: nel </a:t>
            </a:r>
            <a:r>
              <a:rPr lang="it-IT" sz="2000" b="1" dirty="0">
                <a:cs typeface="Calibri" panose="020F0502020204030204" pitchFamily="34" charset="0"/>
              </a:rPr>
              <a:t>1896</a:t>
            </a:r>
            <a:r>
              <a:rPr lang="it-IT" sz="2000" dirty="0">
                <a:cs typeface="Calibri" panose="020F0502020204030204" pitchFamily="34" charset="0"/>
              </a:rPr>
              <a:t> l’esercito italiano venne sconfitto duramente ad </a:t>
            </a:r>
            <a:r>
              <a:rPr lang="it-IT" sz="2000" b="1" dirty="0">
                <a:cs typeface="Calibri" panose="020F0502020204030204" pitchFamily="34" charset="0"/>
              </a:rPr>
              <a:t>Adua</a:t>
            </a:r>
            <a:r>
              <a:rPr lang="it-IT" sz="2000" dirty="0">
                <a:cs typeface="Calibri" panose="020F0502020204030204" pitchFamily="34" charset="0"/>
              </a:rPr>
              <a:t>. In Italia la </a:t>
            </a:r>
            <a:r>
              <a:rPr lang="it-IT" sz="2000" b="1" dirty="0">
                <a:cs typeface="Calibri" panose="020F0502020204030204" pitchFamily="34" charset="0"/>
              </a:rPr>
              <a:t>disfatta di Adua </a:t>
            </a:r>
            <a:r>
              <a:rPr lang="it-IT" sz="2000" dirty="0">
                <a:cs typeface="Calibri" panose="020F0502020204030204" pitchFamily="34" charset="0"/>
              </a:rPr>
              <a:t>segnò la </a:t>
            </a:r>
            <a:r>
              <a:rPr lang="it-IT" sz="2000" b="1" dirty="0">
                <a:cs typeface="Calibri" panose="020F0502020204030204" pitchFamily="34" charset="0"/>
              </a:rPr>
              <a:t>fine del governo di Francesco Crispi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testo, mapp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147E1746-6947-FD70-5A28-DF0B44C92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62" y="1207052"/>
            <a:ext cx="4403863" cy="51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1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2" y="904725"/>
            <a:ext cx="8685063" cy="209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1. L’età vittoriana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L’espressione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età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vittoriana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ˮ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indica il lungo periodo di regno della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regina Vittoria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salì al trono del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Regno Unito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1837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rimase al potere fino al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1901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Quest’epoca fu per il Regno Unito caratterizzata da: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grande crescita economica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: il Regno Unito divenne la maggiore potenza economica al mondo;</a:t>
            </a:r>
          </a:p>
        </p:txBody>
      </p:sp>
      <p:pic>
        <p:nvPicPr>
          <p:cNvPr id="3" name="Immagine 2" descr="Immagine che contiene dipinto, vestiti, disegno, arte&#10;&#10;Il contenuto generato dall'IA potrebbe non essere corretto.">
            <a:extLst>
              <a:ext uri="{FF2B5EF4-FFF2-40B4-BE49-F238E27FC236}">
                <a16:creationId xmlns:a16="http://schemas.microsoft.com/office/drawing/2014/main" id="{28A7149A-7E66-C639-2995-6E6D6BD5F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61" y="2829075"/>
            <a:ext cx="4984871" cy="33232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8B65B5-8E70-42E1-D81C-57E4BA888C62}"/>
              </a:ext>
            </a:extLst>
          </p:cNvPr>
          <p:cNvSpPr txBox="1"/>
          <p:nvPr/>
        </p:nvSpPr>
        <p:spPr>
          <a:xfrm>
            <a:off x="916892" y="2907410"/>
            <a:ext cx="5414334" cy="3195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stabilità politica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: al governo del Paese si alternarono conservatori e liberali che perseguirono politiche simili;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espansione coloniale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: nel 1857, in seguito alla rivolta dei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sepoys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in India, il controllo delle colonie venne posto sotto il diretto controllo del governatore britannico; nel 1876 la regina Vittoria fu nominata imperatrice d’India; nel 1882 il Regno Unito ottenne il controllo del Canale di Suez.</a:t>
            </a:r>
          </a:p>
        </p:txBody>
      </p:sp>
    </p:spTree>
    <p:extLst>
      <p:ext uri="{BB962C8B-B14F-4D97-AF65-F5344CB8AC3E}">
        <p14:creationId xmlns:p14="http://schemas.microsoft.com/office/powerpoint/2010/main" val="401425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3" y="904725"/>
            <a:ext cx="5851655" cy="391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2. L’unificazione tedesca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1861</a:t>
            </a:r>
            <a:r>
              <a:rPr lang="it-IT" sz="2000" dirty="0"/>
              <a:t> salì al trono di </a:t>
            </a:r>
            <a:r>
              <a:rPr lang="it-IT" sz="2000" b="1" dirty="0"/>
              <a:t>Prussia</a:t>
            </a:r>
            <a:r>
              <a:rPr lang="it-IT" sz="2000" dirty="0"/>
              <a:t> il re </a:t>
            </a:r>
            <a:r>
              <a:rPr lang="it-IT" sz="2000" b="1" dirty="0"/>
              <a:t>Guglielmo I</a:t>
            </a:r>
            <a:r>
              <a:rPr lang="it-IT" sz="2000" dirty="0"/>
              <a:t>, che nominò </a:t>
            </a:r>
            <a:r>
              <a:rPr lang="it-IT" sz="2000" b="1" dirty="0"/>
              <a:t>cancelliere Otto von Bismarck</a:t>
            </a:r>
            <a:r>
              <a:rPr lang="it-IT" sz="2000" dirty="0"/>
              <a:t>. Il principale obiettivo della Prussia era quello di estendere la propria egemonia sugli altri Stati della Confederazione e realizzare così l’</a:t>
            </a:r>
            <a:r>
              <a:rPr lang="it-IT" sz="2000" b="1" dirty="0"/>
              <a:t>unificazione</a:t>
            </a:r>
            <a:r>
              <a:rPr lang="it-IT" sz="2000" dirty="0"/>
              <a:t> </a:t>
            </a:r>
            <a:r>
              <a:rPr lang="it-IT" sz="2000" b="1" dirty="0"/>
              <a:t>tedesca</a:t>
            </a:r>
            <a:r>
              <a:rPr lang="it-IT" sz="2000" dirty="0"/>
              <a:t>. Quindi, la Prussia dichiarò guerra alla </a:t>
            </a:r>
            <a:r>
              <a:rPr lang="it-IT" sz="2000" b="1" dirty="0"/>
              <a:t>Danimarca</a:t>
            </a:r>
            <a:r>
              <a:rPr lang="it-IT" sz="2000" dirty="0"/>
              <a:t>, a cui vennero sottratti i territori tedeschi. Poi, nel </a:t>
            </a:r>
            <a:r>
              <a:rPr lang="it-IT" sz="2000" b="1" dirty="0"/>
              <a:t>1866</a:t>
            </a:r>
            <a:r>
              <a:rPr lang="it-IT" sz="2000" dirty="0"/>
              <a:t>, attaccò e sconfisse l’</a:t>
            </a:r>
            <a:r>
              <a:rPr lang="it-IT" sz="2000" b="1" dirty="0"/>
              <a:t>Impero</a:t>
            </a:r>
            <a:r>
              <a:rPr lang="it-IT" sz="2000" dirty="0"/>
              <a:t> </a:t>
            </a:r>
            <a:r>
              <a:rPr lang="it-IT" sz="2000" b="1" dirty="0"/>
              <a:t>austriaco</a:t>
            </a:r>
            <a:r>
              <a:rPr lang="it-IT" sz="2000" dirty="0"/>
              <a:t>: in seguito alla vittoria nacque la </a:t>
            </a:r>
            <a:r>
              <a:rPr lang="it-IT" sz="2000" b="1" dirty="0"/>
              <a:t>Confederazione germanica del</a:t>
            </a:r>
            <a:r>
              <a:rPr lang="it-IT" sz="2000" dirty="0"/>
              <a:t> </a:t>
            </a:r>
            <a:r>
              <a:rPr lang="it-IT" sz="2000" b="1" dirty="0"/>
              <a:t>Nord</a:t>
            </a:r>
            <a:r>
              <a:rPr lang="it-IT" sz="2000" dirty="0"/>
              <a:t> e il Regno di Sardegna, che aveva partecipato al conflitto al fianco della Prussia, ottenne il Veneto.</a:t>
            </a:r>
          </a:p>
        </p:txBody>
      </p:sp>
      <p:pic>
        <p:nvPicPr>
          <p:cNvPr id="4" name="Immagine 3" descr="Immagine che contiene Viso umano, dipinto, vestiti, ritratto&#10;&#10;Il contenuto generato dall'IA potrebbe non essere corretto.">
            <a:extLst>
              <a:ext uri="{FF2B5EF4-FFF2-40B4-BE49-F238E27FC236}">
                <a16:creationId xmlns:a16="http://schemas.microsoft.com/office/drawing/2014/main" id="{7E0124F2-37CD-7060-B30D-F1423A501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47" y="1019645"/>
            <a:ext cx="3820759" cy="52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F4994-B0CE-A53B-928E-94481EE3E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C97A21-61BF-DE14-D2CA-2EF57B2F7560}"/>
              </a:ext>
            </a:extLst>
          </p:cNvPr>
          <p:cNvSpPr txBox="1"/>
          <p:nvPr/>
        </p:nvSpPr>
        <p:spPr>
          <a:xfrm>
            <a:off x="916894" y="904725"/>
            <a:ext cx="5295064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1870</a:t>
            </a:r>
            <a:r>
              <a:rPr lang="it-IT" sz="2000" dirty="0"/>
              <a:t> la </a:t>
            </a:r>
            <a:r>
              <a:rPr lang="it-IT" sz="2000" b="1" dirty="0"/>
              <a:t>Francia</a:t>
            </a:r>
            <a:r>
              <a:rPr lang="it-IT" sz="2000" dirty="0"/>
              <a:t>, preoccupata dell’ascesa e dell’espansione tedesca, dichiarò guerra alla Prussia, che non si fece trovare impreparata: la Francia venne definitivamente sconfitta nella </a:t>
            </a:r>
            <a:r>
              <a:rPr lang="it-IT" sz="2000" b="1" dirty="0"/>
              <a:t>battaglia di Sedan</a:t>
            </a:r>
            <a:r>
              <a:rPr lang="it-IT" sz="2000" dirty="0"/>
              <a:t>, durante la quale anche Napoleone III fu fatto prigioniero. In seguito alla sconfitta, la Francia cedette alla Prussia l’</a:t>
            </a:r>
            <a:r>
              <a:rPr lang="it-IT" sz="2000" b="1" dirty="0"/>
              <a:t>Alsazia</a:t>
            </a:r>
            <a:r>
              <a:rPr lang="it-IT" sz="2000" dirty="0"/>
              <a:t> e la </a:t>
            </a:r>
            <a:r>
              <a:rPr lang="it-IT" sz="2000" b="1" dirty="0"/>
              <a:t>Lorena</a:t>
            </a:r>
            <a:r>
              <a:rPr lang="it-IT" sz="2000" dirty="0"/>
              <a:t> e dovette pagare ingenti debiti di guerra.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Dopo la vittoria sulla Francia, la Prussia portò a termine l’unificazione dei territori tedeschi: nel </a:t>
            </a:r>
            <a:r>
              <a:rPr lang="it-IT" sz="2000" b="1" dirty="0"/>
              <a:t>1871</a:t>
            </a:r>
            <a:r>
              <a:rPr lang="it-IT" sz="2000" dirty="0"/>
              <a:t> nacque il </a:t>
            </a:r>
            <a:r>
              <a:rPr lang="it-IT" sz="2000" b="1" dirty="0"/>
              <a:t>Secondo</a:t>
            </a:r>
            <a:r>
              <a:rPr lang="it-IT" sz="2000" dirty="0"/>
              <a:t> </a:t>
            </a:r>
            <a:r>
              <a:rPr lang="it-IT" sz="2000" b="1" dirty="0"/>
              <a:t>Reich</a:t>
            </a:r>
            <a:r>
              <a:rPr lang="it-IT" sz="2000" dirty="0"/>
              <a:t>, ovvero il secondo Impero dopo quello di Ottone I nel X secolo, guidato da Guglielmo I, che assunse il titolo di </a:t>
            </a:r>
            <a:r>
              <a:rPr lang="it-IT" sz="2000" i="1" dirty="0"/>
              <a:t>kaiser</a:t>
            </a:r>
            <a:r>
              <a:rPr lang="it-IT" sz="2000" dirty="0"/>
              <a:t>,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imperatoreˮ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 da Otto von Bismarck in qualità di cancelliere.</a:t>
            </a:r>
          </a:p>
        </p:txBody>
      </p:sp>
      <p:pic>
        <p:nvPicPr>
          <p:cNvPr id="4" name="Immagine 3" descr="Immagine che contiene testo, mappa, atlante&#10;&#10;Il contenuto generato dall'IA potrebbe non essere corretto.">
            <a:extLst>
              <a:ext uri="{FF2B5EF4-FFF2-40B4-BE49-F238E27FC236}">
                <a16:creationId xmlns:a16="http://schemas.microsoft.com/office/drawing/2014/main" id="{C9CD9FF0-2B9C-525C-D1A1-87B4EE8CD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24" y="1001918"/>
            <a:ext cx="5443605" cy="41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3" y="904725"/>
            <a:ext cx="6239282" cy="516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3. La Francia della Comune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All’indomani della sconfitta francese a </a:t>
            </a:r>
            <a:r>
              <a:rPr lang="it-IT" sz="2000" b="1" dirty="0">
                <a:cs typeface="Calibri" panose="020F0502020204030204" pitchFamily="34" charset="0"/>
              </a:rPr>
              <a:t>Sedan</a:t>
            </a:r>
            <a:r>
              <a:rPr lang="it-IT" sz="2000" dirty="0">
                <a:cs typeface="Calibri" panose="020F0502020204030204" pitchFamily="34" charset="0"/>
              </a:rPr>
              <a:t>, l’Impero di Napoleone III cadde in seguito a un colpo di Stato e venne instaurato un </a:t>
            </a:r>
            <a:r>
              <a:rPr lang="it-IT" sz="2000" b="1" dirty="0">
                <a:cs typeface="Calibri" panose="020F0502020204030204" pitchFamily="34" charset="0"/>
              </a:rPr>
              <a:t>governo provvisorio </a:t>
            </a:r>
            <a:r>
              <a:rPr lang="it-IT" sz="2000" dirty="0">
                <a:cs typeface="Calibri" panose="020F0502020204030204" pitchFamily="34" charset="0"/>
              </a:rPr>
              <a:t>che portò avanti la guerra. Tuttavia, l’esercito prussiano riuscì a raggiungere Parigi e il 28 gennaio 1871 il governo conservatore guidato da Adolphe Thiers firmò l’</a:t>
            </a:r>
            <a:r>
              <a:rPr lang="it-IT" sz="2000" b="1" dirty="0">
                <a:cs typeface="Calibri" panose="020F0502020204030204" pitchFamily="34" charset="0"/>
              </a:rPr>
              <a:t>armistizio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di Versailles</a:t>
            </a:r>
            <a:r>
              <a:rPr lang="it-IT" sz="2000" dirty="0">
                <a:cs typeface="Calibri" panose="020F0502020204030204" pitchFamily="34" charset="0"/>
              </a:rPr>
              <a:t>. Le dure condizioni di pace imposte dai tedeschi furono la causa di una </a:t>
            </a:r>
            <a:r>
              <a:rPr lang="it-IT" sz="2000" b="1" dirty="0">
                <a:cs typeface="Calibri" panose="020F0502020204030204" pitchFamily="34" charset="0"/>
              </a:rPr>
              <a:t>rivolta popolare </a:t>
            </a:r>
            <a:r>
              <a:rPr lang="it-IT" sz="2000" dirty="0">
                <a:cs typeface="Calibri" panose="020F0502020204030204" pitchFamily="34" charset="0"/>
              </a:rPr>
              <a:t>per le strade della capitale, che portò alla nascita nel </a:t>
            </a:r>
            <a:r>
              <a:rPr lang="it-IT" sz="2000" b="1" dirty="0">
                <a:cs typeface="Calibri" panose="020F0502020204030204" pitchFamily="34" charset="0"/>
              </a:rPr>
              <a:t>marzo 1871 </a:t>
            </a:r>
            <a:r>
              <a:rPr lang="it-IT" sz="2000" dirty="0">
                <a:cs typeface="Calibri" panose="020F0502020204030204" pitchFamily="34" charset="0"/>
              </a:rPr>
              <a:t>della </a:t>
            </a:r>
            <a:r>
              <a:rPr lang="it-IT" sz="2000" b="1" dirty="0">
                <a:cs typeface="Calibri" panose="020F0502020204030204" pitchFamily="34" charset="0"/>
              </a:rPr>
              <a:t>Comune di Parigi</a:t>
            </a:r>
            <a:r>
              <a:rPr lang="it-IT" sz="2000" dirty="0">
                <a:cs typeface="Calibri" panose="020F0502020204030204" pitchFamily="34" charset="0"/>
              </a:rPr>
              <a:t>, un </a:t>
            </a:r>
            <a:r>
              <a:rPr lang="it-IT" sz="2000" b="1" dirty="0">
                <a:cs typeface="Calibri" panose="020F0502020204030204" pitchFamily="34" charset="0"/>
              </a:rPr>
              <a:t>governo autonomo di ispirazione socialista</a:t>
            </a:r>
            <a:r>
              <a:rPr lang="it-IT" sz="2000" dirty="0">
                <a:cs typeface="Calibri" panose="020F0502020204030204" pitchFamily="34" charset="0"/>
              </a:rPr>
              <a:t>. La Comune durò per poco tempo e fu stroncata dall’intervento dell’esercito regolare francese appoggiato da quello tedesco.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Dopo l’Impero di Napoleone III, e la breve esperienza della Comune di Parigi, in Francia nacque la </a:t>
            </a:r>
            <a:r>
              <a:rPr lang="it-IT" sz="2000" b="1" dirty="0">
                <a:cs typeface="Calibri" panose="020F0502020204030204" pitchFamily="34" charset="0"/>
              </a:rPr>
              <a:t>Terza repubblica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vestiti, dipinto, uomo, arte&#10;&#10;Il contenuto generato dall'IA potrebbe non essere corretto.">
            <a:extLst>
              <a:ext uri="{FF2B5EF4-FFF2-40B4-BE49-F238E27FC236}">
                <a16:creationId xmlns:a16="http://schemas.microsoft.com/office/drawing/2014/main" id="{53730D01-4C5F-A3AE-5F10-EB2A5A63C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93" y="904725"/>
            <a:ext cx="3889368" cy="51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5FAF1-5B1D-BAAE-BB28-43395BB7760D}"/>
              </a:ext>
            </a:extLst>
          </p:cNvPr>
          <p:cNvSpPr txBox="1"/>
          <p:nvPr/>
        </p:nvSpPr>
        <p:spPr>
          <a:xfrm>
            <a:off x="916893" y="904725"/>
            <a:ext cx="5305003" cy="483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4. I grandi Imperi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L’</a:t>
            </a:r>
            <a:r>
              <a:rPr lang="it-IT" sz="2000" b="1" dirty="0">
                <a:cs typeface="Calibri" panose="020F0502020204030204" pitchFamily="34" charset="0"/>
              </a:rPr>
              <a:t>Impero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austriaco</a:t>
            </a:r>
            <a:r>
              <a:rPr lang="it-IT" sz="2000" dirty="0">
                <a:cs typeface="Calibri" panose="020F0502020204030204" pitchFamily="34" charset="0"/>
              </a:rPr>
              <a:t> governava un vasto territorio e spesso dovette far fronte alle </a:t>
            </a:r>
            <a:r>
              <a:rPr lang="it-IT" sz="2000" b="1" dirty="0">
                <a:cs typeface="Calibri" panose="020F0502020204030204" pitchFamily="34" charset="0"/>
              </a:rPr>
              <a:t>spinte indipendentiste </a:t>
            </a:r>
            <a:r>
              <a:rPr lang="it-IT" sz="2000" dirty="0">
                <a:cs typeface="Calibri" panose="020F0502020204030204" pitchFamily="34" charset="0"/>
              </a:rPr>
              <a:t>da parte di alcune componenti della popolazione, che all’indomani della sconfitta contro la Prussia si fecero più pressanti. Per questo motivo, l’imperatore Francesco Giuseppe promosse una serie di riforme liberali: il Paese divenne una monarchia costituzionale e nel </a:t>
            </a:r>
            <a:r>
              <a:rPr lang="it-IT" sz="2000" b="1" dirty="0">
                <a:cs typeface="Calibri" panose="020F0502020204030204" pitchFamily="34" charset="0"/>
              </a:rPr>
              <a:t>1867</a:t>
            </a:r>
            <a:r>
              <a:rPr lang="it-IT" sz="2000" dirty="0">
                <a:cs typeface="Calibri" panose="020F0502020204030204" pitchFamily="34" charset="0"/>
              </a:rPr>
              <a:t> venne riconosciuta autonomia politica e amministrativa al </a:t>
            </a:r>
            <a:r>
              <a:rPr lang="it-IT" sz="2000" b="1" dirty="0">
                <a:cs typeface="Calibri" panose="020F0502020204030204" pitchFamily="34" charset="0"/>
              </a:rPr>
              <a:t>Regno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d’Ungheria</a:t>
            </a:r>
            <a:r>
              <a:rPr lang="it-IT" sz="2000" dirty="0">
                <a:cs typeface="Calibri" panose="020F0502020204030204" pitchFamily="34" charset="0"/>
              </a:rPr>
              <a:t> accanto a quello austriaco. Lo Stato, quindi, venne diviso in due governi, uno a Vienna e un altro a Budapest, e l’Impero asburgico prese il nome di </a:t>
            </a:r>
            <a:r>
              <a:rPr lang="it-IT" sz="2000" b="1" dirty="0">
                <a:cs typeface="Calibri" panose="020F0502020204030204" pitchFamily="34" charset="0"/>
              </a:rPr>
              <a:t>Impero austro-ungarico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dipinto, cielo, nuvola, disegno&#10;&#10;Il contenuto generato dall'IA potrebbe non essere corretto.">
            <a:extLst>
              <a:ext uri="{FF2B5EF4-FFF2-40B4-BE49-F238E27FC236}">
                <a16:creationId xmlns:a16="http://schemas.microsoft.com/office/drawing/2014/main" id="{56CFFE0F-C7E0-63FB-4ED1-9E9610AA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26" y="904725"/>
            <a:ext cx="5454797" cy="45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E81F8-648C-7CB8-ECE2-9DE5ECC4D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D33772-CD42-0834-5F11-6E401D04B347}"/>
              </a:ext>
            </a:extLst>
          </p:cNvPr>
          <p:cNvSpPr txBox="1"/>
          <p:nvPr/>
        </p:nvSpPr>
        <p:spPr>
          <a:xfrm>
            <a:off x="916893" y="904725"/>
            <a:ext cx="51791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L’</a:t>
            </a:r>
            <a:r>
              <a:rPr lang="it-IT" sz="2000" b="1" dirty="0">
                <a:cs typeface="Calibri" panose="020F0502020204030204" pitchFamily="34" charset="0"/>
              </a:rPr>
              <a:t>Impero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russo</a:t>
            </a:r>
            <a:r>
              <a:rPr lang="it-IT" sz="2000" dirty="0">
                <a:cs typeface="Calibri" panose="020F0502020204030204" pitchFamily="34" charset="0"/>
              </a:rPr>
              <a:t>, nonostante la grande espansione territoriale, aveva un’</a:t>
            </a:r>
            <a:r>
              <a:rPr lang="it-IT" sz="2000" b="1" dirty="0">
                <a:cs typeface="Calibri" panose="020F0502020204030204" pitchFamily="34" charset="0"/>
              </a:rPr>
              <a:t>economia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molto arretrata</a:t>
            </a:r>
            <a:r>
              <a:rPr lang="it-IT" sz="2000" dirty="0">
                <a:cs typeface="Calibri" panose="020F0502020204030204" pitchFamily="34" charset="0"/>
              </a:rPr>
              <a:t>, basata principalmente su un’</a:t>
            </a:r>
            <a:r>
              <a:rPr lang="it-IT" sz="2000" b="1" dirty="0">
                <a:cs typeface="Calibri" panose="020F0502020204030204" pitchFamily="34" charset="0"/>
              </a:rPr>
              <a:t>agricoltura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povera e poco produttiva</a:t>
            </a:r>
            <a:r>
              <a:rPr lang="it-IT" sz="2000" dirty="0">
                <a:cs typeface="Calibri" panose="020F0502020204030204" pitchFamily="34" charset="0"/>
              </a:rPr>
              <a:t>. Il Paese, inoltre, non aveva conosciuto l’opera di modernizzazione che aveva caratterizzato le altre potenze europee e la società era organizzata ancora secondo </a:t>
            </a:r>
            <a:r>
              <a:rPr lang="it-IT" sz="2000" b="1" dirty="0">
                <a:cs typeface="Calibri" panose="020F0502020204030204" pitchFamily="34" charset="0"/>
              </a:rPr>
              <a:t>sistemi di tipo feudale</a:t>
            </a:r>
            <a:r>
              <a:rPr lang="it-IT" sz="2000" dirty="0">
                <a:cs typeface="Calibri" panose="020F0502020204030204" pitchFamily="34" charset="0"/>
              </a:rPr>
              <a:t>. Nel </a:t>
            </a:r>
            <a:r>
              <a:rPr lang="it-IT" sz="2000" b="1" dirty="0">
                <a:cs typeface="Calibri" panose="020F0502020204030204" pitchFamily="34" charset="0"/>
              </a:rPr>
              <a:t>1861</a:t>
            </a:r>
            <a:r>
              <a:rPr lang="it-IT" sz="2000" dirty="0">
                <a:cs typeface="Calibri" panose="020F0502020204030204" pitchFamily="34" charset="0"/>
              </a:rPr>
              <a:t> l’</a:t>
            </a:r>
            <a:r>
              <a:rPr lang="it-IT" sz="2000" b="1" dirty="0">
                <a:cs typeface="Calibri" panose="020F0502020204030204" pitchFamily="34" charset="0"/>
              </a:rPr>
              <a:t>abolizione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della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servitù della gleba </a:t>
            </a:r>
            <a:r>
              <a:rPr lang="it-IT" sz="2000" dirty="0">
                <a:cs typeface="Calibri" panose="020F0502020204030204" pitchFamily="34" charset="0"/>
              </a:rPr>
              <a:t>da parte dello </a:t>
            </a:r>
            <a:r>
              <a:rPr lang="it-IT" sz="2000" b="1" dirty="0">
                <a:cs typeface="Calibri" panose="020F0502020204030204" pitchFamily="34" charset="0"/>
              </a:rPr>
              <a:t>zar Alessandro II </a:t>
            </a:r>
            <a:r>
              <a:rPr lang="it-IT" sz="2000" dirty="0">
                <a:cs typeface="Calibri" panose="020F0502020204030204" pitchFamily="34" charset="0"/>
              </a:rPr>
              <a:t>non ebbe gli esiti sperati: la produzione agricola rimase arretrata e le dure condizioni di vita dei contadini non migliorarono.</a:t>
            </a:r>
          </a:p>
        </p:txBody>
      </p:sp>
      <p:pic>
        <p:nvPicPr>
          <p:cNvPr id="3" name="Immagine 2" descr="Immagine che contiene Viso umano, Barba umana, uomo, vestiti&#10;&#10;Il contenuto generato dall'IA potrebbe non essere corretto.">
            <a:extLst>
              <a:ext uri="{FF2B5EF4-FFF2-40B4-BE49-F238E27FC236}">
                <a16:creationId xmlns:a16="http://schemas.microsoft.com/office/drawing/2014/main" id="{AF3B5516-E876-31D5-ACAC-732B559FF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35" y="904725"/>
            <a:ext cx="4398372" cy="53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7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DE097-DCFA-C6F3-B847-0DF4C7FAF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9291EB-AF1A-D8F9-8C45-F543B9C27815}"/>
              </a:ext>
            </a:extLst>
          </p:cNvPr>
          <p:cNvSpPr txBox="1"/>
          <p:nvPr/>
        </p:nvSpPr>
        <p:spPr>
          <a:xfrm>
            <a:off x="916893" y="904725"/>
            <a:ext cx="10890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L’</a:t>
            </a:r>
            <a:r>
              <a:rPr lang="it-IT" sz="2000" b="1" dirty="0">
                <a:cs typeface="Calibri" panose="020F0502020204030204" pitchFamily="34" charset="0"/>
              </a:rPr>
              <a:t>Impero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ottomano</a:t>
            </a:r>
            <a:r>
              <a:rPr lang="it-IT" sz="2000" dirty="0">
                <a:cs typeface="Calibri" panose="020F0502020204030204" pitchFamily="34" charset="0"/>
              </a:rPr>
              <a:t> stava attraversando una fase di grave crisi interna. In seguito all’indipendenza della Grecia, nei territori della </a:t>
            </a:r>
            <a:r>
              <a:rPr lang="it-IT" sz="2000" b="1" dirty="0">
                <a:cs typeface="Calibri" panose="020F0502020204030204" pitchFamily="34" charset="0"/>
              </a:rPr>
              <a:t>Penisola Balcanica </a:t>
            </a:r>
            <a:r>
              <a:rPr lang="it-IT" sz="2000" dirty="0">
                <a:cs typeface="Calibri" panose="020F0502020204030204" pitchFamily="34" charset="0"/>
              </a:rPr>
              <a:t>nacquero </a:t>
            </a:r>
            <a:r>
              <a:rPr lang="it-IT" sz="2000" b="1" dirty="0">
                <a:cs typeface="Calibri" panose="020F0502020204030204" pitchFamily="34" charset="0"/>
              </a:rPr>
              <a:t>movimenti nazionali </a:t>
            </a:r>
            <a:r>
              <a:rPr lang="it-IT" sz="2000" dirty="0">
                <a:cs typeface="Calibri" panose="020F0502020204030204" pitchFamily="34" charset="0"/>
              </a:rPr>
              <a:t>che chiedevano l’autonomia dall’Impero. Diverse rivolte indipendentiste scoppiarono in Bosnia, Serbia, Montenegro e Bulgaria.</a:t>
            </a:r>
          </a:p>
        </p:txBody>
      </p:sp>
      <p:pic>
        <p:nvPicPr>
          <p:cNvPr id="3" name="Immagine 2" descr="Immagine che contiene vestiti, persona, uomo, Viso umano&#10;&#10;Il contenuto generato dall'IA potrebbe non essere corretto.">
            <a:extLst>
              <a:ext uri="{FF2B5EF4-FFF2-40B4-BE49-F238E27FC236}">
                <a16:creationId xmlns:a16="http://schemas.microsoft.com/office/drawing/2014/main" id="{69DE60B6-5357-9676-F295-32CD003F0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45" y="2027582"/>
            <a:ext cx="4775325" cy="34091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CBAD5D-E75D-BA77-EAEF-6D130D381FBD}"/>
              </a:ext>
            </a:extLst>
          </p:cNvPr>
          <p:cNvSpPr txBox="1"/>
          <p:nvPr/>
        </p:nvSpPr>
        <p:spPr>
          <a:xfrm>
            <a:off x="916892" y="1860754"/>
            <a:ext cx="5821837" cy="422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1877</a:t>
            </a:r>
            <a:r>
              <a:rPr lang="it-IT" sz="2000" dirty="0">
                <a:cs typeface="Calibri" panose="020F0502020204030204" pitchFamily="34" charset="0"/>
              </a:rPr>
              <a:t> scoppiò la </a:t>
            </a:r>
            <a:r>
              <a:rPr lang="it-IT" sz="2000" b="1" dirty="0">
                <a:cs typeface="Calibri" panose="020F0502020204030204" pitchFamily="34" charset="0"/>
              </a:rPr>
              <a:t>prima guerra russo-turca </a:t>
            </a:r>
            <a:r>
              <a:rPr lang="it-IT" sz="2000" dirty="0">
                <a:cs typeface="Calibri" panose="020F0502020204030204" pitchFamily="34" charset="0"/>
              </a:rPr>
              <a:t>fra l’Impero ottomano e quello russo, intervenuto a favore dei Bulgari, che terminò con la vittoria dei russi.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1878</a:t>
            </a:r>
            <a:r>
              <a:rPr lang="it-IT" sz="2000" dirty="0">
                <a:cs typeface="Calibri" panose="020F0502020204030204" pitchFamily="34" charset="0"/>
              </a:rPr>
              <a:t> venne organizzato il </a:t>
            </a:r>
            <a:r>
              <a:rPr lang="it-IT" sz="2000" b="1" dirty="0">
                <a:cs typeface="Calibri" panose="020F0502020204030204" pitchFamily="34" charset="0"/>
              </a:rPr>
              <a:t>Congresso di Berlino </a:t>
            </a:r>
            <a:r>
              <a:rPr lang="it-IT" sz="2000" dirty="0">
                <a:cs typeface="Calibri" panose="020F0502020204030204" pitchFamily="34" charset="0"/>
              </a:rPr>
              <a:t>con l’intento di risolvere la questione balcanica ed evitare altri possibili conflitti fra le potenze europee per il controllo dei territori della Penisola Balcanica.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Intanto, in Europa nacquero alleanze di tipo militare: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1873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Patto 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dei tre imperatori 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fra Germania, Austria e Russia;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1882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Triplice Alleanza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fra Germania, Austria e Italia;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1894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Duplice Intesa 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tra Francia e Russia.</a:t>
            </a:r>
            <a:endParaRPr lang="it-IT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81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3" y="904725"/>
            <a:ext cx="5265246" cy="547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5. Gli Stati Uniti, una potenza in ascesa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Nel corso del XIX secolo gli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Stati Uniti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conobbero una grande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crescita economica e demografica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partire dall’inizio del secolo, dopo aver acquistato da Francia e Spagna alcuni territori come la Louisiana e la Florida, un numero sempre maggiore di persone iniziò a spostarsi verso ovest in cerca di terre e fortuna: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carovane di pionieri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formate da contadini, allevatori, commercianti, cacciatori e imprenditori, con l’appoggio del governo e il sostegno dell’esercito federale, iniziarono a occupare vaste porzioni di terreno, strappandole alle popolazioni locali, 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nativi americani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vennero sterminati e costretti a vivere nelle riserve. Nei territori occidentali occupati nacquero nuovi Stati che entrarono a far parte degli Stati Uniti.</a:t>
            </a:r>
          </a:p>
        </p:txBody>
      </p:sp>
      <p:pic>
        <p:nvPicPr>
          <p:cNvPr id="3" name="Immagine 2" descr="Immagine che contiene dipinto, erba, persona, cavallo&#10;&#10;Il contenuto generato dall'IA potrebbe non essere corretto.">
            <a:extLst>
              <a:ext uri="{FF2B5EF4-FFF2-40B4-BE49-F238E27FC236}">
                <a16:creationId xmlns:a16="http://schemas.microsoft.com/office/drawing/2014/main" id="{FD28B182-BAB2-5B6B-775C-DB182A216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39" y="1494665"/>
            <a:ext cx="5715000" cy="33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69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1705</Words>
  <Application>Microsoft Macintosh PowerPoint</Application>
  <PresentationFormat>Widescreen</PresentationFormat>
  <Paragraphs>39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Roberto Grancia</cp:lastModifiedBy>
  <cp:revision>36</cp:revision>
  <dcterms:created xsi:type="dcterms:W3CDTF">2024-01-12T11:51:10Z</dcterms:created>
  <dcterms:modified xsi:type="dcterms:W3CDTF">2025-04-02T07:21:25Z</dcterms:modified>
</cp:coreProperties>
</file>