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69" r:id="rId7"/>
    <p:sldId id="270" r:id="rId8"/>
    <p:sldId id="271" r:id="rId9"/>
    <p:sldId id="272" r:id="rId10"/>
    <p:sldId id="259" r:id="rId11"/>
    <p:sldId id="260" r:id="rId12"/>
    <p:sldId id="261" r:id="rId13"/>
    <p:sldId id="273" r:id="rId14"/>
    <p:sldId id="274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756"/>
    <a:srgbClr val="F3D75D"/>
    <a:srgbClr val="96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0" autoAdjust="0"/>
    <p:restoredTop sz="93478" autoAdjust="0"/>
  </p:normalViewPr>
  <p:slideViewPr>
    <p:cSldViewPr snapToGrid="0">
      <p:cViewPr varScale="1">
        <p:scale>
          <a:sx n="127" d="100"/>
          <a:sy n="127" d="100"/>
        </p:scale>
        <p:origin x="1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B0913090-3FC9-49A5-BDC1-0E5B6875F17F}"/>
    <pc:docChg chg="undo redo custSel addSld delSld modSld">
      <pc:chgData name="Stefano Querio" userId="b6156760-fcc4-4227-907a-4864250c618d" providerId="ADAL" clId="{B0913090-3FC9-49A5-BDC1-0E5B6875F17F}" dt="2025-03-14T16:33:38.263" v="21584" actId="113"/>
      <pc:docMkLst>
        <pc:docMk/>
      </pc:docMkLst>
      <pc:sldChg chg="modSp mod">
        <pc:chgData name="Stefano Querio" userId="b6156760-fcc4-4227-907a-4864250c618d" providerId="ADAL" clId="{B0913090-3FC9-49A5-BDC1-0E5B6875F17F}" dt="2025-03-07T15:37:47.136" v="45" actId="13926"/>
        <pc:sldMkLst>
          <pc:docMk/>
          <pc:sldMk cId="1477219147" sldId="256"/>
        </pc:sldMkLst>
        <pc:spChg chg="mod">
          <ac:chgData name="Stefano Querio" userId="b6156760-fcc4-4227-907a-4864250c618d" providerId="ADAL" clId="{B0913090-3FC9-49A5-BDC1-0E5B6875F17F}" dt="2025-03-07T15:37:47.136" v="45" actId="13926"/>
          <ac:spMkLst>
            <pc:docMk/>
            <pc:sldMk cId="1477219147" sldId="256"/>
            <ac:spMk id="12" creationId="{171BB65F-AD7E-00E0-EBF5-F4ED0FFA2432}"/>
          </ac:spMkLst>
        </pc:spChg>
        <pc:spChg chg="mod">
          <ac:chgData name="Stefano Querio" userId="b6156760-fcc4-4227-907a-4864250c618d" providerId="ADAL" clId="{B0913090-3FC9-49A5-BDC1-0E5B6875F17F}" dt="2025-03-07T15:37:25.405" v="1" actId="20577"/>
          <ac:spMkLst>
            <pc:docMk/>
            <pc:sldMk cId="1477219147" sldId="256"/>
            <ac:spMk id="13" creationId="{42F1F21E-55F1-4537-95CF-8ADDCBE49EE4}"/>
          </ac:spMkLst>
        </pc:spChg>
      </pc:sldChg>
      <pc:sldChg chg="modSp mod">
        <pc:chgData name="Stefano Querio" userId="b6156760-fcc4-4227-907a-4864250c618d" providerId="ADAL" clId="{B0913090-3FC9-49A5-BDC1-0E5B6875F17F}" dt="2025-03-14T09:18:12.990" v="21557" actId="113"/>
        <pc:sldMkLst>
          <pc:docMk/>
          <pc:sldMk cId="4014257063" sldId="257"/>
        </pc:sldMkLst>
        <pc:spChg chg="mod">
          <ac:chgData name="Stefano Querio" userId="b6156760-fcc4-4227-907a-4864250c618d" providerId="ADAL" clId="{B0913090-3FC9-49A5-BDC1-0E5B6875F17F}" dt="2025-03-14T09:18:12.990" v="21557" actId="113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B0913090-3FC9-49A5-BDC1-0E5B6875F17F}" dt="2025-03-14T09:20:15.810" v="21561" actId="113"/>
        <pc:sldMkLst>
          <pc:docMk/>
          <pc:sldMk cId="630489450" sldId="258"/>
        </pc:sldMkLst>
        <pc:spChg chg="mod">
          <ac:chgData name="Stefano Querio" userId="b6156760-fcc4-4227-907a-4864250c618d" providerId="ADAL" clId="{B0913090-3FC9-49A5-BDC1-0E5B6875F17F}" dt="2025-03-14T09:20:15.810" v="21561" actId="113"/>
          <ac:spMkLst>
            <pc:docMk/>
            <pc:sldMk cId="630489450" sldId="258"/>
            <ac:spMk id="6" creationId="{36B01D7C-DBE7-E293-E426-127BF515E2CE}"/>
          </ac:spMkLst>
        </pc:spChg>
      </pc:sldChg>
      <pc:sldChg chg="modSp mod">
        <pc:chgData name="Stefano Querio" userId="b6156760-fcc4-4227-907a-4864250c618d" providerId="ADAL" clId="{B0913090-3FC9-49A5-BDC1-0E5B6875F17F}" dt="2025-03-14T16:31:59.021" v="21580" actId="20577"/>
        <pc:sldMkLst>
          <pc:docMk/>
          <pc:sldMk cId="2499567960" sldId="259"/>
        </pc:sldMkLst>
        <pc:spChg chg="mod">
          <ac:chgData name="Stefano Querio" userId="b6156760-fcc4-4227-907a-4864250c618d" providerId="ADAL" clId="{B0913090-3FC9-49A5-BDC1-0E5B6875F17F}" dt="2025-03-14T16:31:59.021" v="21580" actId="20577"/>
          <ac:spMkLst>
            <pc:docMk/>
            <pc:sldMk cId="2499567960" sldId="259"/>
            <ac:spMk id="6" creationId="{40983EBC-8B4D-700C-4255-11F314C632F4}"/>
          </ac:spMkLst>
        </pc:spChg>
      </pc:sldChg>
      <pc:sldChg chg="modSp mod">
        <pc:chgData name="Stefano Querio" userId="b6156760-fcc4-4227-907a-4864250c618d" providerId="ADAL" clId="{B0913090-3FC9-49A5-BDC1-0E5B6875F17F}" dt="2025-03-14T09:24:32.990" v="21571" actId="113"/>
        <pc:sldMkLst>
          <pc:docMk/>
          <pc:sldMk cId="4087680657" sldId="260"/>
        </pc:sldMkLst>
        <pc:spChg chg="mod">
          <ac:chgData name="Stefano Querio" userId="b6156760-fcc4-4227-907a-4864250c618d" providerId="ADAL" clId="{B0913090-3FC9-49A5-BDC1-0E5B6875F17F}" dt="2025-03-14T09:24:32.990" v="21571" actId="113"/>
          <ac:spMkLst>
            <pc:docMk/>
            <pc:sldMk cId="4087680657" sldId="260"/>
            <ac:spMk id="6" creationId="{2B35FAF1-5B1D-BAAE-BB28-43395BB7760D}"/>
          </ac:spMkLst>
        </pc:spChg>
      </pc:sldChg>
      <pc:sldChg chg="delSp modSp mod">
        <pc:chgData name="Stefano Querio" userId="b6156760-fcc4-4227-907a-4864250c618d" providerId="ADAL" clId="{B0913090-3FC9-49A5-BDC1-0E5B6875F17F}" dt="2025-03-14T16:33:20.170" v="21583" actId="20577"/>
        <pc:sldMkLst>
          <pc:docMk/>
          <pc:sldMk cId="1970236930" sldId="261"/>
        </pc:sldMkLst>
        <pc:spChg chg="mod">
          <ac:chgData name="Stefano Querio" userId="b6156760-fcc4-4227-907a-4864250c618d" providerId="ADAL" clId="{B0913090-3FC9-49A5-BDC1-0E5B6875F17F}" dt="2025-03-14T16:33:20.170" v="21583" actId="20577"/>
          <ac:spMkLst>
            <pc:docMk/>
            <pc:sldMk cId="1970236930" sldId="261"/>
            <ac:spMk id="6" creationId="{B1747A0C-999B-C592-AA6C-B00D17CD2188}"/>
          </ac:spMkLst>
        </pc:spChg>
        <pc:picChg chg="del">
          <ac:chgData name="Stefano Querio" userId="b6156760-fcc4-4227-907a-4864250c618d" providerId="ADAL" clId="{B0913090-3FC9-49A5-BDC1-0E5B6875F17F}" dt="2025-03-14T08:56:44.621" v="20265" actId="478"/>
          <ac:picMkLst>
            <pc:docMk/>
            <pc:sldMk cId="1970236930" sldId="261"/>
            <ac:picMk id="9" creationId="{F33EE0AB-735A-CC97-6ED8-96D6AA8DB1B0}"/>
          </ac:picMkLst>
        </pc:picChg>
      </pc:sldChg>
      <pc:sldChg chg="del">
        <pc:chgData name="Stefano Querio" userId="b6156760-fcc4-4227-907a-4864250c618d" providerId="ADAL" clId="{B0913090-3FC9-49A5-BDC1-0E5B6875F17F}" dt="2025-03-07T15:39:50.673" v="220" actId="2696"/>
        <pc:sldMkLst>
          <pc:docMk/>
          <pc:sldMk cId="1314482844" sldId="262"/>
        </pc:sldMkLst>
      </pc:sldChg>
      <pc:sldChg chg="del">
        <pc:chgData name="Stefano Querio" userId="b6156760-fcc4-4227-907a-4864250c618d" providerId="ADAL" clId="{B0913090-3FC9-49A5-BDC1-0E5B6875F17F}" dt="2025-03-07T15:39:54.175" v="221" actId="2696"/>
        <pc:sldMkLst>
          <pc:docMk/>
          <pc:sldMk cId="3840617317" sldId="263"/>
        </pc:sldMkLst>
      </pc:sldChg>
      <pc:sldChg chg="del">
        <pc:chgData name="Stefano Querio" userId="b6156760-fcc4-4227-907a-4864250c618d" providerId="ADAL" clId="{B0913090-3FC9-49A5-BDC1-0E5B6875F17F}" dt="2025-03-07T15:39:58.866" v="223" actId="2696"/>
        <pc:sldMkLst>
          <pc:docMk/>
          <pc:sldMk cId="2721867779" sldId="264"/>
        </pc:sldMkLst>
      </pc:sldChg>
      <pc:sldChg chg="del">
        <pc:chgData name="Stefano Querio" userId="b6156760-fcc4-4227-907a-4864250c618d" providerId="ADAL" clId="{B0913090-3FC9-49A5-BDC1-0E5B6875F17F}" dt="2025-03-13T09:56:46.970" v="4780" actId="2696"/>
        <pc:sldMkLst>
          <pc:docMk/>
          <pc:sldMk cId="617102739" sldId="265"/>
        </pc:sldMkLst>
      </pc:sldChg>
      <pc:sldChg chg="del">
        <pc:chgData name="Stefano Querio" userId="b6156760-fcc4-4227-907a-4864250c618d" providerId="ADAL" clId="{B0913090-3FC9-49A5-BDC1-0E5B6875F17F}" dt="2025-03-13T17:28:33.911" v="16848" actId="2696"/>
        <pc:sldMkLst>
          <pc:docMk/>
          <pc:sldMk cId="1502551331" sldId="266"/>
        </pc:sldMkLst>
      </pc:sldChg>
      <pc:sldChg chg="del">
        <pc:chgData name="Stefano Querio" userId="b6156760-fcc4-4227-907a-4864250c618d" providerId="ADAL" clId="{B0913090-3FC9-49A5-BDC1-0E5B6875F17F}" dt="2025-03-07T15:39:56.863" v="222" actId="2696"/>
        <pc:sldMkLst>
          <pc:docMk/>
          <pc:sldMk cId="2573754559" sldId="267"/>
        </pc:sldMkLst>
      </pc:sldChg>
      <pc:sldChg chg="modSp add mod">
        <pc:chgData name="Stefano Querio" userId="b6156760-fcc4-4227-907a-4864250c618d" providerId="ADAL" clId="{B0913090-3FC9-49A5-BDC1-0E5B6875F17F}" dt="2025-03-14T09:19:02.248" v="21559" actId="113"/>
        <pc:sldMkLst>
          <pc:docMk/>
          <pc:sldMk cId="3361808851" sldId="267"/>
        </pc:sldMkLst>
        <pc:spChg chg="mod">
          <ac:chgData name="Stefano Querio" userId="b6156760-fcc4-4227-907a-4864250c618d" providerId="ADAL" clId="{B0913090-3FC9-49A5-BDC1-0E5B6875F17F}" dt="2025-03-14T09:19:02.248" v="21559" actId="113"/>
          <ac:spMkLst>
            <pc:docMk/>
            <pc:sldMk cId="3361808851" sldId="267"/>
            <ac:spMk id="5" creationId="{2E547743-372C-6179-697B-D055B6609AC9}"/>
          </ac:spMkLst>
        </pc:spChg>
      </pc:sldChg>
      <pc:sldChg chg="modSp add mod">
        <pc:chgData name="Stefano Querio" userId="b6156760-fcc4-4227-907a-4864250c618d" providerId="ADAL" clId="{B0913090-3FC9-49A5-BDC1-0E5B6875F17F}" dt="2025-03-14T09:19:38.093" v="21560" actId="113"/>
        <pc:sldMkLst>
          <pc:docMk/>
          <pc:sldMk cId="2553788826" sldId="268"/>
        </pc:sldMkLst>
        <pc:spChg chg="mod">
          <ac:chgData name="Stefano Querio" userId="b6156760-fcc4-4227-907a-4864250c618d" providerId="ADAL" clId="{B0913090-3FC9-49A5-BDC1-0E5B6875F17F}" dt="2025-03-14T09:19:38.093" v="21560" actId="113"/>
          <ac:spMkLst>
            <pc:docMk/>
            <pc:sldMk cId="2553788826" sldId="268"/>
            <ac:spMk id="5" creationId="{BF849BEB-46D1-2DBA-D288-435CF043BC2D}"/>
          </ac:spMkLst>
        </pc:spChg>
      </pc:sldChg>
      <pc:sldChg chg="modSp add mod">
        <pc:chgData name="Stefano Querio" userId="b6156760-fcc4-4227-907a-4864250c618d" providerId="ADAL" clId="{B0913090-3FC9-49A5-BDC1-0E5B6875F17F}" dt="2025-03-14T09:21:08.259" v="21564" actId="113"/>
        <pc:sldMkLst>
          <pc:docMk/>
          <pc:sldMk cId="3183778314" sldId="269"/>
        </pc:sldMkLst>
        <pc:spChg chg="mod">
          <ac:chgData name="Stefano Querio" userId="b6156760-fcc4-4227-907a-4864250c618d" providerId="ADAL" clId="{B0913090-3FC9-49A5-BDC1-0E5B6875F17F}" dt="2025-03-14T09:21:08.259" v="21564" actId="113"/>
          <ac:spMkLst>
            <pc:docMk/>
            <pc:sldMk cId="3183778314" sldId="269"/>
            <ac:spMk id="6" creationId="{B840D868-FEAA-DA89-604D-6E9D38A8AC41}"/>
          </ac:spMkLst>
        </pc:spChg>
      </pc:sldChg>
      <pc:sldChg chg="modSp add mod">
        <pc:chgData name="Stefano Querio" userId="b6156760-fcc4-4227-907a-4864250c618d" providerId="ADAL" clId="{B0913090-3FC9-49A5-BDC1-0E5B6875F17F}" dt="2025-03-14T09:21:50.916" v="21565" actId="113"/>
        <pc:sldMkLst>
          <pc:docMk/>
          <pc:sldMk cId="3908019783" sldId="270"/>
        </pc:sldMkLst>
        <pc:spChg chg="mod">
          <ac:chgData name="Stefano Querio" userId="b6156760-fcc4-4227-907a-4864250c618d" providerId="ADAL" clId="{B0913090-3FC9-49A5-BDC1-0E5B6875F17F}" dt="2025-03-14T09:21:50.916" v="21565" actId="113"/>
          <ac:spMkLst>
            <pc:docMk/>
            <pc:sldMk cId="3908019783" sldId="270"/>
            <ac:spMk id="6" creationId="{92ACB662-12B5-5A0A-8FB8-C5FDFDA15564}"/>
          </ac:spMkLst>
        </pc:spChg>
      </pc:sldChg>
      <pc:sldChg chg="modSp add mod">
        <pc:chgData name="Stefano Querio" userId="b6156760-fcc4-4227-907a-4864250c618d" providerId="ADAL" clId="{B0913090-3FC9-49A5-BDC1-0E5B6875F17F}" dt="2025-03-14T09:22:28.809" v="21566" actId="113"/>
        <pc:sldMkLst>
          <pc:docMk/>
          <pc:sldMk cId="991367061" sldId="271"/>
        </pc:sldMkLst>
        <pc:spChg chg="mod">
          <ac:chgData name="Stefano Querio" userId="b6156760-fcc4-4227-907a-4864250c618d" providerId="ADAL" clId="{B0913090-3FC9-49A5-BDC1-0E5B6875F17F}" dt="2025-03-14T09:22:28.809" v="21566" actId="113"/>
          <ac:spMkLst>
            <pc:docMk/>
            <pc:sldMk cId="991367061" sldId="271"/>
            <ac:spMk id="6" creationId="{D10D6526-AD5B-2A3F-24A9-C69226020571}"/>
          </ac:spMkLst>
        </pc:spChg>
      </pc:sldChg>
      <pc:sldChg chg="addSp modSp add mod">
        <pc:chgData name="Stefano Querio" userId="b6156760-fcc4-4227-907a-4864250c618d" providerId="ADAL" clId="{B0913090-3FC9-49A5-BDC1-0E5B6875F17F}" dt="2025-03-14T09:23:05.661" v="21569" actId="113"/>
        <pc:sldMkLst>
          <pc:docMk/>
          <pc:sldMk cId="2114353428" sldId="272"/>
        </pc:sldMkLst>
        <pc:spChg chg="add mod">
          <ac:chgData name="Stefano Querio" userId="b6156760-fcc4-4227-907a-4864250c618d" providerId="ADAL" clId="{B0913090-3FC9-49A5-BDC1-0E5B6875F17F}" dt="2025-03-14T09:22:51.343" v="21568" actId="571"/>
          <ac:spMkLst>
            <pc:docMk/>
            <pc:sldMk cId="2114353428" sldId="272"/>
            <ac:spMk id="2" creationId="{4E786F5B-BEFA-F3B1-97C9-77A40DC9EB18}"/>
          </ac:spMkLst>
        </pc:spChg>
        <pc:spChg chg="mod">
          <ac:chgData name="Stefano Querio" userId="b6156760-fcc4-4227-907a-4864250c618d" providerId="ADAL" clId="{B0913090-3FC9-49A5-BDC1-0E5B6875F17F}" dt="2025-03-14T09:23:05.661" v="21569" actId="113"/>
          <ac:spMkLst>
            <pc:docMk/>
            <pc:sldMk cId="2114353428" sldId="272"/>
            <ac:spMk id="6" creationId="{21CC7DF4-F5BE-4A61-2277-35CC3ADAC35B}"/>
          </ac:spMkLst>
        </pc:spChg>
      </pc:sldChg>
      <pc:sldChg chg="modSp add mod">
        <pc:chgData name="Stefano Querio" userId="b6156760-fcc4-4227-907a-4864250c618d" providerId="ADAL" clId="{B0913090-3FC9-49A5-BDC1-0E5B6875F17F}" dt="2025-03-14T16:33:38.263" v="21584" actId="113"/>
        <pc:sldMkLst>
          <pc:docMk/>
          <pc:sldMk cId="1249094885" sldId="273"/>
        </pc:sldMkLst>
        <pc:spChg chg="mod">
          <ac:chgData name="Stefano Querio" userId="b6156760-fcc4-4227-907a-4864250c618d" providerId="ADAL" clId="{B0913090-3FC9-49A5-BDC1-0E5B6875F17F}" dt="2025-03-14T16:33:38.263" v="21584" actId="113"/>
          <ac:spMkLst>
            <pc:docMk/>
            <pc:sldMk cId="1249094885" sldId="273"/>
            <ac:spMk id="6" creationId="{F3E3D051-B99B-1661-BF98-61CDE0CB48D2}"/>
          </ac:spMkLst>
        </pc:spChg>
      </pc:sldChg>
      <pc:sldChg chg="modSp add mod">
        <pc:chgData name="Stefano Querio" userId="b6156760-fcc4-4227-907a-4864250c618d" providerId="ADAL" clId="{B0913090-3FC9-49A5-BDC1-0E5B6875F17F}" dt="2025-03-14T09:26:07.782" v="21576" actId="113"/>
        <pc:sldMkLst>
          <pc:docMk/>
          <pc:sldMk cId="2135670425" sldId="274"/>
        </pc:sldMkLst>
        <pc:spChg chg="mod">
          <ac:chgData name="Stefano Querio" userId="b6156760-fcc4-4227-907a-4864250c618d" providerId="ADAL" clId="{B0913090-3FC9-49A5-BDC1-0E5B6875F17F}" dt="2025-03-14T09:26:07.782" v="21576" actId="113"/>
          <ac:spMkLst>
            <pc:docMk/>
            <pc:sldMk cId="2135670425" sldId="274"/>
            <ac:spMk id="6" creationId="{16E0916F-2E0E-69D5-B628-AA68BCC6F6DB}"/>
          </ac:spMkLst>
        </pc:spChg>
      </pc:sldChg>
    </pc:docChg>
  </pc:docChgLst>
  <pc:docChgLst>
    <pc:chgData name="Stefano Querio" userId="b6156760-fcc4-4227-907a-4864250c618d" providerId="ADAL" clId="{2146D530-AD8E-4F65-BF6A-E09F1C24C61D}"/>
    <pc:docChg chg="undo custSel addSld modSld">
      <pc:chgData name="Stefano Querio" userId="b6156760-fcc4-4227-907a-4864250c618d" providerId="ADAL" clId="{2146D530-AD8E-4F65-BF6A-E09F1C24C61D}" dt="2024-01-15T10:46:53.601" v="16170" actId="20577"/>
      <pc:docMkLst>
        <pc:docMk/>
      </pc:docMkLst>
      <pc:sldChg chg="modSp mod">
        <pc:chgData name="Stefano Querio" userId="b6156760-fcc4-4227-907a-4864250c618d" providerId="ADAL" clId="{2146D530-AD8E-4F65-BF6A-E09F1C24C61D}" dt="2024-01-15T10:35:46.644" v="16090" actId="113"/>
        <pc:sldMkLst>
          <pc:docMk/>
          <pc:sldMk cId="1477219147" sldId="256"/>
        </pc:sldMkLst>
      </pc:sldChg>
      <pc:sldChg chg="modSp mod">
        <pc:chgData name="Stefano Querio" userId="b6156760-fcc4-4227-907a-4864250c618d" providerId="ADAL" clId="{2146D530-AD8E-4F65-BF6A-E09F1C24C61D}" dt="2024-01-15T10:36:16.165" v="16091" actId="113"/>
        <pc:sldMkLst>
          <pc:docMk/>
          <pc:sldMk cId="4014257063" sldId="257"/>
        </pc:sldMkLst>
      </pc:sldChg>
      <pc:sldChg chg="modSp mod">
        <pc:chgData name="Stefano Querio" userId="b6156760-fcc4-4227-907a-4864250c618d" providerId="ADAL" clId="{2146D530-AD8E-4F65-BF6A-E09F1C24C61D}" dt="2024-01-15T10:37:39.069" v="16098" actId="113"/>
        <pc:sldMkLst>
          <pc:docMk/>
          <pc:sldMk cId="630489450" sldId="258"/>
        </pc:sldMkLst>
      </pc:sldChg>
      <pc:sldChg chg="modSp mod">
        <pc:chgData name="Stefano Querio" userId="b6156760-fcc4-4227-907a-4864250c618d" providerId="ADAL" clId="{2146D530-AD8E-4F65-BF6A-E09F1C24C61D}" dt="2024-01-15T10:38:08.637" v="16100" actId="113"/>
        <pc:sldMkLst>
          <pc:docMk/>
          <pc:sldMk cId="2499567960" sldId="259"/>
        </pc:sldMkLst>
      </pc:sldChg>
      <pc:sldChg chg="modSp mod">
        <pc:chgData name="Stefano Querio" userId="b6156760-fcc4-4227-907a-4864250c618d" providerId="ADAL" clId="{2146D530-AD8E-4F65-BF6A-E09F1C24C61D}" dt="2024-01-15T10:38:38.020" v="16103" actId="114"/>
        <pc:sldMkLst>
          <pc:docMk/>
          <pc:sldMk cId="4087680657" sldId="260"/>
        </pc:sldMkLst>
      </pc:sldChg>
      <pc:sldChg chg="modSp mod">
        <pc:chgData name="Stefano Querio" userId="b6156760-fcc4-4227-907a-4864250c618d" providerId="ADAL" clId="{2146D530-AD8E-4F65-BF6A-E09F1C24C61D}" dt="2024-01-15T10:41:35.546" v="16113" actId="113"/>
        <pc:sldMkLst>
          <pc:docMk/>
          <pc:sldMk cId="1970236930" sldId="261"/>
        </pc:sldMkLst>
      </pc:sldChg>
      <pc:sldChg chg="modSp mod">
        <pc:chgData name="Stefano Querio" userId="b6156760-fcc4-4227-907a-4864250c618d" providerId="ADAL" clId="{2146D530-AD8E-4F65-BF6A-E09F1C24C61D}" dt="2024-01-15T10:43:01.389" v="16142" actId="20577"/>
        <pc:sldMkLst>
          <pc:docMk/>
          <pc:sldMk cId="1314482844" sldId="262"/>
        </pc:sldMkLst>
      </pc:sldChg>
      <pc:sldChg chg="modSp mod">
        <pc:chgData name="Stefano Querio" userId="b6156760-fcc4-4227-907a-4864250c618d" providerId="ADAL" clId="{2146D530-AD8E-4F65-BF6A-E09F1C24C61D}" dt="2024-01-15T10:44:04.149" v="16154" actId="113"/>
        <pc:sldMkLst>
          <pc:docMk/>
          <pc:sldMk cId="3840617317" sldId="263"/>
        </pc:sldMkLst>
      </pc:sldChg>
      <pc:sldChg chg="modSp mod">
        <pc:chgData name="Stefano Querio" userId="b6156760-fcc4-4227-907a-4864250c618d" providerId="ADAL" clId="{2146D530-AD8E-4F65-BF6A-E09F1C24C61D}" dt="2024-01-15T10:45:39.400" v="16160" actId="114"/>
        <pc:sldMkLst>
          <pc:docMk/>
          <pc:sldMk cId="2721867779" sldId="264"/>
        </pc:sldMkLst>
      </pc:sldChg>
      <pc:sldChg chg="modSp mod">
        <pc:chgData name="Stefano Querio" userId="b6156760-fcc4-4227-907a-4864250c618d" providerId="ADAL" clId="{2146D530-AD8E-4F65-BF6A-E09F1C24C61D}" dt="2024-01-15T10:36:59.609" v="16096" actId="113"/>
        <pc:sldMkLst>
          <pc:docMk/>
          <pc:sldMk cId="617102739" sldId="265"/>
        </pc:sldMkLst>
      </pc:sldChg>
      <pc:sldChg chg="modSp add mod">
        <pc:chgData name="Stefano Querio" userId="b6156760-fcc4-4227-907a-4864250c618d" providerId="ADAL" clId="{2146D530-AD8E-4F65-BF6A-E09F1C24C61D}" dt="2024-01-15T10:39:11.613" v="16107" actId="114"/>
        <pc:sldMkLst>
          <pc:docMk/>
          <pc:sldMk cId="1502551331" sldId="266"/>
        </pc:sldMkLst>
      </pc:sldChg>
      <pc:sldChg chg="modSp add mod">
        <pc:chgData name="Stefano Querio" userId="b6156760-fcc4-4227-907a-4864250c618d" providerId="ADAL" clId="{2146D530-AD8E-4F65-BF6A-E09F1C24C61D}" dt="2024-01-15T10:46:53.601" v="16170" actId="20577"/>
        <pc:sldMkLst>
          <pc:docMk/>
          <pc:sldMk cId="2573754559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stiti, uomo, persona, interno&#10;&#10;Il contenuto generato dall'IA potrebbe non essere corretto.">
            <a:extLst>
              <a:ext uri="{FF2B5EF4-FFF2-40B4-BE49-F238E27FC236}">
                <a16:creationId xmlns:a16="http://schemas.microsoft.com/office/drawing/2014/main" id="{563C8A9B-95D5-6FDC-37E6-680EE9C7F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b="23468"/>
          <a:stretch/>
        </p:blipFill>
        <p:spPr>
          <a:xfrm>
            <a:off x="19502" y="1209965"/>
            <a:ext cx="12172497" cy="5648036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531A4CE-63AF-6E41-D37C-B0F1C4B5A570}"/>
              </a:ext>
            </a:extLst>
          </p:cNvPr>
          <p:cNvSpPr/>
          <p:nvPr userDrawn="1"/>
        </p:nvSpPr>
        <p:spPr>
          <a:xfrm rot="10800000">
            <a:off x="0" y="1126683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B4EB14F5-080A-1450-261A-04E56DF290ED}"/>
              </a:ext>
            </a:extLst>
          </p:cNvPr>
          <p:cNvSpPr/>
          <p:nvPr userDrawn="1"/>
        </p:nvSpPr>
        <p:spPr>
          <a:xfrm rot="10800000">
            <a:off x="429905" y="1403047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6EEF75-02DB-E949-E795-6B515AA75C06}"/>
              </a:ext>
            </a:extLst>
          </p:cNvPr>
          <p:cNvSpPr/>
          <p:nvPr userDrawn="1"/>
        </p:nvSpPr>
        <p:spPr>
          <a:xfrm>
            <a:off x="0" y="0"/>
            <a:ext cx="1539433" cy="112668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55779D-31A7-8794-D6C0-19DB96DC356E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© 2024 S. Lattes &amp; C. Editori </a:t>
            </a:r>
            <a:r>
              <a:rPr lang="it-IT" sz="1200" b="1" dirty="0" err="1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SpA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54846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2A72E-6257-B04C-84D8-CB2A1149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497A15-DCA2-86F2-8F92-40D83487B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4F6FF-7E80-BD74-72D0-4120EE5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CE968-AE2D-4D64-0527-64C8084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DE712A-754E-E8CA-154D-772E7BEC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8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ADA409-9CB7-C4CB-DE5C-0CD17791F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A85F46-9307-30E7-84BB-07872036B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C6373B-8D98-68D1-8253-6F1A752E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F3F79-2036-C3AD-FE40-4C952970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04418-A5C2-763A-A49D-0DCE59E6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7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3B93B1-1E52-84CC-852C-38565F8DB5AD}"/>
              </a:ext>
            </a:extLst>
          </p:cNvPr>
          <p:cNvSpPr txBox="1"/>
          <p:nvPr userDrawn="1"/>
        </p:nvSpPr>
        <p:spPr>
          <a:xfrm rot="16200000">
            <a:off x="10498026" y="5035248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 Torino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D5E20E-9E05-BDE4-7FC6-9075E0C62524}"/>
              </a:ext>
            </a:extLst>
          </p:cNvPr>
          <p:cNvSpPr/>
          <p:nvPr userDrawn="1"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03895847-9D77-C7A5-D487-8B42B5041E59}"/>
              </a:ext>
            </a:extLst>
          </p:cNvPr>
          <p:cNvSpPr/>
          <p:nvPr userDrawn="1"/>
        </p:nvSpPr>
        <p:spPr>
          <a:xfrm>
            <a:off x="11267303" y="6240162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B83D6F-5E09-D5CD-A6AC-B837C4945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5998432"/>
            <a:ext cx="421969" cy="4451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A085CE-AF26-C76F-0643-6AFCB5BC304A}"/>
              </a:ext>
            </a:extLst>
          </p:cNvPr>
          <p:cNvSpPr txBox="1"/>
          <p:nvPr userDrawn="1"/>
        </p:nvSpPr>
        <p:spPr>
          <a:xfrm>
            <a:off x="11188693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C1F9CA-17AC-A98F-7E7A-0CF7133FB084}"/>
              </a:ext>
            </a:extLst>
          </p:cNvPr>
          <p:cNvSpPr txBox="1"/>
          <p:nvPr userDrawn="1"/>
        </p:nvSpPr>
        <p:spPr>
          <a:xfrm>
            <a:off x="6201610" y="118587"/>
            <a:ext cx="5832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D02756"/>
                </a:solidFill>
              </a:rPr>
              <a:t>Unità 12 • </a:t>
            </a:r>
            <a:r>
              <a:rPr lang="it-IT" sz="14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L’unificazione italiana</a:t>
            </a:r>
            <a:endParaRPr lang="it-IT" sz="1400" b="1" dirty="0">
              <a:solidFill>
                <a:srgbClr val="D02756"/>
              </a:solidFill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131DC4D-D33D-E454-7EC7-E5BE5812F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9501809" y="406268"/>
            <a:ext cx="2670688" cy="0"/>
          </a:xfrm>
          <a:prstGeom prst="line">
            <a:avLst/>
          </a:prstGeom>
          <a:ln w="31750" cap="rnd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0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74F4F-6AAB-61C2-CF3B-E890A638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141688-F489-446A-CF7A-7113898B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B8EA96-97FA-0DC9-00C4-79FCD93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015392-416E-DE6B-ECE2-2E894711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96C6-AD04-AE17-6E3D-AE52160F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3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44536-F3CB-9C6C-DBB3-79D0BA87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81959A-E30D-8463-70B9-EF3DCB50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C02DCE-F00D-2F67-96DE-C5A99968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FD77F-13F3-B79E-7015-48638990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277C07-35FC-158E-AE61-5AB4C707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4E080-9545-1B73-6606-297C9BE6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4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F2F5A-F836-EC9A-7812-106AD299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BCA844-ABF5-CC9F-E44A-2B66D172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B68050-7E67-3A24-7F8A-90FB80A3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99299F-7FE2-8CEC-65DB-9F3912BF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938E61-4FB1-C1AE-A34F-20C495656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6C6406-48FF-983C-B703-4404E2F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FD3F51-2001-55CA-BA07-8A72EA1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814F97-FAFA-6F75-FBE7-AD8BCB94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1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3E76B-FFBA-4DDC-79B7-623631CD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B0087F-6471-4294-DCB1-D5EC57F5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1DED99-532C-5678-1605-E623CE0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A390A-56A7-AAE0-BEBD-67D89A2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1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1A0498-3352-A58F-03F6-D9E2415D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449E44-FD4D-390C-EECE-79437ED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12A3B6-EF55-D99F-E297-9943B1A9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D07FA-7430-6197-B515-ED0CA769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9DD0D6-4720-D1F4-3094-0268284B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C77FD3-DA27-450E-6BD2-6A6FA845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245284-FCF4-61F8-33C1-D5B37223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800F63-B03D-6282-0482-E9B5FA3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C1EF9D-066B-D822-0363-D3C22E4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51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91D90-0ED6-B5E5-6BEA-748859C1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125570-7E2B-DB93-E4A6-998252DD9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B58D79-4C06-7204-C946-F88E5E70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F5E27D-03EF-FD14-1ADA-64720836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B47387-7EBB-FB18-13C2-9560138B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85E34-F310-5A87-12C9-866A12F9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2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CB885-85B7-E2BF-290A-3A149EB0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4158D-4A27-CDE9-B473-82B5C02EB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7B194C-8ACF-5498-C753-39FDA695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511D-7BAD-49F3-B311-21FCACA3AC99}" type="datetimeFigureOut">
              <a:rPr lang="it-IT" smtClean="0"/>
              <a:t>31/03/25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149F5-B84F-31FC-B32B-B05D71FEB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DAE52-A970-4402-648A-721BC3DB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95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1BB65F-AD7E-00E0-EBF5-F4ED0FFA2432}"/>
              </a:ext>
            </a:extLst>
          </p:cNvPr>
          <p:cNvSpPr txBox="1"/>
          <p:nvPr/>
        </p:nvSpPr>
        <p:spPr>
          <a:xfrm>
            <a:off x="1694870" y="359607"/>
            <a:ext cx="927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L’unificazione italiana</a:t>
            </a:r>
            <a:endParaRPr lang="it-IT" sz="3600" b="1" dirty="0">
              <a:solidFill>
                <a:srgbClr val="D02756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1F21E-55F1-4537-95CF-8ADDCBE49EE4}"/>
              </a:ext>
            </a:extLst>
          </p:cNvPr>
          <p:cNvSpPr txBox="1"/>
          <p:nvPr/>
        </p:nvSpPr>
        <p:spPr>
          <a:xfrm>
            <a:off x="-1" y="317254"/>
            <a:ext cx="1539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solidFill>
                  <a:schemeClr val="bg1"/>
                </a:solidFill>
              </a:rPr>
              <a:t>Unità </a:t>
            </a:r>
            <a:r>
              <a:rPr lang="it-IT" sz="4000" b="1" dirty="0">
                <a:solidFill>
                  <a:schemeClr val="bg1"/>
                </a:solidFill>
              </a:rPr>
              <a:t>12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2" y="904725"/>
            <a:ext cx="6814867" cy="547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3. I problemi dell’Italia unita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All’indomani dell’Unità d’Italia, tuttavia, la popolazione non si riconosceva ancora in una </a:t>
            </a:r>
            <a:r>
              <a:rPr lang="it-IT" sz="2000" b="1" dirty="0">
                <a:cs typeface="Calibri" panose="020F0502020204030204" pitchFamily="34" charset="0"/>
              </a:rPr>
              <a:t>comune coscienza nazionale</a:t>
            </a:r>
            <a:r>
              <a:rPr lang="it-IT" sz="2000" dirty="0">
                <a:cs typeface="Calibri" panose="020F0502020204030204" pitchFamily="34" charset="0"/>
              </a:rPr>
              <a:t> e le </a:t>
            </a:r>
            <a:r>
              <a:rPr lang="it-IT" sz="2000" b="1" dirty="0">
                <a:cs typeface="Calibri" panose="020F0502020204030204" pitchFamily="34" charset="0"/>
              </a:rPr>
              <a:t>differenze economiche e sociali</a:t>
            </a:r>
            <a:r>
              <a:rPr lang="it-IT" sz="2000" dirty="0">
                <a:cs typeface="Calibri" panose="020F0502020204030204" pitchFamily="34" charset="0"/>
              </a:rPr>
              <a:t> fra un territorio e l’altro della Penisola erano profonde. In alcune zone erano diffuse fabbriche moderne e il sistema dei trasporti era avanzato, mentre in altre l’economia era basata principalmente su un’agricoltura arretrata e le infrastrutture erano pressoché assenti. Il sistema dei commerci e delle banche non era stato ancora unificato. L’80% circa della popolazione era analfabeta e la maggior parte delle persone usava di norma il dialetto locale o regionale.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Inoltre, nel </a:t>
            </a:r>
            <a:r>
              <a:rPr lang="it-IT" sz="2000" b="1" dirty="0">
                <a:cs typeface="Calibri" panose="020F0502020204030204" pitchFamily="34" charset="0"/>
              </a:rPr>
              <a:t>Sud Italia</a:t>
            </a:r>
            <a:r>
              <a:rPr lang="it-IT" sz="2000" dirty="0">
                <a:cs typeface="Calibri" panose="020F0502020204030204" pitchFamily="34" charset="0"/>
              </a:rPr>
              <a:t>, la mancata ridistribuzione delle terre e l’imposizione di nuove tasse e della leva militare obbligatoria provocarono un </a:t>
            </a:r>
            <a:r>
              <a:rPr lang="it-IT" sz="2000" b="1" dirty="0">
                <a:cs typeface="Calibri" panose="020F0502020204030204" pitchFamily="34" charset="0"/>
              </a:rPr>
              <a:t>diffuso malcontento fra la popolazione contadina</a:t>
            </a:r>
            <a:r>
              <a:rPr lang="it-IT" sz="2000" dirty="0">
                <a:cs typeface="Calibri" panose="020F0502020204030204" pitchFamily="34" charset="0"/>
              </a:rPr>
              <a:t> e alimentarono il fenomeno del </a:t>
            </a:r>
            <a:r>
              <a:rPr lang="it-IT" sz="2000" b="1" dirty="0">
                <a:cs typeface="Calibri" panose="020F0502020204030204" pitchFamily="34" charset="0"/>
              </a:rPr>
              <a:t>brigantaggio</a:t>
            </a:r>
            <a:r>
              <a:rPr lang="it-IT" sz="2000" dirty="0">
                <a:cs typeface="Calibri" panose="020F0502020204030204" pitchFamily="34" charset="0"/>
              </a:rPr>
              <a:t>, che venne duramente represso in seguito all’intervento dell’esercito piemontese.</a:t>
            </a:r>
          </a:p>
        </p:txBody>
      </p:sp>
      <p:pic>
        <p:nvPicPr>
          <p:cNvPr id="3" name="Immagine 2" descr="Immagine che contiene persona, vestiti, disegno, dipinto&#10;&#10;Il contenuto generato dall'IA potrebbe non essere corretto.">
            <a:extLst>
              <a:ext uri="{FF2B5EF4-FFF2-40B4-BE49-F238E27FC236}">
                <a16:creationId xmlns:a16="http://schemas.microsoft.com/office/drawing/2014/main" id="{920ECEAE-0942-62B0-383E-298FF75DF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t="5076" r="6080" b="7453"/>
          <a:stretch/>
        </p:blipFill>
        <p:spPr>
          <a:xfrm>
            <a:off x="7731759" y="1477107"/>
            <a:ext cx="4037752" cy="30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5FAF1-5B1D-BAAE-BB28-43395BB7760D}"/>
              </a:ext>
            </a:extLst>
          </p:cNvPr>
          <p:cNvSpPr txBox="1"/>
          <p:nvPr/>
        </p:nvSpPr>
        <p:spPr>
          <a:xfrm>
            <a:off x="916893" y="904725"/>
            <a:ext cx="10558325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4. Il completamento dell’unificazione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Per completare l’unificazione territoriale, al Regno d’Italia mancavano ancora alcuni territori: il </a:t>
            </a:r>
            <a:r>
              <a:rPr lang="it-IT" sz="2000" b="1" dirty="0">
                <a:cs typeface="Calibri" panose="020F0502020204030204" pitchFamily="34" charset="0"/>
              </a:rPr>
              <a:t>Veneto</a:t>
            </a:r>
            <a:r>
              <a:rPr lang="it-IT" sz="2000" dirty="0">
                <a:cs typeface="Calibri" panose="020F0502020204030204" pitchFamily="34" charset="0"/>
              </a:rPr>
              <a:t>, </a:t>
            </a:r>
            <a:r>
              <a:rPr lang="it-IT" sz="2000" b="1" dirty="0">
                <a:cs typeface="Calibri" panose="020F0502020204030204" pitchFamily="34" charset="0"/>
              </a:rPr>
              <a:t>Trento</a:t>
            </a:r>
            <a:r>
              <a:rPr lang="it-IT" sz="2000" dirty="0">
                <a:cs typeface="Calibri" panose="020F0502020204030204" pitchFamily="34" charset="0"/>
              </a:rPr>
              <a:t> e </a:t>
            </a:r>
            <a:r>
              <a:rPr lang="it-IT" sz="2000" b="1" dirty="0">
                <a:cs typeface="Calibri" panose="020F0502020204030204" pitchFamily="34" charset="0"/>
              </a:rPr>
              <a:t>Trieste</a:t>
            </a:r>
            <a:r>
              <a:rPr lang="it-IT" sz="2000" dirty="0">
                <a:cs typeface="Calibri" panose="020F0502020204030204" pitchFamily="34" charset="0"/>
              </a:rPr>
              <a:t>, che erano sotto il dominio austriaco, e </a:t>
            </a:r>
            <a:r>
              <a:rPr lang="it-IT" sz="2000" b="1" dirty="0">
                <a:cs typeface="Calibri" panose="020F0502020204030204" pitchFamily="34" charset="0"/>
              </a:rPr>
              <a:t>Roma</a:t>
            </a:r>
            <a:r>
              <a:rPr lang="it-IT" sz="2000" dirty="0">
                <a:cs typeface="Calibri" panose="020F0502020204030204" pitchFamily="34" charset="0"/>
              </a:rPr>
              <a:t>, ancora in mano al papa e difesa dalle truppe francesi.</a:t>
            </a:r>
          </a:p>
        </p:txBody>
      </p:sp>
      <p:pic>
        <p:nvPicPr>
          <p:cNvPr id="3" name="Immagine 2" descr="Immagine che contiene dipinto, Violenza, persona, battaglia&#10;&#10;Il contenuto generato dall'IA potrebbe non essere corretto.">
            <a:extLst>
              <a:ext uri="{FF2B5EF4-FFF2-40B4-BE49-F238E27FC236}">
                <a16:creationId xmlns:a16="http://schemas.microsoft.com/office/drawing/2014/main" id="{FAFB0212-BC85-6070-5C14-55329D03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40" y="2353839"/>
            <a:ext cx="5235293" cy="34943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D10742-E39C-5079-FF02-50D3E03B069E}"/>
              </a:ext>
            </a:extLst>
          </p:cNvPr>
          <p:cNvSpPr txBox="1"/>
          <p:nvPr/>
        </p:nvSpPr>
        <p:spPr>
          <a:xfrm>
            <a:off x="916893" y="2330989"/>
            <a:ext cx="5423617" cy="381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1866</a:t>
            </a:r>
            <a:r>
              <a:rPr lang="it-IT" sz="2000" dirty="0">
                <a:cs typeface="Calibri" panose="020F0502020204030204" pitchFamily="34" charset="0"/>
              </a:rPr>
              <a:t> il Regno d’Italia partecipò al fianco della </a:t>
            </a:r>
            <a:r>
              <a:rPr lang="it-IT" sz="2000" b="1" dirty="0">
                <a:cs typeface="Calibri" panose="020F0502020204030204" pitchFamily="34" charset="0"/>
              </a:rPr>
              <a:t>Prussia</a:t>
            </a:r>
            <a:r>
              <a:rPr lang="it-IT" sz="2000" dirty="0">
                <a:cs typeface="Calibri" panose="020F0502020204030204" pitchFamily="34" charset="0"/>
              </a:rPr>
              <a:t> alla </a:t>
            </a:r>
            <a:r>
              <a:rPr lang="it-IT" sz="2000" b="1" dirty="0">
                <a:cs typeface="Calibri" panose="020F0502020204030204" pitchFamily="34" charset="0"/>
              </a:rPr>
              <a:t>guerra contro l’Austria</a:t>
            </a:r>
            <a:r>
              <a:rPr lang="it-IT" sz="2000" dirty="0">
                <a:cs typeface="Calibri" panose="020F0502020204030204" pitchFamily="34" charset="0"/>
              </a:rPr>
              <a:t>. Nonostante le sconfitte a Lissa e a Custoza, l’esercito prussiano riuscì a sconfiggere a </a:t>
            </a:r>
            <a:r>
              <a:rPr lang="it-IT" sz="2000" b="1" dirty="0" err="1">
                <a:cs typeface="Calibri" panose="020F0502020204030204" pitchFamily="34" charset="0"/>
              </a:rPr>
              <a:t>Sadowa</a:t>
            </a:r>
            <a:r>
              <a:rPr lang="it-IT" sz="2000" dirty="0">
                <a:cs typeface="Calibri" panose="020F0502020204030204" pitchFamily="34" charset="0"/>
              </a:rPr>
              <a:t> l’Austria, che dovette cedere il </a:t>
            </a:r>
            <a:r>
              <a:rPr lang="it-IT" sz="2000" b="1" dirty="0">
                <a:cs typeface="Calibri" panose="020F0502020204030204" pitchFamily="34" charset="0"/>
              </a:rPr>
              <a:t>Veneto</a:t>
            </a:r>
            <a:r>
              <a:rPr lang="it-IT" sz="2000" dirty="0">
                <a:cs typeface="Calibri" panose="020F0502020204030204" pitchFamily="34" charset="0"/>
              </a:rPr>
              <a:t> al Regno d’Italia.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1870</a:t>
            </a:r>
            <a:r>
              <a:rPr lang="it-IT" sz="2000" dirty="0">
                <a:cs typeface="Calibri" panose="020F0502020204030204" pitchFamily="34" charset="0"/>
              </a:rPr>
              <a:t>, approfittando della </a:t>
            </a:r>
            <a:r>
              <a:rPr lang="it-IT" sz="2000" b="1" dirty="0">
                <a:cs typeface="Calibri" panose="020F0502020204030204" pitchFamily="34" charset="0"/>
              </a:rPr>
              <a:t>sconfitta francese a Sedan</a:t>
            </a:r>
            <a:r>
              <a:rPr lang="it-IT" sz="2000" dirty="0">
                <a:cs typeface="Calibri" panose="020F0502020204030204" pitchFamily="34" charset="0"/>
              </a:rPr>
              <a:t> contro la Prussia, il Regno d’Italia decise di attaccare Roma: il </a:t>
            </a:r>
            <a:r>
              <a:rPr lang="it-IT" sz="2000" b="1" dirty="0">
                <a:cs typeface="Calibri" panose="020F0502020204030204" pitchFamily="34" charset="0"/>
              </a:rPr>
              <a:t>20 settembre 1870</a:t>
            </a:r>
            <a:r>
              <a:rPr lang="it-IT" sz="2000" dirty="0">
                <a:cs typeface="Calibri" panose="020F0502020204030204" pitchFamily="34" charset="0"/>
              </a:rPr>
              <a:t>, attraverso una </a:t>
            </a:r>
            <a:r>
              <a:rPr lang="it-IT" sz="2000" b="1" dirty="0">
                <a:cs typeface="Calibri" panose="020F0502020204030204" pitchFamily="34" charset="0"/>
              </a:rPr>
              <a:t>breccia a Porta Pia</a:t>
            </a:r>
            <a:r>
              <a:rPr lang="it-IT" sz="2000" dirty="0">
                <a:cs typeface="Calibri" panose="020F0502020204030204" pitchFamily="34" charset="0"/>
              </a:rPr>
              <a:t>, le truppe italiane conquistarono la città. La </a:t>
            </a:r>
            <a:r>
              <a:rPr lang="it-IT" sz="2000" b="1" dirty="0">
                <a:cs typeface="Calibri" panose="020F0502020204030204" pitchFamily="34" charset="0"/>
              </a:rPr>
              <a:t>capitale del Regno</a:t>
            </a:r>
            <a:r>
              <a:rPr lang="it-IT" sz="2000" dirty="0">
                <a:cs typeface="Calibri" panose="020F0502020204030204" pitchFamily="34" charset="0"/>
              </a:rPr>
              <a:t>, che nel </a:t>
            </a:r>
            <a:r>
              <a:rPr lang="it-IT" sz="2000" b="1" dirty="0">
                <a:cs typeface="Calibri" panose="020F0502020204030204" pitchFamily="34" charset="0"/>
              </a:rPr>
              <a:t>1864</a:t>
            </a:r>
            <a:r>
              <a:rPr lang="it-IT" sz="2000" dirty="0">
                <a:cs typeface="Calibri" panose="020F0502020204030204" pitchFamily="34" charset="0"/>
              </a:rPr>
              <a:t> in seguito a un accordo con la Francia era stata spostata a </a:t>
            </a:r>
            <a:r>
              <a:rPr lang="it-IT" sz="2000" b="1" dirty="0">
                <a:cs typeface="Calibri" panose="020F0502020204030204" pitchFamily="34" charset="0"/>
              </a:rPr>
              <a:t>Firenze</a:t>
            </a:r>
            <a:r>
              <a:rPr lang="it-IT" sz="2000" dirty="0">
                <a:cs typeface="Calibri" panose="020F0502020204030204" pitchFamily="34" charset="0"/>
              </a:rPr>
              <a:t>, fu trasferita a </a:t>
            </a:r>
            <a:r>
              <a:rPr lang="it-IT" sz="2000" b="1" dirty="0">
                <a:cs typeface="Calibri" panose="020F0502020204030204" pitchFamily="34" charset="0"/>
              </a:rPr>
              <a:t>Roma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7680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3" y="904725"/>
            <a:ext cx="10765648" cy="342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5. I primi governi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Dopo l’Unità d’Italia, vennero estesi all’intero Paese 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ordinamento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leggi dello Stato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piemontese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venne introdotta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lira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italiana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il commercio fu aperto al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libero scambio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primi quindici anni dopo l’Unità videro alternarsi alla guida del Paese i governi della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Destra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storica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(chiamata così per distinguerla dai movimenti di destra del secolo successivo), un partito liberale-moderato, erede della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politica di Cavour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it-IT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it-IT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it-IT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persona, disegno, vestiti, schizzo&#10;&#10;Il contenuto generato dall'IA potrebbe non essere corretto.">
            <a:extLst>
              <a:ext uri="{FF2B5EF4-FFF2-40B4-BE49-F238E27FC236}">
                <a16:creationId xmlns:a16="http://schemas.microsoft.com/office/drawing/2014/main" id="{DCAE280D-E2AE-B8EB-9D7A-6DFED99C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83" y="2843459"/>
            <a:ext cx="4518066" cy="34011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D91AA8-5915-378C-9D2F-661AA7A82DCB}"/>
              </a:ext>
            </a:extLst>
          </p:cNvPr>
          <p:cNvSpPr txBox="1"/>
          <p:nvPr/>
        </p:nvSpPr>
        <p:spPr>
          <a:xfrm>
            <a:off x="916893" y="2917221"/>
            <a:ext cx="610939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governi della Destra storica attuarono una serie di riforme per modernizzare il Paese: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vennero fatti numerosi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investimenti in opere pubbliche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per migliorare i trasporti e l’amministrazione statale;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furono aumentate le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tasse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per risanare i debiti con gli Stati esteri e raggiungere il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pareggio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bilancio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fu emanata nel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1861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legge Casati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, che estese a tutta la nazione l’obbligo dell’istruzione gratuita per i primi due anni delle scuole elementari.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70236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0838A-A5F3-26B6-31E2-F2AD93DAA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E3D051-B99B-1661-BF98-61CDE0CB48D2}"/>
              </a:ext>
            </a:extLst>
          </p:cNvPr>
          <p:cNvSpPr txBox="1"/>
          <p:nvPr/>
        </p:nvSpPr>
        <p:spPr>
          <a:xfrm>
            <a:off x="916893" y="904725"/>
            <a:ext cx="6520227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Tuttavia, le riforme e i provvedimenti attuati all’indomani dell’Unità d’Italia, sebbene avessero come fine la modernizzazione e la stabilità economica del Paese, nel tempo acuirono 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differenze già esistenti fra diverse zone della Penisola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: nel Sud Italia, per esempio, le nuove tasse, tra cui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 tassa sul macinato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introdotta nel 1868, e provvedimenti quali la leva militare obbligatoria gravarono una popolazione già fortemente impoverita.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Inoltre, ampi strati della popolazione continuarono a rimanere ai margini della vita politica e sociale del Paese, come 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all’indomani dell’Unità d’Italia continuarono a essere prive di diritti civili e politici.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Maria Mozzoni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la prima femminista italiana, sosteneva che l’emancipazione femminile poteva avvenire attraverso il riconoscimento del diritto di voto, del diritto al lavoro, la parità di salario e l’istruzione paritaria.</a:t>
            </a:r>
          </a:p>
        </p:txBody>
      </p:sp>
      <p:pic>
        <p:nvPicPr>
          <p:cNvPr id="3" name="Immagine 2" descr="Immagine che contiene Viso umano, ritratt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9C0DB623-7514-BF01-A4BB-7046F9D7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59" y="944544"/>
            <a:ext cx="3413401" cy="496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5BF1E-DC5D-7B7F-4F8F-708724BA2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E0916F-2E0E-69D5-B628-AA68BCC6F6DB}"/>
              </a:ext>
            </a:extLst>
          </p:cNvPr>
          <p:cNvSpPr txBox="1"/>
          <p:nvPr/>
        </p:nvSpPr>
        <p:spPr>
          <a:xfrm>
            <a:off x="916893" y="904725"/>
            <a:ext cx="6287775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1876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salì al governo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Agostino Depretis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un esponente della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Sinistra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storica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(anch’essa chiamata così per distinguerla dalle correnti di sinistra del secolo successivo), che attuò diverse riforme: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1877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venne promulgata la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legge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Coppino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che innalzò l’obbligo scolastico gratuito a 5 anni;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1880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venne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abolita la tassa sul macinato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it-IT" sz="20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1882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una nuova legge estese il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diritto di voto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, da cui erano escluse le donne, gli analfabeti e i disabili;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vennero innalzati i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dazi doganali 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 si investì nello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sviluppo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delle infrastrutture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dipinto, portafotografie, arte, Arti visive&#10;&#10;Il contenuto generato dall'IA potrebbe non essere corretto.">
            <a:extLst>
              <a:ext uri="{FF2B5EF4-FFF2-40B4-BE49-F238E27FC236}">
                <a16:creationId xmlns:a16="http://schemas.microsoft.com/office/drawing/2014/main" id="{C7B2B0E1-D371-E402-73AB-DB83F6699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27" y="934496"/>
            <a:ext cx="3642262" cy="49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7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2" y="904725"/>
            <a:ext cx="10358216" cy="547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1. Inizia il percorso verso l’Unità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Con il termine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Risorgimento</a:t>
            </a:r>
            <a:r>
              <a:rPr lang="it-IT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ˮ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 intende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lungo processo culturale e politico che portò all’unificazione della nazione italiana in un unico Stato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Alcune delle tappe più significative di tale percorso, iniziato fra il 1796 e il 1797 al tempo delle guerre napoleoniche e terminato nel 1861 con la proclamazione del Regno d’Italia, furono i moti del 1820-21, quelli del 1830-31 e, infine, quelli del 1848, durante i quali le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idee patriottiche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conobbero una vasta diffusione tra la popolazione della Penisola.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seguito alle insurrezioni delle città di Milano e Venezia,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 marzo 1848 il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Regno di Sardegna </a:t>
            </a:r>
            <a:b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dichiarò guerra all’Austria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l’intento di annettere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Lombardo-Veneto ed espandere così il proprio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territorio. La decisione del re Carlo Alberto di Savoia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 incontrò solo il consenso di moderati e democratici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piemontesi, ma fu appoggiata anche dal pontefice Pio IX,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Leopoldo II di Toscana e dal re Ferdinando II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Borbone, che subito inviarono contingenti militari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sostegno delle truppe piemontesi nella guerra contro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l’Austria.</a:t>
            </a:r>
          </a:p>
        </p:txBody>
      </p:sp>
      <p:pic>
        <p:nvPicPr>
          <p:cNvPr id="3" name="Immagine 2" descr="Immagine che contiene testo, giornale, Carta da giornale, Pubblicazione&#10;&#10;Il contenuto generato dall'IA potrebbe non essere corretto.">
            <a:extLst>
              <a:ext uri="{FF2B5EF4-FFF2-40B4-BE49-F238E27FC236}">
                <a16:creationId xmlns:a16="http://schemas.microsoft.com/office/drawing/2014/main" id="{C198CC1F-CA8E-9C24-A9A1-5DACB61B8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86"/>
          <a:stretch/>
        </p:blipFill>
        <p:spPr>
          <a:xfrm>
            <a:off x="6949440" y="3709099"/>
            <a:ext cx="4325667" cy="28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9E565-A751-0643-CC20-72732BC29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547743-372C-6179-697B-D055B6609AC9}"/>
              </a:ext>
            </a:extLst>
          </p:cNvPr>
          <p:cNvSpPr txBox="1"/>
          <p:nvPr/>
        </p:nvSpPr>
        <p:spPr>
          <a:xfrm>
            <a:off x="916892" y="904725"/>
            <a:ext cx="10358216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Dopo le prime vittorie di </a:t>
            </a:r>
            <a:r>
              <a:rPr lang="it-IT" sz="2000" b="1" dirty="0"/>
              <a:t>Goito</a:t>
            </a:r>
            <a:r>
              <a:rPr lang="it-IT" sz="2000" dirty="0"/>
              <a:t> e </a:t>
            </a:r>
            <a:r>
              <a:rPr lang="it-IT" sz="2000" b="1" dirty="0"/>
              <a:t>Pastrengo</a:t>
            </a:r>
            <a:r>
              <a:rPr lang="it-IT" sz="2000" dirty="0"/>
              <a:t>, il </a:t>
            </a:r>
            <a:r>
              <a:rPr lang="it-IT" sz="2000" b="1" dirty="0"/>
              <a:t>27 luglio 1848</a:t>
            </a:r>
            <a:r>
              <a:rPr lang="it-IT" sz="2000" dirty="0"/>
              <a:t> l’esercito piemontese venne sconfitto da quello austriaco a </a:t>
            </a:r>
            <a:r>
              <a:rPr lang="it-IT" sz="2000" b="1" dirty="0"/>
              <a:t>Custoza</a:t>
            </a:r>
            <a:r>
              <a:rPr lang="it-IT" sz="2000" dirty="0"/>
              <a:t>. In seguito, il papa, Ferdinando II di Borbone e Leopoldo II di Toscana ritirarono il loro appoggio al Regno di Sardegna, e Carlo Alberto fu costretto a firmare l’</a:t>
            </a:r>
            <a:r>
              <a:rPr lang="it-IT" sz="2000" b="1" dirty="0"/>
              <a:t>armistizio</a:t>
            </a:r>
            <a:r>
              <a:rPr lang="it-IT" sz="2000" dirty="0"/>
              <a:t> </a:t>
            </a:r>
            <a:r>
              <a:rPr lang="it-IT" sz="2000" b="1" dirty="0"/>
              <a:t>di Salasco</a:t>
            </a:r>
            <a:r>
              <a:rPr lang="it-IT" sz="2000" dirty="0"/>
              <a:t>, con cui l’Austria riottenne Milano e la Lombardia.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Nonostante il fallimento dell’impresa sabauda, nuove insurrezioni furono organizzate da gruppi di democratici e repubblicani, forti del consenso popolare: a Firenze venne creato un governo cittadino; a </a:t>
            </a:r>
            <a:r>
              <a:rPr lang="it-IT" sz="2000" b="1" dirty="0"/>
              <a:t>Roma</a:t>
            </a:r>
            <a:r>
              <a:rPr lang="it-IT" sz="2000" dirty="0"/>
              <a:t>, dopo la fuga del papa, nel </a:t>
            </a:r>
            <a:r>
              <a:rPr lang="it-IT" sz="2000" b="1" dirty="0"/>
              <a:t>febbraio</a:t>
            </a:r>
            <a:r>
              <a:rPr lang="it-IT" sz="2000" dirty="0"/>
              <a:t> </a:t>
            </a:r>
            <a:r>
              <a:rPr lang="it-IT" sz="2000" b="1" dirty="0"/>
              <a:t>1849</a:t>
            </a:r>
            <a:r>
              <a:rPr lang="it-IT" sz="2000" dirty="0"/>
              <a:t> venne proclamata la </a:t>
            </a:r>
            <a:r>
              <a:rPr lang="it-IT" sz="2000" b="1" dirty="0"/>
              <a:t>Repubblica Romana</a:t>
            </a:r>
            <a:r>
              <a:rPr lang="it-IT" sz="2000" dirty="0"/>
              <a:t>, guidata da un </a:t>
            </a:r>
            <a:r>
              <a:rPr lang="it-IT" sz="2000" b="1" dirty="0"/>
              <a:t>triumvirato</a:t>
            </a:r>
            <a:r>
              <a:rPr lang="it-IT" sz="2000" dirty="0"/>
              <a:t> formato da </a:t>
            </a:r>
            <a:r>
              <a:rPr lang="it-IT" sz="2000" b="1" dirty="0"/>
              <a:t>Giuseppe Mazzini</a:t>
            </a:r>
            <a:r>
              <a:rPr lang="it-IT" sz="2000" dirty="0"/>
              <a:t>, </a:t>
            </a:r>
            <a:r>
              <a:rPr lang="it-IT" sz="2000" b="1" dirty="0"/>
              <a:t>Aurelio Saffi</a:t>
            </a:r>
            <a:r>
              <a:rPr lang="it-IT" sz="2000" dirty="0"/>
              <a:t> e </a:t>
            </a:r>
            <a:r>
              <a:rPr lang="it-IT" sz="2000" b="1" dirty="0"/>
              <a:t>Carlo Armellini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Quindi, </a:t>
            </a:r>
            <a:r>
              <a:rPr lang="it-IT" sz="2000" b="1" dirty="0"/>
              <a:t>Carlo Alberto di Savoia </a:t>
            </a:r>
            <a:r>
              <a:rPr lang="it-IT" sz="2000" dirty="0"/>
              <a:t>decise </a:t>
            </a:r>
            <a:br>
              <a:rPr lang="it-IT" sz="2000" dirty="0"/>
            </a:br>
            <a:r>
              <a:rPr lang="it-IT" sz="2000" dirty="0"/>
              <a:t>di attaccare nuovamente l’Austria, </a:t>
            </a:r>
            <a:br>
              <a:rPr lang="it-IT" sz="2000" dirty="0"/>
            </a:br>
            <a:r>
              <a:rPr lang="it-IT" sz="2000" dirty="0"/>
              <a:t>ma venne sconfitto a </a:t>
            </a:r>
            <a:r>
              <a:rPr lang="it-IT" sz="2000" b="1" dirty="0"/>
              <a:t>Novara</a:t>
            </a:r>
            <a:r>
              <a:rPr lang="it-IT" sz="2000" dirty="0"/>
              <a:t>: il re </a:t>
            </a:r>
            <a:br>
              <a:rPr lang="it-IT" sz="2000" dirty="0"/>
            </a:br>
            <a:r>
              <a:rPr lang="it-IT" sz="2000" dirty="0"/>
              <a:t>abdicò in favore del figlio </a:t>
            </a:r>
            <a:r>
              <a:rPr lang="it-IT" sz="2000" b="1" dirty="0"/>
              <a:t>Vittorio </a:t>
            </a:r>
            <a:br>
              <a:rPr lang="it-IT" sz="2000" b="1" dirty="0"/>
            </a:br>
            <a:r>
              <a:rPr lang="it-IT" sz="2000" b="1" dirty="0"/>
              <a:t>Emanuele II</a:t>
            </a:r>
            <a:r>
              <a:rPr lang="it-IT" sz="2000" dirty="0"/>
              <a:t>, che firmò un </a:t>
            </a:r>
            <a:r>
              <a:rPr lang="it-IT" sz="2000" b="1" dirty="0"/>
              <a:t>armistizio </a:t>
            </a:r>
            <a:br>
              <a:rPr lang="it-IT" sz="2000" b="1" dirty="0"/>
            </a:br>
            <a:r>
              <a:rPr lang="it-IT" sz="2000" b="1" dirty="0"/>
              <a:t>con l’Austria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Immagine che contiene dipinto, cavallo, mammifero, arte&#10;&#10;Il contenuto generato dall'IA potrebbe non essere corretto.">
            <a:extLst>
              <a:ext uri="{FF2B5EF4-FFF2-40B4-BE49-F238E27FC236}">
                <a16:creationId xmlns:a16="http://schemas.microsoft.com/office/drawing/2014/main" id="{8063BA30-5391-BED2-887D-C5C504982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2" y="3624600"/>
            <a:ext cx="6165226" cy="29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0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26B7E-7816-694D-A829-EFBA9394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849BEB-46D1-2DBA-D288-435CF043BC2D}"/>
              </a:ext>
            </a:extLst>
          </p:cNvPr>
          <p:cNvSpPr txBox="1"/>
          <p:nvPr/>
        </p:nvSpPr>
        <p:spPr>
          <a:xfrm>
            <a:off x="916893" y="904725"/>
            <a:ext cx="52527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In breve tempo, in seguito all’intervento dell’Austria e di altre potenze europee, i </a:t>
            </a:r>
            <a:r>
              <a:rPr lang="it-IT" sz="2000" b="1" dirty="0"/>
              <a:t>moti insurrezionali </a:t>
            </a:r>
            <a:r>
              <a:rPr lang="it-IT" sz="2000" dirty="0"/>
              <a:t>e i gruppi che li avevano organizzati e sostenuti, in particolare i </a:t>
            </a:r>
            <a:r>
              <a:rPr lang="it-IT" sz="2000" b="1" dirty="0"/>
              <a:t>repubblicani</a:t>
            </a:r>
            <a:r>
              <a:rPr lang="it-IT" sz="2000" dirty="0"/>
              <a:t>, vennero </a:t>
            </a:r>
            <a:r>
              <a:rPr lang="it-IT" sz="2000" b="1" dirty="0"/>
              <a:t>duramente repressi</a:t>
            </a:r>
            <a:r>
              <a:rPr lang="it-IT" sz="2000" dirty="0"/>
              <a:t>: gli austriaci ripresero il controllo di Venezia; Leopoldo II tornò al potere in Toscana, ripristinò la pena di morte e annullò la carta costituzionale che aveva concesso; Ferdinando II riaffermò il proprio potere nel Regno delle Due Sicilie; infine, anche la </a:t>
            </a:r>
            <a:r>
              <a:rPr lang="it-IT" sz="2000" b="1" dirty="0"/>
              <a:t>Repubblica Romana</a:t>
            </a:r>
            <a:r>
              <a:rPr lang="it-IT" sz="2000" dirty="0"/>
              <a:t>, dove il </a:t>
            </a:r>
            <a:r>
              <a:rPr lang="it-IT" sz="2000" b="1" dirty="0"/>
              <a:t>3 luglio 1849 </a:t>
            </a:r>
            <a:r>
              <a:rPr lang="it-IT" sz="2000" dirty="0"/>
              <a:t>era stata promulgata una nuova </a:t>
            </a:r>
            <a:r>
              <a:rPr lang="it-IT" sz="2000" b="1" dirty="0"/>
              <a:t>Costituzione</a:t>
            </a:r>
            <a:r>
              <a:rPr lang="it-IT" sz="2000" dirty="0"/>
              <a:t>, dopo aspre battaglie e il lungo </a:t>
            </a:r>
            <a:r>
              <a:rPr lang="it-IT" sz="2000" b="1" dirty="0"/>
              <a:t>assedio di Roma </a:t>
            </a:r>
            <a:r>
              <a:rPr lang="it-IT" sz="2000" dirty="0"/>
              <a:t>da parte delle truppe francesi, intervenute a sostegno del papa, </a:t>
            </a:r>
            <a:r>
              <a:rPr lang="it-IT" sz="2000" b="1" dirty="0"/>
              <a:t>cadde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Immagine che contiene grotta, Viso umano, dipinto, vestiti&#10;&#10;Il contenuto generato dall'IA potrebbe non essere corretto.">
            <a:extLst>
              <a:ext uri="{FF2B5EF4-FFF2-40B4-BE49-F238E27FC236}">
                <a16:creationId xmlns:a16="http://schemas.microsoft.com/office/drawing/2014/main" id="{7F1CE8AA-F1ED-C1D1-5917-C94F2F77B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06" y="904725"/>
            <a:ext cx="5420099" cy="38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3" y="904725"/>
            <a:ext cx="6860762" cy="524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2. Nasce il Regno d’Italia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Regno di Sardegna </a:t>
            </a:r>
            <a:r>
              <a:rPr lang="it-IT" sz="2000" dirty="0"/>
              <a:t>il re Vittorio Emanuele II mantenne in vigore lo </a:t>
            </a:r>
            <a:r>
              <a:rPr lang="it-IT" sz="2000" b="1" dirty="0"/>
              <a:t>Statuto albertino </a:t>
            </a:r>
            <a:r>
              <a:rPr lang="it-IT" sz="2000" dirty="0"/>
              <a:t>e trasformò lo Stato in una </a:t>
            </a:r>
            <a:r>
              <a:rPr lang="it-IT" sz="2000" b="1" dirty="0"/>
              <a:t>monarchia parlamentare</a:t>
            </a:r>
            <a:r>
              <a:rPr lang="it-IT" sz="2000" dirty="0"/>
              <a:t>. A differenza del resto della Penisola, il Regno di Sardegna non represse i gruppi di liberali e democratici e i governi piemontesi attuarono politiche per </a:t>
            </a:r>
            <a:r>
              <a:rPr lang="it-IT" sz="2000" b="1" dirty="0"/>
              <a:t>modernizzare lo Stato </a:t>
            </a:r>
            <a:r>
              <a:rPr lang="it-IT" sz="2000" dirty="0"/>
              <a:t>e </a:t>
            </a:r>
            <a:r>
              <a:rPr lang="it-IT" sz="2000" b="1" dirty="0"/>
              <a:t>regolare i rapporti con la Chiesa</a:t>
            </a:r>
            <a:r>
              <a:rPr lang="it-IT" sz="2000" dirty="0"/>
              <a:t>: venne emanata infatti la </a:t>
            </a:r>
            <a:r>
              <a:rPr lang="it-IT" sz="2000" b="1" dirty="0"/>
              <a:t>legge Siccardi</a:t>
            </a:r>
            <a:r>
              <a:rPr lang="it-IT" sz="2000" dirty="0"/>
              <a:t>, che abolì i privilegi del clero.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1852</a:t>
            </a:r>
            <a:r>
              <a:rPr lang="it-IT" sz="2000" dirty="0"/>
              <a:t> la guida del governo del Regno venne affidata a </a:t>
            </a:r>
            <a:r>
              <a:rPr lang="it-IT" sz="2000" b="1" dirty="0"/>
              <a:t>Camillo Benso conte di Cavour</a:t>
            </a:r>
            <a:r>
              <a:rPr lang="it-IT" sz="2000" dirty="0"/>
              <a:t>, che portò avanti l’opera di modernizzazione dello Stato: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abolì i dazi doganali 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istituì una banca nazionale</a:t>
            </a:r>
            <a:r>
              <a:rPr lang="it-IT" sz="2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favorendo così il commercio e le industrie;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nazionalizzò i beni ecclesiastici 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degli ordini contemplativi, stabilendo una più netta separazione tra Stato e Chiesa;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investì </a:t>
            </a:r>
            <a:r>
              <a:rPr lang="it-IT" sz="2000" b="1" dirty="0">
                <a:ea typeface="Calibri" panose="020F0502020204030204" pitchFamily="34" charset="0"/>
                <a:cs typeface="Calibri" panose="020F0502020204030204" pitchFamily="34" charset="0"/>
              </a:rPr>
              <a:t>nei trasporti e nelle ferrovie</a:t>
            </a:r>
            <a:r>
              <a:rPr lang="it-IT" sz="2000" dirty="0">
                <a:ea typeface="Calibri" panose="020F0502020204030204" pitchFamily="34" charset="0"/>
                <a:cs typeface="Calibri" panose="020F0502020204030204" pitchFamily="34" charset="0"/>
              </a:rPr>
              <a:t> del Regno.</a:t>
            </a:r>
          </a:p>
        </p:txBody>
      </p:sp>
      <p:pic>
        <p:nvPicPr>
          <p:cNvPr id="4" name="Immagine 3" descr="Immagine che contiene Viso umano, ritratto, persona, vestiti&#10;&#10;Il contenuto generato dall'IA potrebbe non essere corretto.">
            <a:extLst>
              <a:ext uri="{FF2B5EF4-FFF2-40B4-BE49-F238E27FC236}">
                <a16:creationId xmlns:a16="http://schemas.microsoft.com/office/drawing/2014/main" id="{32BF3448-35E2-7BC3-31F7-E69D17B21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97" y="1391418"/>
            <a:ext cx="36068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579A6-20DB-6F3D-1E34-2E6C814FE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40D868-FEAA-DA89-604D-6E9D38A8AC41}"/>
              </a:ext>
            </a:extLst>
          </p:cNvPr>
          <p:cNvSpPr txBox="1"/>
          <p:nvPr/>
        </p:nvSpPr>
        <p:spPr>
          <a:xfrm>
            <a:off x="916893" y="904725"/>
            <a:ext cx="10707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Cavour si adoperò per l’</a:t>
            </a:r>
            <a:r>
              <a:rPr lang="it-IT" sz="2000" b="1" dirty="0"/>
              <a:t>affermazione</a:t>
            </a:r>
            <a:r>
              <a:rPr lang="it-IT" sz="2000" dirty="0"/>
              <a:t> </a:t>
            </a:r>
            <a:r>
              <a:rPr lang="it-IT" sz="2000" b="1" dirty="0"/>
              <a:t>internazionale del Regno di Sardegna</a:t>
            </a:r>
            <a:r>
              <a:rPr lang="it-IT" sz="2000" dirty="0"/>
              <a:t>, necessaria al progetto di unificazione dell’Italia. La realizzazione del piano di Cavour aveva però bisogno del </a:t>
            </a:r>
            <a:r>
              <a:rPr lang="it-IT" sz="2000" b="1" dirty="0"/>
              <a:t>sostegno internazionale</a:t>
            </a:r>
            <a:r>
              <a:rPr lang="it-IT" sz="2000" dirty="0"/>
              <a:t>, in particolare di Regno Unito e Francia. Per questo motivo, nel </a:t>
            </a:r>
            <a:r>
              <a:rPr lang="it-IT" sz="2000" b="1" dirty="0"/>
              <a:t>1854</a:t>
            </a:r>
            <a:r>
              <a:rPr lang="it-IT" sz="2000" dirty="0"/>
              <a:t> decise di partecipare al fianco delle due potenze europee alla </a:t>
            </a:r>
            <a:r>
              <a:rPr lang="it-IT" sz="2000" b="1" dirty="0"/>
              <a:t>Guerra</a:t>
            </a:r>
            <a:r>
              <a:rPr lang="it-IT" sz="2000" dirty="0"/>
              <a:t> </a:t>
            </a:r>
            <a:r>
              <a:rPr lang="it-IT" sz="2000" b="1" dirty="0"/>
              <a:t>di Crimea</a:t>
            </a:r>
            <a:r>
              <a:rPr lang="it-IT" sz="2000" dirty="0"/>
              <a:t>: nel </a:t>
            </a:r>
            <a:r>
              <a:rPr lang="it-IT" sz="2000" b="1" dirty="0"/>
              <a:t>1856</a:t>
            </a:r>
            <a:r>
              <a:rPr lang="it-IT" sz="2000" dirty="0"/>
              <a:t>, durante le trattative di pace alla </a:t>
            </a:r>
            <a:r>
              <a:rPr lang="it-IT" sz="2000" b="1" dirty="0"/>
              <a:t>Conferenza di Parigi</a:t>
            </a:r>
            <a:r>
              <a:rPr lang="it-IT" sz="2000" dirty="0"/>
              <a:t>, Cavour riuscì così a portare all’</a:t>
            </a:r>
            <a:r>
              <a:rPr lang="it-IT" sz="2000" b="1" dirty="0"/>
              <a:t>attenzione</a:t>
            </a:r>
            <a:r>
              <a:rPr lang="it-IT" sz="2000" dirty="0"/>
              <a:t> </a:t>
            </a:r>
            <a:r>
              <a:rPr lang="it-IT" sz="2000" b="1" dirty="0"/>
              <a:t>internazionale la questione italiana</a:t>
            </a:r>
            <a:r>
              <a:rPr lang="it-IT" sz="2000" dirty="0"/>
              <a:t>.</a:t>
            </a:r>
          </a:p>
        </p:txBody>
      </p:sp>
      <p:pic>
        <p:nvPicPr>
          <p:cNvPr id="4" name="Immagine 3" descr="Immagine che contiene dipinto, arte, battaglia, Violenza&#10;&#10;Il contenuto generato dall'IA potrebbe non essere corretto.">
            <a:extLst>
              <a:ext uri="{FF2B5EF4-FFF2-40B4-BE49-F238E27FC236}">
                <a16:creationId xmlns:a16="http://schemas.microsoft.com/office/drawing/2014/main" id="{6050EC5F-C3FB-BE1C-27A6-40CBCB489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2" y="2581647"/>
            <a:ext cx="6390289" cy="35592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46729F-2935-D17D-1E6D-066C51970169}"/>
              </a:ext>
            </a:extLst>
          </p:cNvPr>
          <p:cNvSpPr txBox="1"/>
          <p:nvPr/>
        </p:nvSpPr>
        <p:spPr>
          <a:xfrm>
            <a:off x="916893" y="2843717"/>
            <a:ext cx="41072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1800" dirty="0"/>
              <a:t>Nel </a:t>
            </a:r>
            <a:r>
              <a:rPr lang="it-IT" sz="1800" b="1" dirty="0"/>
              <a:t>1858</a:t>
            </a:r>
            <a:r>
              <a:rPr lang="it-IT" sz="1800" dirty="0"/>
              <a:t> Cavour strinse con </a:t>
            </a:r>
            <a:r>
              <a:rPr lang="it-IT" sz="1800" b="1" dirty="0"/>
              <a:t>Napoleone III</a:t>
            </a:r>
            <a:r>
              <a:rPr lang="it-IT" sz="1800" dirty="0"/>
              <a:t> un </a:t>
            </a:r>
            <a:r>
              <a:rPr lang="it-IT" sz="1800" b="1" dirty="0"/>
              <a:t>accordo</a:t>
            </a:r>
            <a:r>
              <a:rPr lang="it-IT" sz="1800" dirty="0"/>
              <a:t> </a:t>
            </a:r>
            <a:r>
              <a:rPr lang="it-IT" sz="1800" b="1" dirty="0"/>
              <a:t>segreto a </a:t>
            </a:r>
            <a:r>
              <a:rPr lang="it-IT" sz="1800" b="1" dirty="0" err="1"/>
              <a:t>Plombières</a:t>
            </a:r>
            <a:r>
              <a:rPr lang="it-IT" sz="1800" dirty="0"/>
              <a:t>: se l’Austria avesse dichiarato guerra al Regno di Sardegna, la Francia sarebbe intervenuta a favore di quest’ultimo e, in caso di vittoria, il Regno di Sardegna avrebbe ottenuto il Lombardo-Veneto e avrebbe ceduto alla Francia Nizza e la Savoia.</a:t>
            </a:r>
          </a:p>
        </p:txBody>
      </p:sp>
    </p:spTree>
    <p:extLst>
      <p:ext uri="{BB962C8B-B14F-4D97-AF65-F5344CB8AC3E}">
        <p14:creationId xmlns:p14="http://schemas.microsoft.com/office/powerpoint/2010/main" val="318377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3B634-DFA9-C37B-B8BE-1941F921C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ACB662-12B5-5A0A-8FB8-C5FDFDA15564}"/>
              </a:ext>
            </a:extLst>
          </p:cNvPr>
          <p:cNvSpPr txBox="1"/>
          <p:nvPr/>
        </p:nvSpPr>
        <p:spPr>
          <a:xfrm>
            <a:off x="916893" y="904725"/>
            <a:ext cx="6398307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Con l’intento di provocare la reazione dell’Austria, Cavour iniziò a schierare sempre più truppe al confine con la Lombardia, finché l’</a:t>
            </a:r>
            <a:r>
              <a:rPr lang="it-IT" sz="2000" b="1" dirty="0"/>
              <a:t>Austria</a:t>
            </a:r>
            <a:r>
              <a:rPr lang="it-IT" sz="2000" dirty="0"/>
              <a:t> </a:t>
            </a:r>
            <a:r>
              <a:rPr lang="it-IT" sz="2000" b="1" dirty="0"/>
              <a:t>dichiarò guerra al Regno di Sardegna</a:t>
            </a:r>
            <a:r>
              <a:rPr lang="it-IT" sz="2000" dirty="0"/>
              <a:t>. Dopo le vittorie nelle battaglie di </a:t>
            </a:r>
            <a:r>
              <a:rPr lang="it-IT" sz="2000" b="1" dirty="0"/>
              <a:t>Magenta</a:t>
            </a:r>
            <a:r>
              <a:rPr lang="it-IT" sz="2000" dirty="0"/>
              <a:t>, </a:t>
            </a:r>
            <a:r>
              <a:rPr lang="it-IT" sz="2000" b="1" dirty="0"/>
              <a:t>Solferino</a:t>
            </a:r>
            <a:r>
              <a:rPr lang="it-IT" sz="2000" dirty="0"/>
              <a:t> e </a:t>
            </a:r>
            <a:r>
              <a:rPr lang="it-IT" sz="2000" b="1" dirty="0"/>
              <a:t>San Martino</a:t>
            </a:r>
            <a:r>
              <a:rPr lang="it-IT" sz="2000" dirty="0"/>
              <a:t> e la </a:t>
            </a:r>
            <a:r>
              <a:rPr lang="it-IT" sz="2000" b="1" dirty="0"/>
              <a:t>liberazione di Milano</a:t>
            </a:r>
            <a:r>
              <a:rPr lang="it-IT" sz="2000" dirty="0"/>
              <a:t>, l’esercito piemontese continuò ad avanzare verso il Veneto, ma la </a:t>
            </a:r>
            <a:r>
              <a:rPr lang="it-IT" sz="2000" b="1" dirty="0"/>
              <a:t>Francia</a:t>
            </a:r>
            <a:r>
              <a:rPr lang="it-IT" sz="2000" dirty="0"/>
              <a:t>, temendo un’eccessiva espansione del Regno di Sardegna, decise di abbandonare il conflitto firmando nel luglio </a:t>
            </a:r>
            <a:r>
              <a:rPr lang="it-IT" sz="2000" b="1" dirty="0"/>
              <a:t>1859</a:t>
            </a:r>
            <a:r>
              <a:rPr lang="it-IT" sz="2000" dirty="0"/>
              <a:t> l’</a:t>
            </a:r>
            <a:r>
              <a:rPr lang="it-IT" sz="2000" b="1" dirty="0"/>
              <a:t>armistizio</a:t>
            </a:r>
            <a:r>
              <a:rPr lang="it-IT" sz="2000" dirty="0"/>
              <a:t> </a:t>
            </a:r>
            <a:r>
              <a:rPr lang="it-IT" sz="2000" b="1" dirty="0"/>
              <a:t>di Villafranca</a:t>
            </a:r>
            <a:r>
              <a:rPr lang="it-IT" sz="2000" dirty="0"/>
              <a:t> con l’Austria: la Lombardia fu ceduta al Piemonte, il Veneto rimase all’Austria e la Francia ottenne Nizza e la Savoia.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Centro</a:t>
            </a:r>
            <a:r>
              <a:rPr lang="it-IT" sz="2000" dirty="0"/>
              <a:t> </a:t>
            </a:r>
            <a:r>
              <a:rPr lang="it-IT" sz="2000" b="1" dirty="0"/>
              <a:t>Italia</a:t>
            </a:r>
            <a:r>
              <a:rPr lang="it-IT" sz="2000" dirty="0"/>
              <a:t>, intanto, erano scoppiate numerose </a:t>
            </a:r>
            <a:r>
              <a:rPr lang="it-IT" sz="2000" b="1" dirty="0"/>
              <a:t>insurrezioni</a:t>
            </a:r>
            <a:r>
              <a:rPr lang="it-IT" sz="2000" dirty="0"/>
              <a:t> organizzate dai democratici, che si dichiararono favorevoli all’annessione al Regno di Sardegna. Nel </a:t>
            </a:r>
            <a:r>
              <a:rPr lang="it-IT" sz="2000" b="1" dirty="0"/>
              <a:t>marzo</a:t>
            </a:r>
            <a:r>
              <a:rPr lang="it-IT" sz="2000" dirty="0"/>
              <a:t> </a:t>
            </a:r>
            <a:r>
              <a:rPr lang="it-IT" sz="2000" b="1" dirty="0"/>
              <a:t>1860</a:t>
            </a:r>
            <a:r>
              <a:rPr lang="it-IT" sz="2000" dirty="0"/>
              <a:t>, quindi, in </a:t>
            </a:r>
            <a:r>
              <a:rPr lang="it-IT" sz="2000" b="1" dirty="0"/>
              <a:t>Toscana</a:t>
            </a:r>
            <a:r>
              <a:rPr lang="it-IT" sz="2000" dirty="0"/>
              <a:t> ed </a:t>
            </a:r>
            <a:r>
              <a:rPr lang="it-IT" sz="2000" b="1" dirty="0"/>
              <a:t>Emilia-Romagna</a:t>
            </a:r>
            <a:r>
              <a:rPr lang="it-IT" sz="2000" dirty="0"/>
              <a:t> si tennero </a:t>
            </a:r>
            <a:r>
              <a:rPr lang="it-IT" sz="2000" b="1" dirty="0"/>
              <a:t>plebisciti</a:t>
            </a:r>
            <a:r>
              <a:rPr lang="it-IT" sz="2000" dirty="0"/>
              <a:t> a suffragio generale maschile che sancirono l’annessione di questi territori al Regno di Sardegna.</a:t>
            </a:r>
          </a:p>
        </p:txBody>
      </p:sp>
      <p:pic>
        <p:nvPicPr>
          <p:cNvPr id="4" name="Immagine 3" descr="Immagine che contiene dipinto, arte, persona, nuvola&#10;&#10;Il contenuto generato dall'IA potrebbe non essere corretto.">
            <a:extLst>
              <a:ext uri="{FF2B5EF4-FFF2-40B4-BE49-F238E27FC236}">
                <a16:creationId xmlns:a16="http://schemas.microsoft.com/office/drawing/2014/main" id="{22314078-25CA-F3B4-F023-F9225EE07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11213"/>
            <a:ext cx="4464654" cy="319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1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815F2-B734-664F-17C7-87358907C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0D6526-AD5B-2A3F-24A9-C69226020571}"/>
              </a:ext>
            </a:extLst>
          </p:cNvPr>
          <p:cNvSpPr txBox="1"/>
          <p:nvPr/>
        </p:nvSpPr>
        <p:spPr>
          <a:xfrm>
            <a:off x="916893" y="864533"/>
            <a:ext cx="517910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Dopo l’annessione del Centro Italia, venne organizzata la </a:t>
            </a:r>
            <a:r>
              <a:rPr lang="it-IT" sz="2000" b="1" dirty="0"/>
              <a:t>spedizione dei Mille</a:t>
            </a:r>
            <a:r>
              <a:rPr lang="it-IT" sz="2000" dirty="0"/>
              <a:t>: un gruppo di patrioti, guidati da </a:t>
            </a:r>
            <a:r>
              <a:rPr lang="it-IT" sz="2000" b="1" dirty="0"/>
              <a:t>Giuseppe Garibaldi</a:t>
            </a:r>
            <a:r>
              <a:rPr lang="it-IT" sz="2000" dirty="0"/>
              <a:t>, salpò da </a:t>
            </a:r>
            <a:r>
              <a:rPr lang="it-IT" sz="2000" b="1" dirty="0"/>
              <a:t>Quarto</a:t>
            </a:r>
            <a:r>
              <a:rPr lang="it-IT" sz="2000" dirty="0"/>
              <a:t>, vicino a Genova, per raggiungere la Sicilia e unirsi ai mazziniani locali che avevano organizzato una rivolta di tutto il popolo siciliano contro il dominio dei Borbone. Una volta sbarcati a </a:t>
            </a:r>
            <a:r>
              <a:rPr lang="it-IT" sz="2000" b="1" dirty="0"/>
              <a:t>Marsala</a:t>
            </a:r>
            <a:r>
              <a:rPr lang="it-IT" sz="2000" dirty="0"/>
              <a:t>, Garibaldi e i suoi ottennero l’</a:t>
            </a:r>
            <a:r>
              <a:rPr lang="it-IT" sz="2000" b="1" dirty="0"/>
              <a:t>appoggio</a:t>
            </a:r>
            <a:r>
              <a:rPr lang="it-IT" sz="2000" dirty="0"/>
              <a:t> </a:t>
            </a:r>
            <a:r>
              <a:rPr lang="it-IT" sz="2000" b="1" dirty="0"/>
              <a:t>anche</a:t>
            </a:r>
            <a:r>
              <a:rPr lang="it-IT" sz="2000" dirty="0"/>
              <a:t> </a:t>
            </a:r>
            <a:r>
              <a:rPr lang="it-IT" sz="2000" b="1" dirty="0"/>
              <a:t>della</a:t>
            </a:r>
            <a:r>
              <a:rPr lang="it-IT" sz="2000" dirty="0"/>
              <a:t> </a:t>
            </a:r>
            <a:r>
              <a:rPr lang="it-IT" sz="2000" b="1" dirty="0"/>
              <a:t>popolazione contadina</a:t>
            </a:r>
            <a:r>
              <a:rPr lang="it-IT" sz="2000" dirty="0"/>
              <a:t> e in breve tempo liberarono l’isola dai Borbone. Quindi Garibaldi continuò ad avanzare e, dopo aver attraversato lo Stretto </a:t>
            </a:r>
            <a:br>
              <a:rPr lang="it-IT" sz="2000" dirty="0"/>
            </a:br>
            <a:r>
              <a:rPr lang="it-IT" sz="2000" dirty="0"/>
              <a:t>di Messina e aver liberato anche la Calabria, </a:t>
            </a:r>
            <a:br>
              <a:rPr lang="it-IT" sz="2000" dirty="0"/>
            </a:br>
            <a:r>
              <a:rPr lang="it-IT" sz="2000" dirty="0"/>
              <a:t>il </a:t>
            </a:r>
            <a:r>
              <a:rPr lang="it-IT" sz="2000" b="1" dirty="0"/>
              <a:t>7 settembre 1860</a:t>
            </a:r>
            <a:r>
              <a:rPr lang="it-IT" sz="2000" dirty="0"/>
              <a:t> raggiunse </a:t>
            </a:r>
            <a:r>
              <a:rPr lang="it-IT" sz="2000" b="1" dirty="0"/>
              <a:t>Napoli</a:t>
            </a:r>
            <a:r>
              <a:rPr lang="it-IT" sz="2000" dirty="0"/>
              <a:t>.</a:t>
            </a:r>
          </a:p>
        </p:txBody>
      </p:sp>
      <p:pic>
        <p:nvPicPr>
          <p:cNvPr id="4" name="Immagine 3" descr="Immagine che contiene vestiti, persona, uomo, chiesa&#10;&#10;Il contenuto generato dall'IA potrebbe non essere corretto.">
            <a:extLst>
              <a:ext uri="{FF2B5EF4-FFF2-40B4-BE49-F238E27FC236}">
                <a16:creationId xmlns:a16="http://schemas.microsoft.com/office/drawing/2014/main" id="{BFE2AE8E-937A-F308-F59F-1B3B576B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4725"/>
            <a:ext cx="5450805" cy="408930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C67960-19D5-2E88-6436-665D3EDC68BF}"/>
              </a:ext>
            </a:extLst>
          </p:cNvPr>
          <p:cNvSpPr txBox="1"/>
          <p:nvPr/>
        </p:nvSpPr>
        <p:spPr>
          <a:xfrm>
            <a:off x="916893" y="5207116"/>
            <a:ext cx="106299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Intanto il re </a:t>
            </a:r>
            <a:r>
              <a:rPr lang="it-IT" sz="2000" b="1" dirty="0"/>
              <a:t>Vittorio Emanuele II</a:t>
            </a:r>
            <a:r>
              <a:rPr lang="it-IT" sz="2000" dirty="0"/>
              <a:t> alla guida dell’esercito piemontese partì alla volta del Sud Italia per conquistare i territori pontifici di </a:t>
            </a:r>
            <a:r>
              <a:rPr lang="it-IT" sz="2000" b="1" dirty="0"/>
              <a:t>Marche</a:t>
            </a:r>
            <a:r>
              <a:rPr lang="it-IT" sz="2000" dirty="0"/>
              <a:t> e </a:t>
            </a:r>
            <a:r>
              <a:rPr lang="it-IT" sz="2000" b="1" dirty="0"/>
              <a:t>Umbria</a:t>
            </a:r>
            <a:r>
              <a:rPr lang="it-IT" sz="2000" dirty="0"/>
              <a:t> e raggiungere Garibaldi, che nel frattempo aveva sconfitto definitivamente l’esercito borbonico sul Volturno, decretando così la fine del Regno delle Due Sicilie.</a:t>
            </a:r>
          </a:p>
        </p:txBody>
      </p:sp>
    </p:spTree>
    <p:extLst>
      <p:ext uri="{BB962C8B-B14F-4D97-AF65-F5344CB8AC3E}">
        <p14:creationId xmlns:p14="http://schemas.microsoft.com/office/powerpoint/2010/main" val="99136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7B4AC-A498-413F-48CF-197C2E3D4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CC7DF4-F5BE-4A61-2277-35CC3ADAC35B}"/>
              </a:ext>
            </a:extLst>
          </p:cNvPr>
          <p:cNvSpPr txBox="1"/>
          <p:nvPr/>
        </p:nvSpPr>
        <p:spPr>
          <a:xfrm>
            <a:off x="916893" y="904725"/>
            <a:ext cx="10568371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b="1" dirty="0"/>
              <a:t>Garibaldi</a:t>
            </a:r>
            <a:r>
              <a:rPr lang="it-IT" sz="2000" dirty="0"/>
              <a:t> e il re </a:t>
            </a:r>
            <a:r>
              <a:rPr lang="it-IT" sz="2000" b="1" dirty="0"/>
              <a:t>Vittorio Emanuele II </a:t>
            </a:r>
            <a:r>
              <a:rPr lang="it-IT" sz="2000" dirty="0"/>
              <a:t>si incontrarono a </a:t>
            </a:r>
            <a:r>
              <a:rPr lang="it-IT" sz="2000" b="1" dirty="0"/>
              <a:t>Teano</a:t>
            </a:r>
            <a:r>
              <a:rPr lang="it-IT" sz="2000" dirty="0"/>
              <a:t>, nei pressi di Caserta: in quell’occasione Garibaldi riconobbe l’autorità del re e gli consegnò il Sud Italia.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Nei territori del Sud Italia, dell’Umbria e delle Marche si tennero nuovi </a:t>
            </a:r>
            <a:r>
              <a:rPr lang="it-IT" sz="2000" b="1" dirty="0"/>
              <a:t>plebisciti</a:t>
            </a:r>
            <a:r>
              <a:rPr lang="it-IT" sz="2000" dirty="0"/>
              <a:t> che decretarono l’annessione dei territori al Regno di Sardegna.</a:t>
            </a:r>
          </a:p>
        </p:txBody>
      </p:sp>
      <p:pic>
        <p:nvPicPr>
          <p:cNvPr id="4" name="Immagine 3" descr="Immagine che contiene Redini, briglia, cavallo, Equitazione&#10;&#10;Il contenuto generato dall'IA potrebbe non essere corretto.">
            <a:extLst>
              <a:ext uri="{FF2B5EF4-FFF2-40B4-BE49-F238E27FC236}">
                <a16:creationId xmlns:a16="http://schemas.microsoft.com/office/drawing/2014/main" id="{4F3D9EC7-FDD6-7CE3-5F46-D0F8DCE87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1" y="2404239"/>
            <a:ext cx="6119444" cy="31983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7EA68A-89CA-0452-8B3D-2BFFB24898A8}"/>
              </a:ext>
            </a:extLst>
          </p:cNvPr>
          <p:cNvSpPr txBox="1"/>
          <p:nvPr/>
        </p:nvSpPr>
        <p:spPr>
          <a:xfrm>
            <a:off x="916893" y="2303756"/>
            <a:ext cx="42881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Il </a:t>
            </a:r>
            <a:r>
              <a:rPr lang="it-IT" sz="2000" b="1" dirty="0"/>
              <a:t>17 marzo 1861 </a:t>
            </a:r>
            <a:r>
              <a:rPr lang="it-IT" sz="2000" dirty="0"/>
              <a:t>si riunì il Parlamento a </a:t>
            </a:r>
            <a:r>
              <a:rPr lang="it-IT" sz="2000" b="1" dirty="0"/>
              <a:t>Torino</a:t>
            </a:r>
            <a:r>
              <a:rPr lang="it-IT" sz="2000" dirty="0"/>
              <a:t>, capitale del Regno: venne proclamata la nascita del </a:t>
            </a:r>
            <a:r>
              <a:rPr lang="it-IT" sz="2000" b="1" dirty="0"/>
              <a:t>Regno d’Italia </a:t>
            </a:r>
            <a:r>
              <a:rPr lang="it-IT" sz="2000" dirty="0"/>
              <a:t>e il re </a:t>
            </a:r>
            <a:r>
              <a:rPr lang="it-IT" sz="2000" b="1" dirty="0"/>
              <a:t>Vittorio Emanuele II </a:t>
            </a:r>
            <a:r>
              <a:rPr lang="it-IT" sz="2000" dirty="0"/>
              <a:t>assunse il titolo di </a:t>
            </a:r>
            <a:r>
              <a:rPr lang="it-IT" sz="2000" b="1" dirty="0"/>
              <a:t>re d’Italia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3534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1887</Words>
  <Application>Microsoft Macintosh PowerPoint</Application>
  <PresentationFormat>Widescreen</PresentationFormat>
  <Paragraphs>47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Roberto Grancia</cp:lastModifiedBy>
  <cp:revision>41</cp:revision>
  <dcterms:created xsi:type="dcterms:W3CDTF">2024-01-12T11:51:10Z</dcterms:created>
  <dcterms:modified xsi:type="dcterms:W3CDTF">2025-03-31T09:23:02Z</dcterms:modified>
</cp:coreProperties>
</file>