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69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756"/>
    <a:srgbClr val="F3D75D"/>
    <a:srgbClr val="96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2" autoAdjust="0"/>
    <p:restoredTop sz="94660"/>
  </p:normalViewPr>
  <p:slideViewPr>
    <p:cSldViewPr snapToGrid="0">
      <p:cViewPr>
        <p:scale>
          <a:sx n="141" d="100"/>
          <a:sy n="141" d="100"/>
        </p:scale>
        <p:origin x="76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02346C89-E542-40A9-8082-70216AFB397C}"/>
    <pc:docChg chg="undo custSel addSld delSld modSld sldOrd">
      <pc:chgData name="Stefano Querio" userId="b6156760-fcc4-4227-907a-4864250c618d" providerId="ADAL" clId="{02346C89-E542-40A9-8082-70216AFB397C}" dt="2025-03-07T13:17:26.034" v="14250" actId="1076"/>
      <pc:docMkLst>
        <pc:docMk/>
      </pc:docMkLst>
      <pc:sldChg chg="modSp mod">
        <pc:chgData name="Stefano Querio" userId="b6156760-fcc4-4227-907a-4864250c618d" providerId="ADAL" clId="{02346C89-E542-40A9-8082-70216AFB397C}" dt="2025-03-01T17:14:06.431" v="53" actId="13926"/>
        <pc:sldMkLst>
          <pc:docMk/>
          <pc:sldMk cId="1477219147" sldId="256"/>
        </pc:sldMkLst>
        <pc:spChg chg="mod">
          <ac:chgData name="Stefano Querio" userId="b6156760-fcc4-4227-907a-4864250c618d" providerId="ADAL" clId="{02346C89-E542-40A9-8082-70216AFB397C}" dt="2025-03-01T17:14:06.431" v="53" actId="13926"/>
          <ac:spMkLst>
            <pc:docMk/>
            <pc:sldMk cId="1477219147" sldId="256"/>
            <ac:spMk id="12" creationId="{171BB65F-AD7E-00E0-EBF5-F4ED0FFA2432}"/>
          </ac:spMkLst>
        </pc:spChg>
        <pc:spChg chg="mod">
          <ac:chgData name="Stefano Querio" userId="b6156760-fcc4-4227-907a-4864250c618d" providerId="ADAL" clId="{02346C89-E542-40A9-8082-70216AFB397C}" dt="2025-03-01T17:13:47.947" v="0" actId="20577"/>
          <ac:spMkLst>
            <pc:docMk/>
            <pc:sldMk cId="1477219147" sldId="256"/>
            <ac:spMk id="13" creationId="{42F1F21E-55F1-4537-95CF-8ADDCBE49EE4}"/>
          </ac:spMkLst>
        </pc:spChg>
      </pc:sldChg>
      <pc:sldChg chg="modSp mod chgLayout">
        <pc:chgData name="Stefano Querio" userId="b6156760-fcc4-4227-907a-4864250c618d" providerId="ADAL" clId="{02346C89-E542-40A9-8082-70216AFB397C}" dt="2025-03-05T08:55:08.019" v="14184" actId="113"/>
        <pc:sldMkLst>
          <pc:docMk/>
          <pc:sldMk cId="4014257063" sldId="257"/>
        </pc:sldMkLst>
        <pc:spChg chg="mod">
          <ac:chgData name="Stefano Querio" userId="b6156760-fcc4-4227-907a-4864250c618d" providerId="ADAL" clId="{02346C89-E542-40A9-8082-70216AFB397C}" dt="2025-03-05T08:55:08.019" v="14184" actId="113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02346C89-E542-40A9-8082-70216AFB397C}" dt="2025-03-06T08:36:48.217" v="14230" actId="20577"/>
        <pc:sldMkLst>
          <pc:docMk/>
          <pc:sldMk cId="630489450" sldId="258"/>
        </pc:sldMkLst>
        <pc:spChg chg="mod">
          <ac:chgData name="Stefano Querio" userId="b6156760-fcc4-4227-907a-4864250c618d" providerId="ADAL" clId="{02346C89-E542-40A9-8082-70216AFB397C}" dt="2025-03-06T08:36:48.217" v="14230" actId="20577"/>
          <ac:spMkLst>
            <pc:docMk/>
            <pc:sldMk cId="630489450" sldId="258"/>
            <ac:spMk id="6" creationId="{36B01D7C-DBE7-E293-E426-127BF515E2CE}"/>
          </ac:spMkLst>
        </pc:spChg>
      </pc:sldChg>
      <pc:sldChg chg="modSp mod">
        <pc:chgData name="Stefano Querio" userId="b6156760-fcc4-4227-907a-4864250c618d" providerId="ADAL" clId="{02346C89-E542-40A9-8082-70216AFB397C}" dt="2025-03-07T13:14:32.985" v="14249" actId="20577"/>
        <pc:sldMkLst>
          <pc:docMk/>
          <pc:sldMk cId="2499567960" sldId="259"/>
        </pc:sldMkLst>
        <pc:spChg chg="mod">
          <ac:chgData name="Stefano Querio" userId="b6156760-fcc4-4227-907a-4864250c618d" providerId="ADAL" clId="{02346C89-E542-40A9-8082-70216AFB397C}" dt="2025-03-07T13:14:32.985" v="14249" actId="20577"/>
          <ac:spMkLst>
            <pc:docMk/>
            <pc:sldMk cId="2499567960" sldId="259"/>
            <ac:spMk id="6" creationId="{40983EBC-8B4D-700C-4255-11F314C632F4}"/>
          </ac:spMkLst>
        </pc:spChg>
      </pc:sldChg>
      <pc:sldChg chg="modSp mod">
        <pc:chgData name="Stefano Querio" userId="b6156760-fcc4-4227-907a-4864250c618d" providerId="ADAL" clId="{02346C89-E542-40A9-8082-70216AFB397C}" dt="2025-03-06T08:38:42.649" v="14236" actId="113"/>
        <pc:sldMkLst>
          <pc:docMk/>
          <pc:sldMk cId="4087680657" sldId="260"/>
        </pc:sldMkLst>
        <pc:spChg chg="mod">
          <ac:chgData name="Stefano Querio" userId="b6156760-fcc4-4227-907a-4864250c618d" providerId="ADAL" clId="{02346C89-E542-40A9-8082-70216AFB397C}" dt="2025-03-06T08:38:42.649" v="14236" actId="113"/>
          <ac:spMkLst>
            <pc:docMk/>
            <pc:sldMk cId="4087680657" sldId="260"/>
            <ac:spMk id="6" creationId="{2B35FAF1-5B1D-BAAE-BB28-43395BB7760D}"/>
          </ac:spMkLst>
        </pc:spChg>
      </pc:sldChg>
      <pc:sldChg chg="modSp mod">
        <pc:chgData name="Stefano Querio" userId="b6156760-fcc4-4227-907a-4864250c618d" providerId="ADAL" clId="{02346C89-E542-40A9-8082-70216AFB397C}" dt="2025-03-05T08:58:36.730" v="14193" actId="113"/>
        <pc:sldMkLst>
          <pc:docMk/>
          <pc:sldMk cId="1970236930" sldId="261"/>
        </pc:sldMkLst>
        <pc:spChg chg="mod">
          <ac:chgData name="Stefano Querio" userId="b6156760-fcc4-4227-907a-4864250c618d" providerId="ADAL" clId="{02346C89-E542-40A9-8082-70216AFB397C}" dt="2025-03-05T08:58:36.730" v="14193" actId="113"/>
          <ac:spMkLst>
            <pc:docMk/>
            <pc:sldMk cId="1970236930" sldId="261"/>
            <ac:spMk id="6" creationId="{B1747A0C-999B-C592-AA6C-B00D17CD2188}"/>
          </ac:spMkLst>
        </pc:spChg>
      </pc:sldChg>
      <pc:sldChg chg="modSp mod">
        <pc:chgData name="Stefano Querio" userId="b6156760-fcc4-4227-907a-4864250c618d" providerId="ADAL" clId="{02346C89-E542-40A9-8082-70216AFB397C}" dt="2025-03-07T13:17:26.034" v="14250" actId="1076"/>
        <pc:sldMkLst>
          <pc:docMk/>
          <pc:sldMk cId="1314482844" sldId="262"/>
        </pc:sldMkLst>
        <pc:spChg chg="mod">
          <ac:chgData name="Stefano Querio" userId="b6156760-fcc4-4227-907a-4864250c618d" providerId="ADAL" clId="{02346C89-E542-40A9-8082-70216AFB397C}" dt="2025-03-05T08:59:30" v="14195" actId="20577"/>
          <ac:spMkLst>
            <pc:docMk/>
            <pc:sldMk cId="1314482844" sldId="262"/>
            <ac:spMk id="6" creationId="{CF8B0E20-109F-9A3F-F287-951FC34D80B2}"/>
          </ac:spMkLst>
        </pc:spChg>
        <pc:picChg chg="mod">
          <ac:chgData name="Stefano Querio" userId="b6156760-fcc4-4227-907a-4864250c618d" providerId="ADAL" clId="{02346C89-E542-40A9-8082-70216AFB397C}" dt="2025-03-07T13:17:26.034" v="14250" actId="1076"/>
          <ac:picMkLst>
            <pc:docMk/>
            <pc:sldMk cId="1314482844" sldId="262"/>
            <ac:picMk id="4" creationId="{E2705B60-3D54-3780-9E78-5A4D0F5348B3}"/>
          </ac:picMkLst>
        </pc:picChg>
      </pc:sldChg>
      <pc:sldChg chg="delSp modSp mod">
        <pc:chgData name="Stefano Querio" userId="b6156760-fcc4-4227-907a-4864250c618d" providerId="ADAL" clId="{02346C89-E542-40A9-8082-70216AFB397C}" dt="2025-03-06T08:40:52.439" v="14238" actId="20577"/>
        <pc:sldMkLst>
          <pc:docMk/>
          <pc:sldMk cId="3840617317" sldId="263"/>
        </pc:sldMkLst>
        <pc:spChg chg="mod">
          <ac:chgData name="Stefano Querio" userId="b6156760-fcc4-4227-907a-4864250c618d" providerId="ADAL" clId="{02346C89-E542-40A9-8082-70216AFB397C}" dt="2025-03-06T08:40:52.439" v="14238" actId="20577"/>
          <ac:spMkLst>
            <pc:docMk/>
            <pc:sldMk cId="3840617317" sldId="263"/>
            <ac:spMk id="6" creationId="{3A0DA044-EAB0-1174-CB66-4B4404C4C6A2}"/>
          </ac:spMkLst>
        </pc:spChg>
      </pc:sldChg>
      <pc:sldChg chg="delSp modSp mod">
        <pc:chgData name="Stefano Querio" userId="b6156760-fcc4-4227-907a-4864250c618d" providerId="ADAL" clId="{02346C89-E542-40A9-8082-70216AFB397C}" dt="2025-03-05T09:00:56.548" v="14197" actId="113"/>
        <pc:sldMkLst>
          <pc:docMk/>
          <pc:sldMk cId="2721867779" sldId="264"/>
        </pc:sldMkLst>
        <pc:spChg chg="mod">
          <ac:chgData name="Stefano Querio" userId="b6156760-fcc4-4227-907a-4864250c618d" providerId="ADAL" clId="{02346C89-E542-40A9-8082-70216AFB397C}" dt="2025-03-05T09:00:56.548" v="14197" actId="113"/>
          <ac:spMkLst>
            <pc:docMk/>
            <pc:sldMk cId="2721867779" sldId="264"/>
            <ac:spMk id="6" creationId="{D7D3CCBE-9C23-0E0D-0B6E-E7733710E052}"/>
          </ac:spMkLst>
        </pc:spChg>
      </pc:sldChg>
      <pc:sldChg chg="modSp mod ord">
        <pc:chgData name="Stefano Querio" userId="b6156760-fcc4-4227-907a-4864250c618d" providerId="ADAL" clId="{02346C89-E542-40A9-8082-70216AFB397C}" dt="2025-03-07T13:11:23.551" v="14244" actId="20577"/>
        <pc:sldMkLst>
          <pc:docMk/>
          <pc:sldMk cId="617102739" sldId="265"/>
        </pc:sldMkLst>
        <pc:spChg chg="mod">
          <ac:chgData name="Stefano Querio" userId="b6156760-fcc4-4227-907a-4864250c618d" providerId="ADAL" clId="{02346C89-E542-40A9-8082-70216AFB397C}" dt="2025-03-07T13:11:23.551" v="14244" actId="20577"/>
          <ac:spMkLst>
            <pc:docMk/>
            <pc:sldMk cId="617102739" sldId="265"/>
            <ac:spMk id="5" creationId="{6A01044B-1D20-16D0-964D-67EA2C406300}"/>
          </ac:spMkLst>
        </pc:spChg>
      </pc:sldChg>
      <pc:sldChg chg="del">
        <pc:chgData name="Stefano Querio" userId="b6156760-fcc4-4227-907a-4864250c618d" providerId="ADAL" clId="{02346C89-E542-40A9-8082-70216AFB397C}" dt="2025-03-02T11:40:13.491" v="7006" actId="2696"/>
        <pc:sldMkLst>
          <pc:docMk/>
          <pc:sldMk cId="1502551331" sldId="266"/>
        </pc:sldMkLst>
      </pc:sldChg>
      <pc:sldChg chg="del">
        <pc:chgData name="Stefano Querio" userId="b6156760-fcc4-4227-907a-4864250c618d" providerId="ADAL" clId="{02346C89-E542-40A9-8082-70216AFB397C}" dt="2025-03-04T16:12:10.381" v="12228" actId="2696"/>
        <pc:sldMkLst>
          <pc:docMk/>
          <pc:sldMk cId="2573754559" sldId="267"/>
        </pc:sldMkLst>
      </pc:sldChg>
      <pc:sldChg chg="modSp add mod">
        <pc:chgData name="Stefano Querio" userId="b6156760-fcc4-4227-907a-4864250c618d" providerId="ADAL" clId="{02346C89-E542-40A9-8082-70216AFB397C}" dt="2025-03-07T13:12:58.983" v="14247" actId="20577"/>
        <pc:sldMkLst>
          <pc:docMk/>
          <pc:sldMk cId="446036171" sldId="268"/>
        </pc:sldMkLst>
        <pc:spChg chg="mod">
          <ac:chgData name="Stefano Querio" userId="b6156760-fcc4-4227-907a-4864250c618d" providerId="ADAL" clId="{02346C89-E542-40A9-8082-70216AFB397C}" dt="2025-03-07T13:12:58.983" v="14247" actId="20577"/>
          <ac:spMkLst>
            <pc:docMk/>
            <pc:sldMk cId="446036171" sldId="268"/>
            <ac:spMk id="6" creationId="{21425544-70E1-AFDB-1026-7BA59A84B075}"/>
          </ac:spMkLst>
        </pc:spChg>
      </pc:sldChg>
      <pc:sldChg chg="modSp add mod">
        <pc:chgData name="Stefano Querio" userId="b6156760-fcc4-4227-907a-4864250c618d" providerId="ADAL" clId="{02346C89-E542-40A9-8082-70216AFB397C}" dt="2025-03-05T09:01:18.151" v="14198" actId="113"/>
        <pc:sldMkLst>
          <pc:docMk/>
          <pc:sldMk cId="2580464775" sldId="269"/>
        </pc:sldMkLst>
        <pc:spChg chg="mod">
          <ac:chgData name="Stefano Querio" userId="b6156760-fcc4-4227-907a-4864250c618d" providerId="ADAL" clId="{02346C89-E542-40A9-8082-70216AFB397C}" dt="2025-03-05T09:01:18.151" v="14198" actId="113"/>
          <ac:spMkLst>
            <pc:docMk/>
            <pc:sldMk cId="2580464775" sldId="269"/>
            <ac:spMk id="6" creationId="{376D8027-D3C8-9DBC-82FF-D4DDF4792850}"/>
          </ac:spMkLst>
        </pc:spChg>
      </pc:sldChg>
    </pc:docChg>
  </pc:docChgLst>
  <pc:docChgLst>
    <pc:chgData name="Stefano Querio" userId="b6156760-fcc4-4227-907a-4864250c618d" providerId="ADAL" clId="{2146D530-AD8E-4F65-BF6A-E09F1C24C61D}"/>
    <pc:docChg chg="undo custSel addSld modSld">
      <pc:chgData name="Stefano Querio" userId="b6156760-fcc4-4227-907a-4864250c618d" providerId="ADAL" clId="{2146D530-AD8E-4F65-BF6A-E09F1C24C61D}" dt="2024-01-15T10:46:53.601" v="16170" actId="20577"/>
      <pc:docMkLst>
        <pc:docMk/>
      </pc:docMkLst>
      <pc:sldChg chg="modSp mod">
        <pc:chgData name="Stefano Querio" userId="b6156760-fcc4-4227-907a-4864250c618d" providerId="ADAL" clId="{2146D530-AD8E-4F65-BF6A-E09F1C24C61D}" dt="2024-01-15T10:35:46.644" v="16090" actId="113"/>
        <pc:sldMkLst>
          <pc:docMk/>
          <pc:sldMk cId="1477219147" sldId="256"/>
        </pc:sldMkLst>
      </pc:sldChg>
      <pc:sldChg chg="modSp mod">
        <pc:chgData name="Stefano Querio" userId="b6156760-fcc4-4227-907a-4864250c618d" providerId="ADAL" clId="{2146D530-AD8E-4F65-BF6A-E09F1C24C61D}" dt="2024-01-15T10:36:16.165" v="16091" actId="113"/>
        <pc:sldMkLst>
          <pc:docMk/>
          <pc:sldMk cId="4014257063" sldId="257"/>
        </pc:sldMkLst>
      </pc:sldChg>
      <pc:sldChg chg="modSp mod">
        <pc:chgData name="Stefano Querio" userId="b6156760-fcc4-4227-907a-4864250c618d" providerId="ADAL" clId="{2146D530-AD8E-4F65-BF6A-E09F1C24C61D}" dt="2024-01-15T10:37:39.069" v="16098" actId="113"/>
        <pc:sldMkLst>
          <pc:docMk/>
          <pc:sldMk cId="630489450" sldId="258"/>
        </pc:sldMkLst>
      </pc:sldChg>
      <pc:sldChg chg="modSp mod">
        <pc:chgData name="Stefano Querio" userId="b6156760-fcc4-4227-907a-4864250c618d" providerId="ADAL" clId="{2146D530-AD8E-4F65-BF6A-E09F1C24C61D}" dt="2024-01-15T10:38:08.637" v="16100" actId="113"/>
        <pc:sldMkLst>
          <pc:docMk/>
          <pc:sldMk cId="2499567960" sldId="259"/>
        </pc:sldMkLst>
      </pc:sldChg>
      <pc:sldChg chg="modSp mod">
        <pc:chgData name="Stefano Querio" userId="b6156760-fcc4-4227-907a-4864250c618d" providerId="ADAL" clId="{2146D530-AD8E-4F65-BF6A-E09F1C24C61D}" dt="2024-01-15T10:38:38.020" v="16103" actId="114"/>
        <pc:sldMkLst>
          <pc:docMk/>
          <pc:sldMk cId="4087680657" sldId="260"/>
        </pc:sldMkLst>
      </pc:sldChg>
      <pc:sldChg chg="modSp mod">
        <pc:chgData name="Stefano Querio" userId="b6156760-fcc4-4227-907a-4864250c618d" providerId="ADAL" clId="{2146D530-AD8E-4F65-BF6A-E09F1C24C61D}" dt="2024-01-15T10:41:35.546" v="16113" actId="113"/>
        <pc:sldMkLst>
          <pc:docMk/>
          <pc:sldMk cId="1970236930" sldId="261"/>
        </pc:sldMkLst>
      </pc:sldChg>
      <pc:sldChg chg="modSp mod">
        <pc:chgData name="Stefano Querio" userId="b6156760-fcc4-4227-907a-4864250c618d" providerId="ADAL" clId="{2146D530-AD8E-4F65-BF6A-E09F1C24C61D}" dt="2024-01-15T10:43:01.389" v="16142" actId="20577"/>
        <pc:sldMkLst>
          <pc:docMk/>
          <pc:sldMk cId="1314482844" sldId="262"/>
        </pc:sldMkLst>
      </pc:sldChg>
      <pc:sldChg chg="modSp mod">
        <pc:chgData name="Stefano Querio" userId="b6156760-fcc4-4227-907a-4864250c618d" providerId="ADAL" clId="{2146D530-AD8E-4F65-BF6A-E09F1C24C61D}" dt="2024-01-15T10:44:04.149" v="16154" actId="113"/>
        <pc:sldMkLst>
          <pc:docMk/>
          <pc:sldMk cId="3840617317" sldId="263"/>
        </pc:sldMkLst>
      </pc:sldChg>
      <pc:sldChg chg="modSp mod">
        <pc:chgData name="Stefano Querio" userId="b6156760-fcc4-4227-907a-4864250c618d" providerId="ADAL" clId="{2146D530-AD8E-4F65-BF6A-E09F1C24C61D}" dt="2024-01-15T10:45:39.400" v="16160" actId="114"/>
        <pc:sldMkLst>
          <pc:docMk/>
          <pc:sldMk cId="2721867779" sldId="264"/>
        </pc:sldMkLst>
      </pc:sldChg>
      <pc:sldChg chg="modSp mod">
        <pc:chgData name="Stefano Querio" userId="b6156760-fcc4-4227-907a-4864250c618d" providerId="ADAL" clId="{2146D530-AD8E-4F65-BF6A-E09F1C24C61D}" dt="2024-01-15T10:36:59.609" v="16096" actId="113"/>
        <pc:sldMkLst>
          <pc:docMk/>
          <pc:sldMk cId="617102739" sldId="265"/>
        </pc:sldMkLst>
      </pc:sldChg>
      <pc:sldChg chg="modSp add mod">
        <pc:chgData name="Stefano Querio" userId="b6156760-fcc4-4227-907a-4864250c618d" providerId="ADAL" clId="{2146D530-AD8E-4F65-BF6A-E09F1C24C61D}" dt="2024-01-15T10:39:11.613" v="16107" actId="114"/>
        <pc:sldMkLst>
          <pc:docMk/>
          <pc:sldMk cId="1502551331" sldId="266"/>
        </pc:sldMkLst>
      </pc:sldChg>
      <pc:sldChg chg="modSp add mod">
        <pc:chgData name="Stefano Querio" userId="b6156760-fcc4-4227-907a-4864250c618d" providerId="ADAL" clId="{2146D530-AD8E-4F65-BF6A-E09F1C24C61D}" dt="2024-01-15T10:46:53.601" v="16170" actId="20577"/>
        <pc:sldMkLst>
          <pc:docMk/>
          <pc:sldMk cId="2573754559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te, Arti visive, disegno, mitologia&#10;&#10;Descrizione generata automaticamente">
            <a:extLst>
              <a:ext uri="{FF2B5EF4-FFF2-40B4-BE49-F238E27FC236}">
                <a16:creationId xmlns:a16="http://schemas.microsoft.com/office/drawing/2014/main" id="{C973D3E4-904B-330B-4684-4FF8DEC46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0"/>
          <a:stretch/>
        </p:blipFill>
        <p:spPr>
          <a:xfrm>
            <a:off x="-1" y="1257299"/>
            <a:ext cx="12172497" cy="560070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531A4CE-63AF-6E41-D37C-B0F1C4B5A570}"/>
              </a:ext>
            </a:extLst>
          </p:cNvPr>
          <p:cNvSpPr/>
          <p:nvPr userDrawn="1"/>
        </p:nvSpPr>
        <p:spPr>
          <a:xfrm rot="10800000">
            <a:off x="0" y="1126683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B4EB14F5-080A-1450-261A-04E56DF290ED}"/>
              </a:ext>
            </a:extLst>
          </p:cNvPr>
          <p:cNvSpPr/>
          <p:nvPr userDrawn="1"/>
        </p:nvSpPr>
        <p:spPr>
          <a:xfrm rot="10800000">
            <a:off x="429905" y="1403047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6EEF75-02DB-E949-E795-6B515AA75C06}"/>
              </a:ext>
            </a:extLst>
          </p:cNvPr>
          <p:cNvSpPr/>
          <p:nvPr userDrawn="1"/>
        </p:nvSpPr>
        <p:spPr>
          <a:xfrm>
            <a:off x="0" y="0"/>
            <a:ext cx="1539433" cy="112668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55779D-31A7-8794-D6C0-19DB96DC356E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bg1">
                    <a:lumMod val="85000"/>
                    <a:alpha val="5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bg1">
                    <a:lumMod val="85000"/>
                    <a:alpha val="5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bg1">
                    <a:lumMod val="85000"/>
                    <a:alpha val="5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54846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2A72E-6257-B04C-84D8-CB2A1149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497A15-DCA2-86F2-8F92-40D83487B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C4F6FF-7E80-BD74-72D0-4120EE5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BCE968-AE2D-4D64-0527-64C8084C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DE712A-754E-E8CA-154D-772E7BEC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8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ADA409-9CB7-C4CB-DE5C-0CD17791F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A85F46-9307-30E7-84BB-07872036B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C6373B-8D98-68D1-8253-6F1A752E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F3F79-2036-C3AD-FE40-4C952970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04418-A5C2-763A-A49D-0DCE59E6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7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3B93B1-1E52-84CC-852C-38565F8DB5AD}"/>
              </a:ext>
            </a:extLst>
          </p:cNvPr>
          <p:cNvSpPr txBox="1"/>
          <p:nvPr userDrawn="1"/>
        </p:nvSpPr>
        <p:spPr>
          <a:xfrm rot="16200000">
            <a:off x="10498026" y="5035248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 Torino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D5E20E-9E05-BDE4-7FC6-9075E0C62524}"/>
              </a:ext>
            </a:extLst>
          </p:cNvPr>
          <p:cNvSpPr/>
          <p:nvPr userDrawn="1"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03895847-9D77-C7A5-D487-8B42B5041E59}"/>
              </a:ext>
            </a:extLst>
          </p:cNvPr>
          <p:cNvSpPr/>
          <p:nvPr userDrawn="1"/>
        </p:nvSpPr>
        <p:spPr>
          <a:xfrm>
            <a:off x="11267303" y="6240162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B83D6F-5E09-D5CD-A6AC-B837C4945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5998432"/>
            <a:ext cx="421969" cy="44515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A085CE-AF26-C76F-0643-6AFCB5BC304A}"/>
              </a:ext>
            </a:extLst>
          </p:cNvPr>
          <p:cNvSpPr txBox="1"/>
          <p:nvPr userDrawn="1"/>
        </p:nvSpPr>
        <p:spPr>
          <a:xfrm>
            <a:off x="11188693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C1F9CA-17AC-A98F-7E7A-0CF7133FB084}"/>
              </a:ext>
            </a:extLst>
          </p:cNvPr>
          <p:cNvSpPr txBox="1"/>
          <p:nvPr userDrawn="1"/>
        </p:nvSpPr>
        <p:spPr>
          <a:xfrm>
            <a:off x="6201610" y="118587"/>
            <a:ext cx="5832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D02756"/>
                </a:solidFill>
              </a:rPr>
              <a:t>Unità 9 • La Rivoluzione francese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131DC4D-D33D-E454-7EC7-E5BE5812FF11}"/>
              </a:ext>
            </a:extLst>
          </p:cNvPr>
          <p:cNvCxnSpPr>
            <a:cxnSpLocks/>
          </p:cNvCxnSpPr>
          <p:nvPr userDrawn="1"/>
        </p:nvCxnSpPr>
        <p:spPr>
          <a:xfrm flipH="1">
            <a:off x="9442764" y="406268"/>
            <a:ext cx="2729733" cy="0"/>
          </a:xfrm>
          <a:prstGeom prst="line">
            <a:avLst/>
          </a:prstGeom>
          <a:ln w="31750" cap="rnd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0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74F4F-6AAB-61C2-CF3B-E890A638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141688-F489-446A-CF7A-7113898BA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B8EA96-97FA-0DC9-00C4-79FCD936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015392-416E-DE6B-ECE2-2E894711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296C6-AD04-AE17-6E3D-AE52160F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3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44536-F3CB-9C6C-DBB3-79D0BA87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81959A-E30D-8463-70B9-EF3DCB50F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C02DCE-F00D-2F67-96DE-C5A99968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FD77F-13F3-B79E-7015-48638990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277C07-35FC-158E-AE61-5AB4C707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34E080-9545-1B73-6606-297C9BE6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44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F2F5A-F836-EC9A-7812-106AD299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BCA844-ABF5-CC9F-E44A-2B66D172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B68050-7E67-3A24-7F8A-90FB80A30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99299F-7FE2-8CEC-65DB-9F3912BFE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938E61-4FB1-C1AE-A34F-20C495656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6C6406-48FF-983C-B703-4404E2F0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FD3F51-2001-55CA-BA07-8A72EA15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814F97-FAFA-6F75-FBE7-AD8BCB94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1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3E76B-FFBA-4DDC-79B7-623631CD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B0087F-6471-4294-DCB1-D5EC57F5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1DED99-532C-5678-1605-E623CE03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A390A-56A7-AAE0-BEBD-67D89A24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1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1A0498-3352-A58F-03F6-D9E2415D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449E44-FD4D-390C-EECE-79437ED9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12A3B6-EF55-D99F-E297-9943B1A9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1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D07FA-7430-6197-B515-ED0CA769D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9DD0D6-4720-D1F4-3094-0268284B1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C77FD3-DA27-450E-6BD2-6A6FA845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245284-FCF4-61F8-33C1-D5B37223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800F63-B03D-6282-0482-E9B5FA32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C1EF9D-066B-D822-0363-D3C22E4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51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91D90-0ED6-B5E5-6BEA-748859C1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125570-7E2B-DB93-E4A6-998252DD9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B58D79-4C06-7204-C946-F88E5E70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F5E27D-03EF-FD14-1ADA-64720836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B47387-7EBB-FB18-13C2-9560138B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85E34-F310-5A87-12C9-866A12F9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2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3CB885-85B7-E2BF-290A-3A149EB0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54158D-4A27-CDE9-B473-82B5C02EB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7B194C-8ACF-5498-C753-39FDA695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D149F5-B84F-31FC-B32B-B05D71FEB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DAE52-A970-4402-648A-721BC3DB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95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1BB65F-AD7E-00E0-EBF5-F4ED0FFA2432}"/>
              </a:ext>
            </a:extLst>
          </p:cNvPr>
          <p:cNvSpPr txBox="1"/>
          <p:nvPr/>
        </p:nvSpPr>
        <p:spPr>
          <a:xfrm>
            <a:off x="1694870" y="359607"/>
            <a:ext cx="927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Rivoluzione francese</a:t>
            </a:r>
            <a:endParaRPr lang="it-IT" sz="3600" b="1" dirty="0">
              <a:solidFill>
                <a:srgbClr val="D02756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F1F21E-55F1-4537-95CF-8ADDCBE49EE4}"/>
              </a:ext>
            </a:extLst>
          </p:cNvPr>
          <p:cNvSpPr txBox="1"/>
          <p:nvPr/>
        </p:nvSpPr>
        <p:spPr>
          <a:xfrm>
            <a:off x="-1" y="317254"/>
            <a:ext cx="1539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solidFill>
                  <a:schemeClr val="bg1"/>
                </a:solidFill>
              </a:rPr>
              <a:t>Unità </a:t>
            </a:r>
            <a:r>
              <a:rPr lang="it-IT" sz="4000" b="1" dirty="0">
                <a:solidFill>
                  <a:schemeClr val="bg1"/>
                </a:solidFill>
              </a:rPr>
              <a:t>9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1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0DA044-EAB0-1174-CB66-4B4404C4C6A2}"/>
              </a:ext>
            </a:extLst>
          </p:cNvPr>
          <p:cNvSpPr txBox="1"/>
          <p:nvPr/>
        </p:nvSpPr>
        <p:spPr>
          <a:xfrm>
            <a:off x="916891" y="904725"/>
            <a:ext cx="5655925" cy="3603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7 La dittatura giacobina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La Francia, quindi, era travagliata dalla guerra, dalla crisi economica e dalle rivolte interne. All’interno della Convenzione nazionale prevalsero i </a:t>
            </a:r>
            <a:r>
              <a:rPr lang="it-IT" sz="2000" b="1" dirty="0">
                <a:cs typeface="Calibri" panose="020F0502020204030204" pitchFamily="34" charset="0"/>
              </a:rPr>
              <a:t>giacobini</a:t>
            </a:r>
            <a:r>
              <a:rPr lang="it-IT" sz="2000" dirty="0">
                <a:cs typeface="Calibri" panose="020F0502020204030204" pitchFamily="34" charset="0"/>
              </a:rPr>
              <a:t>, che proponevano soluzioni drastiche ai problemi che affliggevano il Paese. Vennero istituiti il </a:t>
            </a:r>
            <a:r>
              <a:rPr lang="it-IT" sz="2000" b="1" dirty="0">
                <a:cs typeface="Calibri" panose="020F0502020204030204" pitchFamily="34" charset="0"/>
              </a:rPr>
              <a:t>Comitato di Salute Pubblica</a:t>
            </a:r>
            <a:r>
              <a:rPr lang="it-IT" sz="2000" dirty="0">
                <a:cs typeface="Calibri" panose="020F0502020204030204" pitchFamily="34" charset="0"/>
              </a:rPr>
              <a:t>, che dirigeva le operazioni dell’esercito e controllava l’operato dell’esecutivo, e il </a:t>
            </a:r>
            <a:r>
              <a:rPr lang="it-IT" sz="2000" b="1" dirty="0">
                <a:cs typeface="Calibri" panose="020F0502020204030204" pitchFamily="34" charset="0"/>
              </a:rPr>
              <a:t>Tribunale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rivoluzionario</a:t>
            </a:r>
            <a:r>
              <a:rPr lang="it-IT" sz="2000" dirty="0">
                <a:cs typeface="Calibri" panose="020F0502020204030204" pitchFamily="34" charset="0"/>
              </a:rPr>
              <a:t>, che aveva il compito di giudicare chiunque fosse sospettato di tramare contro la Rivoluzione.</a:t>
            </a:r>
            <a:endParaRPr lang="it-IT" sz="20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dipinto, disegno, arte, schizzo&#10;&#10;Descrizione generata automaticamente">
            <a:extLst>
              <a:ext uri="{FF2B5EF4-FFF2-40B4-BE49-F238E27FC236}">
                <a16:creationId xmlns:a16="http://schemas.microsoft.com/office/drawing/2014/main" id="{8E4C208B-91C5-8F48-BE3C-B45797195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85" y="1256951"/>
            <a:ext cx="5438115" cy="308256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E1E1BA-D52A-B978-F9C7-9AEBFCEE1E0A}"/>
              </a:ext>
            </a:extLst>
          </p:cNvPr>
          <p:cNvSpPr txBox="1"/>
          <p:nvPr/>
        </p:nvSpPr>
        <p:spPr>
          <a:xfrm>
            <a:off x="916891" y="4413390"/>
            <a:ext cx="93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luglio 1793</a:t>
            </a:r>
            <a:r>
              <a:rPr lang="it-IT" sz="2000" dirty="0">
                <a:cs typeface="Calibri" panose="020F0502020204030204" pitchFamily="34" charset="0"/>
              </a:rPr>
              <a:t> la guida del Comitato di Salute Pubblica venne affidata a </a:t>
            </a:r>
            <a:r>
              <a:rPr lang="it-IT" sz="2000" b="1" dirty="0">
                <a:cs typeface="Calibri" panose="020F0502020204030204" pitchFamily="34" charset="0"/>
              </a:rPr>
              <a:t>Maximilien de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Robespierre</a:t>
            </a:r>
            <a:r>
              <a:rPr lang="it-IT" sz="2000" dirty="0">
                <a:cs typeface="Calibri" panose="020F0502020204030204" pitchFamily="34" charset="0"/>
              </a:rPr>
              <a:t>, che mise in atto un </a:t>
            </a:r>
            <a:r>
              <a:rPr lang="it-IT" sz="2000" b="1" dirty="0">
                <a:cs typeface="Calibri" panose="020F0502020204030204" pitchFamily="34" charset="0"/>
              </a:rPr>
              <a:t>sistema repressivo</a:t>
            </a:r>
            <a:r>
              <a:rPr lang="it-IT" sz="2000" dirty="0">
                <a:cs typeface="Calibri" panose="020F0502020204030204" pitchFamily="34" charset="0"/>
              </a:rPr>
              <a:t> che prevedeva l’eliminazione di tutti i dissidenti: migliaia di persone furono condannate alla ghigliottina, tra cui anche la regina Maria Antonietta. Tale periodo della </a:t>
            </a:r>
            <a:r>
              <a:rPr lang="it-IT" sz="2000" b="1" dirty="0">
                <a:cs typeface="Calibri" panose="020F0502020204030204" pitchFamily="34" charset="0"/>
              </a:rPr>
              <a:t>dittatura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giacobina</a:t>
            </a:r>
            <a:r>
              <a:rPr lang="it-IT" sz="2000" dirty="0">
                <a:cs typeface="Calibri" panose="020F0502020204030204" pitchFamily="34" charset="0"/>
              </a:rPr>
              <a:t>, che venne definito </a:t>
            </a:r>
            <a:r>
              <a:rPr lang="it-IT" sz="2000" b="1" dirty="0">
                <a:cs typeface="Calibri" panose="020F0502020204030204" pitchFamily="34" charset="0"/>
              </a:rPr>
              <a:t>Terrore</a:t>
            </a:r>
            <a:r>
              <a:rPr lang="it-IT" sz="2000" dirty="0">
                <a:cs typeface="Calibri" panose="020F0502020204030204" pitchFamily="34" charset="0"/>
              </a:rPr>
              <a:t>, terminò nel </a:t>
            </a:r>
            <a:r>
              <a:rPr lang="it-IT" sz="2000" b="1" dirty="0">
                <a:cs typeface="Calibri" panose="020F0502020204030204" pitchFamily="34" charset="0"/>
              </a:rPr>
              <a:t>1794</a:t>
            </a:r>
            <a:r>
              <a:rPr lang="it-IT" sz="2000" dirty="0">
                <a:cs typeface="Calibri" panose="020F0502020204030204" pitchFamily="34" charset="0"/>
              </a:rPr>
              <a:t> con la condanna a morte di Robespierre e altri suoi collaboratori.</a:t>
            </a:r>
            <a:endParaRPr lang="it-IT" sz="20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617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D3CCBE-9C23-0E0D-0B6E-E7733710E052}"/>
              </a:ext>
            </a:extLst>
          </p:cNvPr>
          <p:cNvSpPr txBox="1"/>
          <p:nvPr/>
        </p:nvSpPr>
        <p:spPr>
          <a:xfrm>
            <a:off x="916891" y="904725"/>
            <a:ext cx="6977731" cy="329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8 Controrivoluzione e nuova Costituzione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1795</a:t>
            </a:r>
            <a:r>
              <a:rPr lang="it-IT" sz="2000" dirty="0"/>
              <a:t> la Convenzione nazionale approvò una </a:t>
            </a:r>
            <a:r>
              <a:rPr lang="it-IT" sz="2000" b="1" dirty="0"/>
              <a:t>nuova</a:t>
            </a:r>
            <a:r>
              <a:rPr lang="it-IT" sz="2000" dirty="0"/>
              <a:t> </a:t>
            </a:r>
            <a:r>
              <a:rPr lang="it-IT" sz="2000" b="1" dirty="0"/>
              <a:t>Costituzione</a:t>
            </a:r>
            <a:r>
              <a:rPr lang="it-IT" sz="2000" dirty="0"/>
              <a:t>, che affidò il potere legislativo a un Consiglio dei Cinquecento affiancato da un Consiglio di Anziani, il potere esecutivo a un </a:t>
            </a:r>
            <a:r>
              <a:rPr lang="it-IT" sz="2000" b="1" dirty="0"/>
              <a:t>Direttorio</a:t>
            </a:r>
            <a:r>
              <a:rPr lang="it-IT" sz="2000" dirty="0"/>
              <a:t> formato da cinque membri scelti dagli Anziani su proposta dei Cinquecento, e il potere giudiziario a una Magistratura elettiva. La nuova Costituzione riconobbe il diritto di voto solo a chi aveva una fissa dimora e pagava le tasse. La nuova Costituzione sancì l’affermazione politica e sociale della </a:t>
            </a:r>
            <a:r>
              <a:rPr lang="it-IT" sz="2000" b="1" dirty="0"/>
              <a:t>borghesia</a:t>
            </a:r>
            <a:r>
              <a:rPr lang="it-IT" sz="2000" dirty="0"/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iso umano, ritratto, persona, Fronte&#10;&#10;Descrizione generata automaticamente">
            <a:extLst>
              <a:ext uri="{FF2B5EF4-FFF2-40B4-BE49-F238E27FC236}">
                <a16:creationId xmlns:a16="http://schemas.microsoft.com/office/drawing/2014/main" id="{56D44561-1F78-3965-B798-26DE88946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28" y="1371349"/>
            <a:ext cx="2717800" cy="43688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983738-8C3D-C114-63F9-F906DE41DA00}"/>
              </a:ext>
            </a:extLst>
          </p:cNvPr>
          <p:cNvSpPr txBox="1"/>
          <p:nvPr/>
        </p:nvSpPr>
        <p:spPr>
          <a:xfrm>
            <a:off x="7831876" y="5260334"/>
            <a:ext cx="127050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effectLst/>
              </a:rPr>
              <a:t>Paul Barras</a:t>
            </a:r>
          </a:p>
        </p:txBody>
      </p:sp>
    </p:spTree>
    <p:extLst>
      <p:ext uri="{BB962C8B-B14F-4D97-AF65-F5344CB8AC3E}">
        <p14:creationId xmlns:p14="http://schemas.microsoft.com/office/powerpoint/2010/main" val="2721867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43241-3320-3432-C73E-3399AEA52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6D8027-D3C8-9DBC-82FF-D4DDF4792850}"/>
              </a:ext>
            </a:extLst>
          </p:cNvPr>
          <p:cNvSpPr txBox="1"/>
          <p:nvPr/>
        </p:nvSpPr>
        <p:spPr>
          <a:xfrm>
            <a:off x="916892" y="904725"/>
            <a:ext cx="7167854" cy="301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9 Il Direttorio e le guerre di liberazione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Una volta alla guida del Paese, il Direttorio avviò una serie di </a:t>
            </a:r>
            <a:r>
              <a:rPr lang="it-IT" sz="2000" b="1" dirty="0"/>
              <a:t>spedizioni militari all’estero </a:t>
            </a:r>
            <a:r>
              <a:rPr lang="it-IT" sz="2000" dirty="0"/>
              <a:t>e, a causa della crisi economica e dell’instabilità politica che contraddistinsero i suoi anni di governo, dovette affrontare numerose </a:t>
            </a:r>
            <a:r>
              <a:rPr lang="it-IT" sz="2000" b="1" dirty="0"/>
              <a:t>insurrezioni popolari</a:t>
            </a:r>
            <a:r>
              <a:rPr lang="it-IT" sz="2000" dirty="0"/>
              <a:t>. Tra queste ci fu la </a:t>
            </a:r>
            <a:r>
              <a:rPr lang="it-IT" sz="2000" b="1" dirty="0"/>
              <a:t>congiura</a:t>
            </a:r>
            <a:r>
              <a:rPr lang="it-IT" sz="2000" dirty="0"/>
              <a:t> organizzata da </a:t>
            </a:r>
            <a:r>
              <a:rPr lang="it-IT" sz="2000" b="1" dirty="0"/>
              <a:t>François-No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ël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Babeuf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chiedeva l’abolizione della proprietà privata.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1797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Direttorio, sebbene avesse perso le elezioni, rimase al potere attuando un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colpo di Stato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l’appoggio dell’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esercito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schizzo, Viso umano, ritratto, disegno&#10;&#10;Descrizione generata automaticamente">
            <a:extLst>
              <a:ext uri="{FF2B5EF4-FFF2-40B4-BE49-F238E27FC236}">
                <a16:creationId xmlns:a16="http://schemas.microsoft.com/office/drawing/2014/main" id="{1D21687B-3EDC-7783-1AEE-145423739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08" y="1338782"/>
            <a:ext cx="2717800" cy="4343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2C326B-A685-BDC7-CC6C-1A6ABD42A36E}"/>
              </a:ext>
            </a:extLst>
          </p:cNvPr>
          <p:cNvSpPr txBox="1"/>
          <p:nvPr/>
        </p:nvSpPr>
        <p:spPr>
          <a:xfrm>
            <a:off x="7831876" y="5211441"/>
            <a:ext cx="18100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François-</a:t>
            </a:r>
            <a:r>
              <a:rPr lang="it-IT" sz="1400" dirty="0" err="1"/>
              <a:t>No</a:t>
            </a:r>
            <a:r>
              <a:rPr lang="it-IT" sz="1400" dirty="0" err="1">
                <a:ea typeface="Calibri" panose="020F0502020204030204" pitchFamily="34" charset="0"/>
                <a:cs typeface="Calibri" panose="020F0502020204030204" pitchFamily="34" charset="0"/>
              </a:rPr>
              <a:t>ël</a:t>
            </a:r>
            <a:r>
              <a:rPr lang="it-IT" sz="1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ea typeface="Calibri" panose="020F0502020204030204" pitchFamily="34" charset="0"/>
                <a:cs typeface="Calibri" panose="020F0502020204030204" pitchFamily="34" charset="0"/>
              </a:rPr>
              <a:t>Babeuf</a:t>
            </a:r>
            <a:endParaRPr lang="it-IT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046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044B-1D20-16D0-964D-67EA2C406300}"/>
              </a:ext>
            </a:extLst>
          </p:cNvPr>
          <p:cNvSpPr txBox="1"/>
          <p:nvPr/>
        </p:nvSpPr>
        <p:spPr>
          <a:xfrm>
            <a:off x="916893" y="904725"/>
            <a:ext cx="7167852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1 L’</a:t>
            </a:r>
            <a:r>
              <a:rPr lang="it-IT" sz="2400" b="1" i="1" dirty="0">
                <a:solidFill>
                  <a:srgbClr val="D02756"/>
                </a:solidFill>
              </a:rPr>
              <a:t>ancien</a:t>
            </a:r>
            <a:r>
              <a:rPr lang="it-IT" sz="2400" b="1" dirty="0">
                <a:solidFill>
                  <a:srgbClr val="D02756"/>
                </a:solidFill>
              </a:rPr>
              <a:t> </a:t>
            </a:r>
            <a:r>
              <a:rPr lang="it-IT" sz="2400" b="1" i="1" dirty="0" err="1">
                <a:solidFill>
                  <a:srgbClr val="D02756"/>
                </a:solidFill>
              </a:rPr>
              <a:t>régime</a:t>
            </a:r>
            <a:r>
              <a:rPr lang="it-IT" sz="2400" b="1" dirty="0">
                <a:solidFill>
                  <a:srgbClr val="D02756"/>
                </a:solidFill>
              </a:rPr>
              <a:t> in Francia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Nel Settecento la società francese era divisa in tre </a:t>
            </a:r>
            <a:r>
              <a:rPr lang="it-IT" sz="2000" b="1" dirty="0"/>
              <a:t>ordini</a:t>
            </a:r>
            <a:r>
              <a:rPr lang="it-IT" sz="2000" dirty="0"/>
              <a:t>, detti anche </a:t>
            </a:r>
            <a:r>
              <a:rPr lang="it-IT" sz="2000" b="1" dirty="0"/>
              <a:t>stati</a:t>
            </a:r>
            <a:r>
              <a:rPr lang="it-IT" sz="2000" dirty="0"/>
              <a:t>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il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primo stato</a:t>
            </a:r>
            <a:r>
              <a:rPr lang="it-IT" sz="2000" dirty="0">
                <a:effectLst/>
                <a:ea typeface="Calibri" panose="020F0502020204030204" pitchFamily="34" charset="0"/>
              </a:rPr>
              <a:t>, che </a:t>
            </a:r>
            <a:r>
              <a:rPr lang="it-IT" sz="2000" dirty="0">
                <a:ea typeface="Calibri" panose="020F0502020204030204" pitchFamily="34" charset="0"/>
              </a:rPr>
              <a:t>era </a:t>
            </a:r>
            <a:r>
              <a:rPr lang="it-IT" sz="2000" dirty="0">
                <a:effectLst/>
                <a:ea typeface="Calibri" panose="020F0502020204030204" pitchFamily="34" charset="0"/>
              </a:rPr>
              <a:t>formato da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alto</a:t>
            </a:r>
            <a:r>
              <a:rPr lang="it-IT" sz="2000" dirty="0">
                <a:effectLst/>
                <a:ea typeface="Calibri" panose="020F0502020204030204" pitchFamily="34" charset="0"/>
              </a:rPr>
              <a:t> e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basso clero</a:t>
            </a:r>
            <a:r>
              <a:rPr lang="it-IT" sz="2000" dirty="0">
                <a:ea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il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secondo stato</a:t>
            </a:r>
            <a:r>
              <a:rPr lang="it-IT" sz="2000" dirty="0">
                <a:effectLst/>
                <a:ea typeface="Calibri" panose="020F0502020204030204" pitchFamily="34" charset="0"/>
              </a:rPr>
              <a:t>, che coincideva con l’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aristocrazia</a:t>
            </a:r>
            <a:r>
              <a:rPr lang="it-IT" sz="2000" dirty="0">
                <a:effectLst/>
                <a:ea typeface="Calibri" panose="020F0502020204030204" pitchFamily="34" charset="0"/>
              </a:rPr>
              <a:t>, suddivisa a sua volta in nobiltà di spada e nobiltà di toga;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il </a:t>
            </a:r>
            <a:r>
              <a:rPr lang="it-IT" sz="2000" b="1" dirty="0">
                <a:ea typeface="Calibri" panose="020F0502020204030204" pitchFamily="34" charset="0"/>
              </a:rPr>
              <a:t>terzo stato</a:t>
            </a:r>
            <a:r>
              <a:rPr lang="it-IT" sz="2000" dirty="0">
                <a:ea typeface="Calibri" panose="020F0502020204030204" pitchFamily="34" charset="0"/>
              </a:rPr>
              <a:t>, che era composto dalla </a:t>
            </a:r>
            <a:r>
              <a:rPr lang="it-IT" sz="2000" b="1" dirty="0">
                <a:ea typeface="Calibri" panose="020F0502020204030204" pitchFamily="34" charset="0"/>
              </a:rPr>
              <a:t>ricca borghesia cittadina</a:t>
            </a:r>
            <a:r>
              <a:rPr lang="it-IT" sz="2000" dirty="0">
                <a:ea typeface="Calibri" panose="020F0502020204030204" pitchFamily="34" charset="0"/>
              </a:rPr>
              <a:t> e dai </a:t>
            </a:r>
            <a:r>
              <a:rPr lang="it-IT" sz="2000" b="1" dirty="0">
                <a:ea typeface="Calibri" panose="020F0502020204030204" pitchFamily="34" charset="0"/>
              </a:rPr>
              <a:t>contadini</a:t>
            </a:r>
            <a:r>
              <a:rPr lang="it-IT" sz="2000" dirty="0">
                <a:ea typeface="Calibri" panose="020F0502020204030204" pitchFamily="34" charset="0"/>
              </a:rPr>
              <a:t>.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Il terzo stato costituiva la parte più numerosa della società, il 98% dell’intera popolazione, e al suo interno i contadini rappresentavano il 75% del totale.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Questa suddivisione in ordini o stati era all’origine di una profonda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disuguaglianza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sociale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: solo chi apparteneva al primo e al secondo stato godeva di ogni tipo di privilegio ed era esente dal pagamento delle tasse.</a:t>
            </a:r>
          </a:p>
        </p:txBody>
      </p:sp>
      <p:pic>
        <p:nvPicPr>
          <p:cNvPr id="3" name="Immagine 2" descr="Immagine che contiene dipinto, disegno, mammifero, schizzo&#10;&#10;Descrizione generata automaticamente">
            <a:extLst>
              <a:ext uri="{FF2B5EF4-FFF2-40B4-BE49-F238E27FC236}">
                <a16:creationId xmlns:a16="http://schemas.microsoft.com/office/drawing/2014/main" id="{9EB7AD25-5A0C-028E-EDD2-DD87C3274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48" y="1464558"/>
            <a:ext cx="3185767" cy="39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044B-1D20-16D0-964D-67EA2C406300}"/>
              </a:ext>
            </a:extLst>
          </p:cNvPr>
          <p:cNvSpPr txBox="1"/>
          <p:nvPr/>
        </p:nvSpPr>
        <p:spPr>
          <a:xfrm>
            <a:off x="916893" y="919556"/>
            <a:ext cx="5836992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Verso la fine del XVIII secolo si acuì la </a:t>
            </a:r>
            <a:r>
              <a:rPr lang="it-IT" sz="2000" b="1" dirty="0"/>
              <a:t>crisi</a:t>
            </a:r>
            <a:r>
              <a:rPr lang="it-IT" sz="2000" dirty="0"/>
              <a:t> </a:t>
            </a:r>
            <a:r>
              <a:rPr lang="it-IT" sz="2000" b="1" dirty="0"/>
              <a:t>economica</a:t>
            </a:r>
            <a:r>
              <a:rPr lang="it-IT" sz="2000" dirty="0"/>
              <a:t> che da tempo travagliava il Paese e a cui diversi ministri delle Finanze avevano cercato invano di porre rimedio. La situazione divenne insostenibile intorno al 1788, quando una serie di </a:t>
            </a:r>
            <a:r>
              <a:rPr lang="it-IT" sz="2000" b="1" dirty="0"/>
              <a:t>carestie</a:t>
            </a:r>
            <a:r>
              <a:rPr lang="it-IT" sz="2000" dirty="0"/>
              <a:t> e </a:t>
            </a:r>
            <a:r>
              <a:rPr lang="it-IT" sz="2000" b="1" dirty="0"/>
              <a:t>cattivi</a:t>
            </a:r>
            <a:r>
              <a:rPr lang="it-IT" sz="2000" dirty="0"/>
              <a:t> </a:t>
            </a:r>
            <a:r>
              <a:rPr lang="it-IT" sz="2000" b="1" dirty="0"/>
              <a:t>raccolti</a:t>
            </a:r>
            <a:r>
              <a:rPr lang="it-IT" sz="2000" dirty="0"/>
              <a:t> colpì i membri del terzo stato, già impoveriti da </a:t>
            </a:r>
            <a:r>
              <a:rPr lang="it-IT" sz="2000" b="1" dirty="0"/>
              <a:t>tasse sempre più pesanti </a:t>
            </a:r>
            <a:r>
              <a:rPr lang="it-IT" sz="2000" dirty="0"/>
              <a:t>da pagare e dal crescente </a:t>
            </a:r>
            <a:r>
              <a:rPr lang="it-IT" sz="2000" b="1" dirty="0"/>
              <a:t>aumento dei prezzi dei beni di prima necessità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Per questo motivo, il </a:t>
            </a:r>
            <a:r>
              <a:rPr lang="it-IT" sz="2000" b="1" dirty="0"/>
              <a:t>5 maggio 1789 </a:t>
            </a:r>
            <a:r>
              <a:rPr lang="it-IT" sz="2000" dirty="0"/>
              <a:t>il re Luigi XVI decise di convocare gli </a:t>
            </a:r>
            <a:r>
              <a:rPr lang="it-IT" sz="2000" b="1" dirty="0"/>
              <a:t>Stati generali</a:t>
            </a:r>
            <a:r>
              <a:rPr lang="it-IT" sz="2000" dirty="0"/>
              <a:t>, l’assemblea consultiva in cui si riunivano i rappresentanti dei tre ordini e in cui la votazione avveniva per ordine e non per testa. Proprio tale </a:t>
            </a:r>
            <a:r>
              <a:rPr lang="it-IT" sz="2000" b="1" dirty="0"/>
              <a:t>sistema di votazione </a:t>
            </a:r>
            <a:r>
              <a:rPr lang="it-IT" sz="2000" dirty="0"/>
              <a:t>fu uno dei primi motivi di scontro: i rappresentanti del terzo stato, numericamente superiori, chiesero che ogni membro dell’assemblea avesse la libertà di poter votare in maniera individuale.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estiti, dipinto, disegno, donna&#10;&#10;Descrizione generata automaticamente">
            <a:extLst>
              <a:ext uri="{FF2B5EF4-FFF2-40B4-BE49-F238E27FC236}">
                <a16:creationId xmlns:a16="http://schemas.microsoft.com/office/drawing/2014/main" id="{F7C2663B-17FA-5608-5A1D-390AF2B74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22" y="1062866"/>
            <a:ext cx="4700520" cy="440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0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B01D7C-DBE7-E293-E426-127BF515E2CE}"/>
              </a:ext>
            </a:extLst>
          </p:cNvPr>
          <p:cNvSpPr txBox="1"/>
          <p:nvPr/>
        </p:nvSpPr>
        <p:spPr>
          <a:xfrm>
            <a:off x="916893" y="904725"/>
            <a:ext cx="6389254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2 Il 1789, un anno memorabile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Al rifiuto del re di accogliere le richieste del terzo stato l’assemblea degli Stati generali venne sciolta. Quindi, i rappresentanti del terzo stato, in seguito al </a:t>
            </a:r>
            <a:r>
              <a:rPr lang="it-IT" sz="2000" b="1" dirty="0"/>
              <a:t>giuramento</a:t>
            </a:r>
            <a:r>
              <a:rPr lang="it-IT" sz="2000" dirty="0"/>
              <a:t> </a:t>
            </a:r>
            <a:r>
              <a:rPr lang="it-IT" sz="2000" b="1" dirty="0"/>
              <a:t>della</a:t>
            </a:r>
            <a:r>
              <a:rPr lang="it-IT" sz="2000" dirty="0"/>
              <a:t> </a:t>
            </a:r>
            <a:r>
              <a:rPr lang="it-IT" sz="2000" b="1" dirty="0"/>
              <a:t>Pallacorda</a:t>
            </a:r>
            <a:r>
              <a:rPr lang="it-IT" sz="2000" dirty="0"/>
              <a:t>, diedero vita all’</a:t>
            </a:r>
            <a:r>
              <a:rPr lang="it-IT" sz="2000" b="1" dirty="0"/>
              <a:t>Assemblea</a:t>
            </a:r>
            <a:r>
              <a:rPr lang="it-IT" sz="2000" dirty="0"/>
              <a:t> </a:t>
            </a:r>
            <a:r>
              <a:rPr lang="it-IT" sz="2000" b="1" dirty="0"/>
              <a:t>nazionale</a:t>
            </a:r>
            <a:r>
              <a:rPr lang="it-IT" sz="2000" dirty="0"/>
              <a:t> </a:t>
            </a:r>
            <a:r>
              <a:rPr lang="it-IT" sz="2000" b="1" dirty="0"/>
              <a:t>costituente</a:t>
            </a:r>
            <a:r>
              <a:rPr lang="it-IT" sz="2000" dirty="0"/>
              <a:t> con l’intento di scrivere una nuova Costituzione.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Intanto aumentavano le manifestazioni da parte della popolazione: il </a:t>
            </a:r>
            <a:r>
              <a:rPr lang="it-IT" sz="2000" b="1" dirty="0"/>
              <a:t>14 luglio 1789</a:t>
            </a:r>
            <a:r>
              <a:rPr lang="it-IT" sz="2000" dirty="0"/>
              <a:t> una folla di manifestanti prese d’assalto la </a:t>
            </a:r>
            <a:r>
              <a:rPr lang="it-IT" sz="2000" b="1" dirty="0"/>
              <a:t>Bastiglia</a:t>
            </a:r>
            <a:r>
              <a:rPr lang="it-IT" sz="2000" dirty="0"/>
              <a:t>, una prigione parigina in cui venivano rinchiusi gli avversari politici. Tale episodio indica convenzionalmente l’inizio della Rivoluzione francese.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La reazione dell’esercito, convocato dal re a Parigi e a Versailles, non si fece attendere e represse nel sangue la rivolta cittadina. Tuttavia, ciò non fermò le </a:t>
            </a:r>
            <a:r>
              <a:rPr lang="it-IT" sz="2000" b="1" dirty="0"/>
              <a:t>manifestazioni</a:t>
            </a:r>
            <a:r>
              <a:rPr lang="it-IT" sz="2000" dirty="0"/>
              <a:t> e le </a:t>
            </a:r>
            <a:r>
              <a:rPr lang="it-IT" sz="2000" b="1" dirty="0"/>
              <a:t>rivolte</a:t>
            </a:r>
            <a:r>
              <a:rPr lang="it-IT" sz="2000" dirty="0"/>
              <a:t> </a:t>
            </a:r>
            <a:r>
              <a:rPr lang="it-IT" sz="2000" b="1" dirty="0"/>
              <a:t>popolari</a:t>
            </a:r>
            <a:r>
              <a:rPr lang="it-IT" sz="2000" dirty="0"/>
              <a:t>: anche nelle </a:t>
            </a:r>
            <a:r>
              <a:rPr lang="it-IT" sz="2000" b="1" dirty="0"/>
              <a:t>campagne</a:t>
            </a:r>
            <a:r>
              <a:rPr lang="it-IT" sz="2000" dirty="0"/>
              <a:t> </a:t>
            </a:r>
            <a:r>
              <a:rPr lang="it-IT" sz="2000" b="1" dirty="0"/>
              <a:t>francesi</a:t>
            </a:r>
            <a:r>
              <a:rPr lang="it-IT" sz="2000" dirty="0"/>
              <a:t> i contadini iniziarono ad assaltare e a saccheggiare i castelli.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4" name="Immagine 3" descr="Immagine che contiene nuvola, dipinto, cielo, aria aperta&#10;&#10;Descrizione generata automaticamente">
            <a:extLst>
              <a:ext uri="{FF2B5EF4-FFF2-40B4-BE49-F238E27FC236}">
                <a16:creationId xmlns:a16="http://schemas.microsoft.com/office/drawing/2014/main" id="{0ED08711-89E7-5171-FA23-1D81CE306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47" y="1425767"/>
            <a:ext cx="4463420" cy="30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DBCE4-7861-1A87-AB60-72D83B2EA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425544-70E1-AFDB-1026-7BA59A84B075}"/>
              </a:ext>
            </a:extLst>
          </p:cNvPr>
          <p:cNvSpPr txBox="1"/>
          <p:nvPr/>
        </p:nvSpPr>
        <p:spPr>
          <a:xfrm>
            <a:off x="916893" y="904725"/>
            <a:ext cx="5179107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Il </a:t>
            </a:r>
            <a:r>
              <a:rPr lang="it-IT" sz="2000" b="1" dirty="0"/>
              <a:t>4 agosto 1789</a:t>
            </a:r>
            <a:r>
              <a:rPr lang="it-IT" sz="2000" dirty="0"/>
              <a:t> i rappresentanti dell’Assemblea nazionale costituente dichiararono l’</a:t>
            </a:r>
            <a:r>
              <a:rPr lang="it-IT" sz="2000" b="1" dirty="0"/>
              <a:t>abolizione</a:t>
            </a:r>
            <a:r>
              <a:rPr lang="it-IT" sz="2000" dirty="0"/>
              <a:t> </a:t>
            </a:r>
            <a:r>
              <a:rPr lang="it-IT" sz="2000" b="1" dirty="0"/>
              <a:t>dei privilegi feudali</a:t>
            </a:r>
            <a:r>
              <a:rPr lang="it-IT" sz="2000" dirty="0"/>
              <a:t> e il </a:t>
            </a:r>
            <a:r>
              <a:rPr lang="it-IT" sz="2000" b="1" dirty="0"/>
              <a:t>26 agosto</a:t>
            </a:r>
            <a:r>
              <a:rPr lang="it-IT" sz="2000" dirty="0"/>
              <a:t> approvarono la </a:t>
            </a:r>
            <a:r>
              <a:rPr lang="it-IT" sz="2000" b="1" i="1" dirty="0"/>
              <a:t>Dichiarazione dei Diritti dall’Uomo e del Cittadino</a:t>
            </a:r>
            <a:r>
              <a:rPr lang="it-IT" sz="2000" dirty="0"/>
              <a:t>, un importante documento in cui tra gli altri vennero affermati i princìpi fondamentali del diritto naturale, della libertà di pensiero e d’espressione e dell’uguaglianza formale di tutti i cittadini. Dal riconoscimento di tali diritti, tuttavia, furono escluse le donne.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Il </a:t>
            </a:r>
            <a:r>
              <a:rPr lang="it-IT" sz="2000" b="1" dirty="0"/>
              <a:t>5 ottobre</a:t>
            </a:r>
            <a:r>
              <a:rPr lang="it-IT" sz="2000" dirty="0"/>
              <a:t> un </a:t>
            </a:r>
            <a:r>
              <a:rPr lang="it-IT" sz="2000" b="1" dirty="0"/>
              <a:t>corteo di donne parigine</a:t>
            </a:r>
            <a:r>
              <a:rPr lang="it-IT" sz="2000" dirty="0"/>
              <a:t> marciò su </a:t>
            </a:r>
            <a:r>
              <a:rPr lang="it-IT" sz="2000" b="1" dirty="0"/>
              <a:t>Versailles</a:t>
            </a:r>
            <a:r>
              <a:rPr lang="it-IT" sz="2000" dirty="0"/>
              <a:t>, protestando contro l’aumento del prezzo del pane.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4" name="Immagine 3" descr="Immagine che contiene dipinto, disegno, schizzo, vestiti&#10;&#10;Descrizione generata automaticamente">
            <a:extLst>
              <a:ext uri="{FF2B5EF4-FFF2-40B4-BE49-F238E27FC236}">
                <a16:creationId xmlns:a16="http://schemas.microsoft.com/office/drawing/2014/main" id="{5F4C39F5-1C8D-1203-D12D-CEC146404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7" y="1035854"/>
            <a:ext cx="5288292" cy="30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983EBC-8B4D-700C-4255-11F314C632F4}"/>
              </a:ext>
            </a:extLst>
          </p:cNvPr>
          <p:cNvSpPr txBox="1"/>
          <p:nvPr/>
        </p:nvSpPr>
        <p:spPr>
          <a:xfrm>
            <a:off x="916892" y="904725"/>
            <a:ext cx="6443575" cy="298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3 La Rivoluzione raggiunge le colonie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La notizia di ciò che stava accadendo in madrepatria raggiunse le </a:t>
            </a:r>
            <a:r>
              <a:rPr lang="it-IT" sz="2000" b="1" dirty="0">
                <a:cs typeface="Calibri" panose="020F0502020204030204" pitchFamily="34" charset="0"/>
              </a:rPr>
              <a:t>colonie francesi in America</a:t>
            </a:r>
            <a:r>
              <a:rPr lang="it-IT" sz="2000" dirty="0">
                <a:cs typeface="Calibri" panose="020F0502020204030204" pitchFamily="34" charset="0"/>
              </a:rPr>
              <a:t>. In particolare, nella colonia di </a:t>
            </a:r>
            <a:r>
              <a:rPr lang="it-IT" sz="2000" b="1" dirty="0">
                <a:cs typeface="Calibri" panose="020F0502020204030204" pitchFamily="34" charset="0"/>
              </a:rPr>
              <a:t>Saint-</a:t>
            </a:r>
            <a:r>
              <a:rPr lang="it-IT" sz="2000" b="1" dirty="0" err="1">
                <a:cs typeface="Calibri" panose="020F0502020204030204" pitchFamily="34" charset="0"/>
              </a:rPr>
              <a:t>Domingue</a:t>
            </a:r>
            <a:r>
              <a:rPr lang="it-IT" sz="2000" dirty="0">
                <a:cs typeface="Calibri" panose="020F0502020204030204" pitchFamily="34" charset="0"/>
              </a:rPr>
              <a:t> nel Mar dei Caraibi, sfruttata per la produzione dello </a:t>
            </a:r>
            <a:r>
              <a:rPr lang="it-IT" sz="2000" b="1" dirty="0">
                <a:cs typeface="Calibri" panose="020F0502020204030204" pitchFamily="34" charset="0"/>
              </a:rPr>
              <a:t>zucchero</a:t>
            </a:r>
            <a:r>
              <a:rPr lang="it-IT" sz="2000" dirty="0">
                <a:cs typeface="Calibri" panose="020F0502020204030204" pitchFamily="34" charset="0"/>
              </a:rPr>
              <a:t>, scoppiò una rivolta tra le fila degli schiavi. Le proteste, guidate da </a:t>
            </a:r>
            <a:r>
              <a:rPr lang="it-IT" sz="2000" b="1" dirty="0">
                <a:cs typeface="Calibri" panose="020F0502020204030204" pitchFamily="34" charset="0"/>
              </a:rPr>
              <a:t>Toussaint Louverture</a:t>
            </a:r>
            <a:r>
              <a:rPr lang="it-IT" sz="2000" dirty="0">
                <a:cs typeface="Calibri" panose="020F0502020204030204" pitchFamily="34" charset="0"/>
              </a:rPr>
              <a:t>, portarono nel </a:t>
            </a:r>
            <a:r>
              <a:rPr lang="it-IT" sz="2000" b="1" dirty="0">
                <a:cs typeface="Calibri" panose="020F0502020204030204" pitchFamily="34" charset="0"/>
              </a:rPr>
              <a:t>1793</a:t>
            </a:r>
            <a:r>
              <a:rPr lang="it-IT" sz="2000" dirty="0">
                <a:cs typeface="Calibri" panose="020F0502020204030204" pitchFamily="34" charset="0"/>
              </a:rPr>
              <a:t> all’</a:t>
            </a:r>
            <a:r>
              <a:rPr lang="it-IT" sz="2000" b="1" dirty="0">
                <a:cs typeface="Calibri" panose="020F0502020204030204" pitchFamily="34" charset="0"/>
              </a:rPr>
              <a:t>abolizione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della schiavitù</a:t>
            </a:r>
            <a:r>
              <a:rPr lang="it-IT" sz="2000" dirty="0">
                <a:cs typeface="Calibri" panose="020F0502020204030204" pitchFamily="34" charset="0"/>
              </a:rPr>
              <a:t> e nel </a:t>
            </a:r>
            <a:r>
              <a:rPr lang="it-IT" sz="2000" b="1" dirty="0">
                <a:cs typeface="Calibri" panose="020F0502020204030204" pitchFamily="34" charset="0"/>
              </a:rPr>
              <a:t>1804</a:t>
            </a:r>
            <a:r>
              <a:rPr lang="it-IT" sz="2000" dirty="0">
                <a:cs typeface="Calibri" panose="020F0502020204030204" pitchFamily="34" charset="0"/>
              </a:rPr>
              <a:t> al riconoscimento dell’</a:t>
            </a:r>
            <a:r>
              <a:rPr lang="it-IT" sz="2000" b="1" dirty="0">
                <a:cs typeface="Calibri" panose="020F0502020204030204" pitchFamily="34" charset="0"/>
              </a:rPr>
              <a:t>indipendenza</a:t>
            </a:r>
            <a:r>
              <a:rPr lang="it-IT" sz="2000" dirty="0">
                <a:cs typeface="Calibri" panose="020F0502020204030204" pitchFamily="34" charset="0"/>
              </a:rPr>
              <a:t> della colonia di Saint-</a:t>
            </a:r>
            <a:r>
              <a:rPr lang="it-IT" sz="2000" dirty="0" err="1">
                <a:cs typeface="Calibri" panose="020F0502020204030204" pitchFamily="34" charset="0"/>
              </a:rPr>
              <a:t>Domingue</a:t>
            </a:r>
            <a:r>
              <a:rPr lang="it-IT" sz="2000" dirty="0">
                <a:cs typeface="Calibri" panose="020F0502020204030204" pitchFamily="34" charset="0"/>
              </a:rPr>
              <a:t>, che assunse il nome di </a:t>
            </a:r>
            <a:r>
              <a:rPr lang="it-IT" sz="2000" b="1" dirty="0">
                <a:cs typeface="Calibri" panose="020F0502020204030204" pitchFamily="34" charset="0"/>
              </a:rPr>
              <a:t>Haiti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estiti, dipinto, Viso umano, uomo&#10;&#10;Descrizione generata automaticamente">
            <a:extLst>
              <a:ext uri="{FF2B5EF4-FFF2-40B4-BE49-F238E27FC236}">
                <a16:creationId xmlns:a16="http://schemas.microsoft.com/office/drawing/2014/main" id="{187E5AE4-B06F-E777-2064-1F7ACFFAD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55" y="1176259"/>
            <a:ext cx="3416300" cy="29845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F1601C-836C-1347-A923-743E03261DC3}"/>
              </a:ext>
            </a:extLst>
          </p:cNvPr>
          <p:cNvSpPr txBox="1"/>
          <p:nvPr/>
        </p:nvSpPr>
        <p:spPr>
          <a:xfrm>
            <a:off x="8742630" y="3897981"/>
            <a:ext cx="17865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cs typeface="Calibri" panose="020F0502020204030204" pitchFamily="34" charset="0"/>
              </a:rPr>
              <a:t>Toussaint Louverture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49956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5FAF1-5B1D-BAAE-BB28-43395BB7760D}"/>
              </a:ext>
            </a:extLst>
          </p:cNvPr>
          <p:cNvSpPr txBox="1"/>
          <p:nvPr/>
        </p:nvSpPr>
        <p:spPr>
          <a:xfrm>
            <a:off x="916893" y="904725"/>
            <a:ext cx="6461681" cy="406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4 La situazione politica in Francia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Dalla convocazione degli Stati generali, in Francia nacquero diversi </a:t>
            </a:r>
            <a:r>
              <a:rPr lang="it-IT" sz="2000" b="1" dirty="0">
                <a:cs typeface="Calibri" panose="020F0502020204030204" pitchFamily="34" charset="0"/>
              </a:rPr>
              <a:t>club</a:t>
            </a:r>
            <a:r>
              <a:rPr lang="it-IT" sz="2000" dirty="0">
                <a:cs typeface="Calibri" panose="020F0502020204030204" pitchFamily="34" charset="0"/>
              </a:rPr>
              <a:t>, ovvero circoli politici e società popolari i cui membri discutevano e difendevano i princìpi rivoluzionari. Tra i primi club vi furono: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i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giacobini</a:t>
            </a:r>
            <a:r>
              <a:rPr lang="it-IT" sz="2000" dirty="0">
                <a:effectLst/>
                <a:ea typeface="Calibri" panose="020F0502020204030204" pitchFamily="34" charset="0"/>
              </a:rPr>
              <a:t>, il cui più importante esponente fu Maximilien de Robespierre</a:t>
            </a:r>
            <a:r>
              <a:rPr lang="it-IT" sz="2000" dirty="0">
                <a:ea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i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girondini</a:t>
            </a:r>
            <a:r>
              <a:rPr lang="it-IT" sz="2000" dirty="0">
                <a:effectLst/>
                <a:ea typeface="Calibri" panose="020F0502020204030204" pitchFamily="34" charset="0"/>
              </a:rPr>
              <a:t> con a capo Jacques Pierre Brissot;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i </a:t>
            </a:r>
            <a:r>
              <a:rPr lang="it-IT" sz="2000" b="1" dirty="0">
                <a:ea typeface="Calibri" panose="020F0502020204030204" pitchFamily="34" charset="0"/>
              </a:rPr>
              <a:t>foglianti</a:t>
            </a:r>
            <a:r>
              <a:rPr lang="it-IT" sz="2000" dirty="0">
                <a:ea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i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cordiglieri</a:t>
            </a:r>
            <a:r>
              <a:rPr lang="it-IT" sz="2000" dirty="0">
                <a:effectLst/>
                <a:ea typeface="Calibri" panose="020F0502020204030204" pitchFamily="34" charset="0"/>
              </a:rPr>
              <a:t>, guidati da Georges Jacques Danton;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il </a:t>
            </a:r>
            <a:r>
              <a:rPr lang="it-IT" sz="2000" b="1" dirty="0">
                <a:ea typeface="Calibri" panose="020F0502020204030204" pitchFamily="34" charset="0"/>
              </a:rPr>
              <a:t>Club delle cittadine repubblicane rivoluzionarie</a:t>
            </a:r>
            <a:r>
              <a:rPr lang="it-IT" sz="2000" dirty="0">
                <a:ea typeface="Calibri" panose="020F0502020204030204" pitchFamily="34" charset="0"/>
              </a:rPr>
              <a:t>.</a:t>
            </a:r>
            <a:endParaRPr lang="it-IT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it-IT" sz="2000" dirty="0"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vestiti, dipinto, carrello, persone&#10;&#10;Descrizione generata automaticamente">
            <a:extLst>
              <a:ext uri="{FF2B5EF4-FFF2-40B4-BE49-F238E27FC236}">
                <a16:creationId xmlns:a16="http://schemas.microsoft.com/office/drawing/2014/main" id="{78E94505-D0D0-79FE-5707-BCA3BF1C5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37" y="1401024"/>
            <a:ext cx="4194646" cy="33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16893" y="904725"/>
            <a:ext cx="6552215" cy="465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5 La Costituzione del 1791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Mentre i lavori dell’Assemblea procedevano,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Francia tramava ai danni della Rivoluzione accordandosi con le corti straniere per fuggire all’estero e ripristinare il vecchio regime assoluto. Tuttavia,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tentativo di fuga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venne scoperto e il sovrano, fermato a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Varennes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fu costretto a tornare a Parigi.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1791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venne approvata 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Costituzione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La Francia divenne una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monarchia costituzionale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i poteri dello Stato vennero divisi secondo i princìpi dell’Illuminismo:</a:t>
            </a:r>
            <a:endParaRPr lang="it-IT" sz="2000" dirty="0"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il potere esecutivo venne affidato al re;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il potere legislativo all’Assemblea;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il potere giudiziario alla magistratura di nomina popolare.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ea typeface="Calibri" panose="020F0502020204030204" pitchFamily="34" charset="0"/>
              </a:rPr>
              <a:t>La Costituzione, inoltre, riconobbe il diritto di voto ai cittadini maschi di almeno 25 anni e provvisti di un certo reddito.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vestiti, dipinto, donna, Viso umano&#10;&#10;Descrizione generata automaticamente">
            <a:extLst>
              <a:ext uri="{FF2B5EF4-FFF2-40B4-BE49-F238E27FC236}">
                <a16:creationId xmlns:a16="http://schemas.microsoft.com/office/drawing/2014/main" id="{09B5C058-8CD9-ACBB-7A9E-497BB2286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47" y="1452062"/>
            <a:ext cx="4112831" cy="31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pinto, arte, mammifero, cavallo&#10;&#10;Descrizione generata automaticamente">
            <a:extLst>
              <a:ext uri="{FF2B5EF4-FFF2-40B4-BE49-F238E27FC236}">
                <a16:creationId xmlns:a16="http://schemas.microsoft.com/office/drawing/2014/main" id="{DA1D603E-AFF2-2982-1ACB-BDFF77D16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103" r="812" b="3500"/>
          <a:stretch/>
        </p:blipFill>
        <p:spPr>
          <a:xfrm>
            <a:off x="6418908" y="3650089"/>
            <a:ext cx="4856202" cy="288651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8B0E20-109F-9A3F-F287-951FC34D80B2}"/>
              </a:ext>
            </a:extLst>
          </p:cNvPr>
          <p:cNvSpPr txBox="1"/>
          <p:nvPr/>
        </p:nvSpPr>
        <p:spPr>
          <a:xfrm>
            <a:off x="916891" y="904725"/>
            <a:ext cx="9702824" cy="2372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6 La guerra e la repubblica</a:t>
            </a:r>
            <a:endParaRPr lang="it-IT" sz="2000" i="1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Nell’</a:t>
            </a:r>
            <a:r>
              <a:rPr lang="it-IT" sz="2000" b="1" dirty="0">
                <a:cs typeface="Calibri" panose="020F0502020204030204" pitchFamily="34" charset="0"/>
              </a:rPr>
              <a:t>aprile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1792</a:t>
            </a:r>
            <a:r>
              <a:rPr lang="it-IT" sz="2000" dirty="0">
                <a:cs typeface="Calibri" panose="020F0502020204030204" pitchFamily="34" charset="0"/>
              </a:rPr>
              <a:t>, temendo un attacco da parte delle altre potenze europee a sostegno del re e dell’aristocrazia, l’Assemblea nazionale dichiarò </a:t>
            </a:r>
            <a:r>
              <a:rPr lang="it-IT" sz="2000" b="1" dirty="0">
                <a:cs typeface="Calibri" panose="020F0502020204030204" pitchFamily="34" charset="0"/>
              </a:rPr>
              <a:t>guerra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all’Austria</a:t>
            </a:r>
            <a:r>
              <a:rPr lang="it-IT" sz="2000" dirty="0">
                <a:cs typeface="Calibri" panose="020F0502020204030204" pitchFamily="34" charset="0"/>
              </a:rPr>
              <a:t>. Il re, che sperava in una sconfitta della Francia per poter tornare saldamente al potere, il 10 agosto 1792 venne arrestato. In seguito a nuove elezioni, nacque una nuova assemblea legislativa, la </a:t>
            </a:r>
            <a:r>
              <a:rPr lang="it-IT" sz="2000" b="1" dirty="0">
                <a:cs typeface="Calibri" panose="020F0502020204030204" pitchFamily="34" charset="0"/>
              </a:rPr>
              <a:t>Convenzione nazionale</a:t>
            </a:r>
            <a:r>
              <a:rPr lang="it-IT" sz="2000" dirty="0">
                <a:cs typeface="Calibri" panose="020F0502020204030204" pitchFamily="34" charset="0"/>
              </a:rPr>
              <a:t>, che il </a:t>
            </a:r>
            <a:r>
              <a:rPr lang="it-IT" sz="2000" b="1" dirty="0">
                <a:cs typeface="Calibri" panose="020F0502020204030204" pitchFamily="34" charset="0"/>
              </a:rPr>
              <a:t>20 settembre 1792</a:t>
            </a:r>
            <a:r>
              <a:rPr lang="it-IT" sz="2000" dirty="0">
                <a:cs typeface="Calibri" panose="020F0502020204030204" pitchFamily="34" charset="0"/>
              </a:rPr>
              <a:t> proclamò la </a:t>
            </a:r>
            <a:r>
              <a:rPr lang="it-IT" sz="2000" b="1" dirty="0">
                <a:cs typeface="Calibri" panose="020F0502020204030204" pitchFamily="34" charset="0"/>
              </a:rPr>
              <a:t>repubblica</a:t>
            </a:r>
            <a:r>
              <a:rPr lang="it-IT" sz="2000" dirty="0">
                <a:cs typeface="Calibri" panose="020F0502020204030204" pitchFamily="34" charset="0"/>
              </a:rPr>
              <a:t> e il 21 gennaio 1793 decretò la condanna a morte del re.</a:t>
            </a:r>
            <a:endParaRPr lang="it-IT" sz="20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88D315-1405-1FD7-2DA3-47BB75DA2711}"/>
              </a:ext>
            </a:extLst>
          </p:cNvPr>
          <p:cNvSpPr txBox="1"/>
          <p:nvPr/>
        </p:nvSpPr>
        <p:spPr>
          <a:xfrm>
            <a:off x="916891" y="3213610"/>
            <a:ext cx="53662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Intanto proseguiva la guerra contro l’Austria, che era a capo di una coalizione internazionale antifrancese, e la decisione di istituire una nuova leva militare obbligatoria fu la causa dello scoppio di diverse </a:t>
            </a:r>
            <a:r>
              <a:rPr lang="it-IT" sz="2000" b="1" dirty="0">
                <a:cs typeface="Calibri" panose="020F0502020204030204" pitchFamily="34" charset="0"/>
              </a:rPr>
              <a:t>rivolte</a:t>
            </a:r>
            <a:r>
              <a:rPr lang="it-IT" sz="2000" dirty="0">
                <a:cs typeface="Calibri" panose="020F0502020204030204" pitchFamily="34" charset="0"/>
              </a:rPr>
              <a:t> nelle campagne francesi da parte dei contadini appoggiati da nobiltà e clero locali: tale fenomeno è noto con il nome di </a:t>
            </a:r>
            <a:r>
              <a:rPr lang="it-IT" sz="2000" b="1" dirty="0">
                <a:cs typeface="Calibri" panose="020F0502020204030204" pitchFamily="34" charset="0"/>
              </a:rPr>
              <a:t>controrivoluzione</a:t>
            </a:r>
            <a:r>
              <a:rPr lang="it-IT" sz="2000" dirty="0">
                <a:cs typeface="Calibri" panose="020F0502020204030204" pitchFamily="34" charset="0"/>
              </a:rPr>
              <a:t>. La più violenta di tali rivolte fu quella che si verificò in </a:t>
            </a:r>
            <a:r>
              <a:rPr lang="it-IT" sz="2000" b="1" dirty="0">
                <a:cs typeface="Calibri" panose="020F0502020204030204" pitchFamily="34" charset="0"/>
              </a:rPr>
              <a:t>Vandea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82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1332</Words>
  <Application>Microsoft Macintosh PowerPoint</Application>
  <PresentationFormat>Widescreen</PresentationFormat>
  <Paragraphs>47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41</cp:revision>
  <dcterms:created xsi:type="dcterms:W3CDTF">2024-01-12T11:51:10Z</dcterms:created>
  <dcterms:modified xsi:type="dcterms:W3CDTF">2025-03-11T10:56:10Z</dcterms:modified>
</cp:coreProperties>
</file>