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7" r:id="rId6"/>
    <p:sldId id="259" r:id="rId7"/>
    <p:sldId id="260" r:id="rId8"/>
    <p:sldId id="266" r:id="rId9"/>
    <p:sldId id="261" r:id="rId10"/>
    <p:sldId id="268" r:id="rId11"/>
    <p:sldId id="26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756"/>
    <a:srgbClr val="F3D75D"/>
    <a:srgbClr val="96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4E5257D6-1070-4060-8363-24FD1EF8245D}"/>
    <pc:docChg chg="undo custSel addSld delSld modSld">
      <pc:chgData name="Stefano Querio" userId="b6156760-fcc4-4227-907a-4864250c618d" providerId="ADAL" clId="{4E5257D6-1070-4060-8363-24FD1EF8245D}" dt="2025-01-06T15:23:03.006" v="10337" actId="113"/>
      <pc:docMkLst>
        <pc:docMk/>
      </pc:docMkLst>
      <pc:sldChg chg="modSp mod">
        <pc:chgData name="Stefano Querio" userId="b6156760-fcc4-4227-907a-4864250c618d" providerId="ADAL" clId="{4E5257D6-1070-4060-8363-24FD1EF8245D}" dt="2025-01-06T09:50:38.183" v="43" actId="13926"/>
        <pc:sldMkLst>
          <pc:docMk/>
          <pc:sldMk cId="1477219147" sldId="256"/>
        </pc:sldMkLst>
        <pc:spChg chg="mod">
          <ac:chgData name="Stefano Querio" userId="b6156760-fcc4-4227-907a-4864250c618d" providerId="ADAL" clId="{4E5257D6-1070-4060-8363-24FD1EF8245D}" dt="2025-01-06T09:50:38.183" v="43" actId="13926"/>
          <ac:spMkLst>
            <pc:docMk/>
            <pc:sldMk cId="1477219147" sldId="256"/>
            <ac:spMk id="12" creationId="{171BB65F-AD7E-00E0-EBF5-F4ED0FFA2432}"/>
          </ac:spMkLst>
        </pc:spChg>
      </pc:sldChg>
      <pc:sldChg chg="modSp mod">
        <pc:chgData name="Stefano Querio" userId="b6156760-fcc4-4227-907a-4864250c618d" providerId="ADAL" clId="{4E5257D6-1070-4060-8363-24FD1EF8245D}" dt="2025-01-06T15:18:00.455" v="10319" actId="113"/>
        <pc:sldMkLst>
          <pc:docMk/>
          <pc:sldMk cId="4014257063" sldId="257"/>
        </pc:sldMkLst>
        <pc:spChg chg="mod">
          <ac:chgData name="Stefano Querio" userId="b6156760-fcc4-4227-907a-4864250c618d" providerId="ADAL" clId="{4E5257D6-1070-4060-8363-24FD1EF8245D}" dt="2025-01-06T15:18:00.455" v="10319" actId="113"/>
          <ac:spMkLst>
            <pc:docMk/>
            <pc:sldMk cId="4014257063" sldId="257"/>
            <ac:spMk id="5" creationId="{6A01044B-1D20-16D0-964D-67EA2C406300}"/>
          </ac:spMkLst>
        </pc:spChg>
      </pc:sldChg>
      <pc:sldChg chg="modSp mod">
        <pc:chgData name="Stefano Querio" userId="b6156760-fcc4-4227-907a-4864250c618d" providerId="ADAL" clId="{4E5257D6-1070-4060-8363-24FD1EF8245D}" dt="2025-01-06T15:19:01.681" v="10321" actId="113"/>
        <pc:sldMkLst>
          <pc:docMk/>
          <pc:sldMk cId="630489450" sldId="258"/>
        </pc:sldMkLst>
        <pc:spChg chg="mod">
          <ac:chgData name="Stefano Querio" userId="b6156760-fcc4-4227-907a-4864250c618d" providerId="ADAL" clId="{4E5257D6-1070-4060-8363-24FD1EF8245D}" dt="2025-01-06T15:19:01.681" v="10321" actId="113"/>
          <ac:spMkLst>
            <pc:docMk/>
            <pc:sldMk cId="630489450" sldId="258"/>
            <ac:spMk id="6" creationId="{36B01D7C-DBE7-E293-E426-127BF515E2CE}"/>
          </ac:spMkLst>
        </pc:spChg>
      </pc:sldChg>
      <pc:sldChg chg="modSp mod">
        <pc:chgData name="Stefano Querio" userId="b6156760-fcc4-4227-907a-4864250c618d" providerId="ADAL" clId="{4E5257D6-1070-4060-8363-24FD1EF8245D}" dt="2025-01-06T15:20:18.611" v="10325" actId="113"/>
        <pc:sldMkLst>
          <pc:docMk/>
          <pc:sldMk cId="2499567960" sldId="259"/>
        </pc:sldMkLst>
        <pc:spChg chg="mod">
          <ac:chgData name="Stefano Querio" userId="b6156760-fcc4-4227-907a-4864250c618d" providerId="ADAL" clId="{4E5257D6-1070-4060-8363-24FD1EF8245D}" dt="2025-01-06T15:20:18.611" v="10325" actId="113"/>
          <ac:spMkLst>
            <pc:docMk/>
            <pc:sldMk cId="2499567960" sldId="259"/>
            <ac:spMk id="6" creationId="{40983EBC-8B4D-700C-4255-11F314C632F4}"/>
          </ac:spMkLst>
        </pc:spChg>
      </pc:sldChg>
      <pc:sldChg chg="modSp mod">
        <pc:chgData name="Stefano Querio" userId="b6156760-fcc4-4227-907a-4864250c618d" providerId="ADAL" clId="{4E5257D6-1070-4060-8363-24FD1EF8245D}" dt="2025-01-06T15:20:54.520" v="10326" actId="113"/>
        <pc:sldMkLst>
          <pc:docMk/>
          <pc:sldMk cId="4087680657" sldId="260"/>
        </pc:sldMkLst>
        <pc:spChg chg="mod">
          <ac:chgData name="Stefano Querio" userId="b6156760-fcc4-4227-907a-4864250c618d" providerId="ADAL" clId="{4E5257D6-1070-4060-8363-24FD1EF8245D}" dt="2025-01-06T15:20:54.520" v="10326" actId="113"/>
          <ac:spMkLst>
            <pc:docMk/>
            <pc:sldMk cId="4087680657" sldId="260"/>
            <ac:spMk id="6" creationId="{2B35FAF1-5B1D-BAAE-BB28-43395BB7760D}"/>
          </ac:spMkLst>
        </pc:spChg>
      </pc:sldChg>
      <pc:sldChg chg="modSp mod">
        <pc:chgData name="Stefano Querio" userId="b6156760-fcc4-4227-907a-4864250c618d" providerId="ADAL" clId="{4E5257D6-1070-4060-8363-24FD1EF8245D}" dt="2025-01-06T15:22:20.199" v="10335" actId="113"/>
        <pc:sldMkLst>
          <pc:docMk/>
          <pc:sldMk cId="1970236930" sldId="261"/>
        </pc:sldMkLst>
        <pc:spChg chg="mod">
          <ac:chgData name="Stefano Querio" userId="b6156760-fcc4-4227-907a-4864250c618d" providerId="ADAL" clId="{4E5257D6-1070-4060-8363-24FD1EF8245D}" dt="2025-01-06T15:22:20.199" v="10335" actId="113"/>
          <ac:spMkLst>
            <pc:docMk/>
            <pc:sldMk cId="1970236930" sldId="261"/>
            <ac:spMk id="6" creationId="{B1747A0C-999B-C592-AA6C-B00D17CD2188}"/>
          </ac:spMkLst>
        </pc:spChg>
      </pc:sldChg>
      <pc:sldChg chg="modSp mod">
        <pc:chgData name="Stefano Querio" userId="b6156760-fcc4-4227-907a-4864250c618d" providerId="ADAL" clId="{4E5257D6-1070-4060-8363-24FD1EF8245D}" dt="2025-01-06T15:23:03.006" v="10337" actId="113"/>
        <pc:sldMkLst>
          <pc:docMk/>
          <pc:sldMk cId="1314482844" sldId="262"/>
        </pc:sldMkLst>
        <pc:spChg chg="mod">
          <ac:chgData name="Stefano Querio" userId="b6156760-fcc4-4227-907a-4864250c618d" providerId="ADAL" clId="{4E5257D6-1070-4060-8363-24FD1EF8245D}" dt="2025-01-06T15:23:03.006" v="10337" actId="113"/>
          <ac:spMkLst>
            <pc:docMk/>
            <pc:sldMk cId="1314482844" sldId="262"/>
            <ac:spMk id="6" creationId="{CF8B0E20-109F-9A3F-F287-951FC34D80B2}"/>
          </ac:spMkLst>
        </pc:spChg>
      </pc:sldChg>
      <pc:sldChg chg="del">
        <pc:chgData name="Stefano Querio" userId="b6156760-fcc4-4227-907a-4864250c618d" providerId="ADAL" clId="{4E5257D6-1070-4060-8363-24FD1EF8245D}" dt="2025-01-06T09:53:55.793" v="273" actId="2696"/>
        <pc:sldMkLst>
          <pc:docMk/>
          <pc:sldMk cId="3840617317" sldId="263"/>
        </pc:sldMkLst>
      </pc:sldChg>
      <pc:sldChg chg="del">
        <pc:chgData name="Stefano Querio" userId="b6156760-fcc4-4227-907a-4864250c618d" providerId="ADAL" clId="{4E5257D6-1070-4060-8363-24FD1EF8245D}" dt="2025-01-06T09:54:00.856" v="275" actId="2696"/>
        <pc:sldMkLst>
          <pc:docMk/>
          <pc:sldMk cId="2721867779" sldId="264"/>
        </pc:sldMkLst>
      </pc:sldChg>
      <pc:sldChg chg="del">
        <pc:chgData name="Stefano Querio" userId="b6156760-fcc4-4227-907a-4864250c618d" providerId="ADAL" clId="{4E5257D6-1070-4060-8363-24FD1EF8245D}" dt="2025-01-06T10:18:43.355" v="1813" actId="2696"/>
        <pc:sldMkLst>
          <pc:docMk/>
          <pc:sldMk cId="617102739" sldId="265"/>
        </pc:sldMkLst>
      </pc:sldChg>
      <pc:sldChg chg="delSp modSp mod">
        <pc:chgData name="Stefano Querio" userId="b6156760-fcc4-4227-907a-4864250c618d" providerId="ADAL" clId="{4E5257D6-1070-4060-8363-24FD1EF8245D}" dt="2025-01-06T15:21:23.542" v="10329" actId="113"/>
        <pc:sldMkLst>
          <pc:docMk/>
          <pc:sldMk cId="1502551331" sldId="266"/>
        </pc:sldMkLst>
        <pc:spChg chg="mod">
          <ac:chgData name="Stefano Querio" userId="b6156760-fcc4-4227-907a-4864250c618d" providerId="ADAL" clId="{4E5257D6-1070-4060-8363-24FD1EF8245D}" dt="2025-01-06T15:21:23.542" v="10329" actId="113"/>
          <ac:spMkLst>
            <pc:docMk/>
            <pc:sldMk cId="1502551331" sldId="266"/>
            <ac:spMk id="6" creationId="{BDF4D967-9B62-7F4A-4FBF-8C03AF27DDAE}"/>
          </ac:spMkLst>
        </pc:spChg>
      </pc:sldChg>
      <pc:sldChg chg="modSp add mod">
        <pc:chgData name="Stefano Querio" userId="b6156760-fcc4-4227-907a-4864250c618d" providerId="ADAL" clId="{4E5257D6-1070-4060-8363-24FD1EF8245D}" dt="2025-01-06T15:19:51.621" v="10324" actId="113"/>
        <pc:sldMkLst>
          <pc:docMk/>
          <pc:sldMk cId="385967420" sldId="267"/>
        </pc:sldMkLst>
        <pc:spChg chg="mod">
          <ac:chgData name="Stefano Querio" userId="b6156760-fcc4-4227-907a-4864250c618d" providerId="ADAL" clId="{4E5257D6-1070-4060-8363-24FD1EF8245D}" dt="2025-01-06T15:19:51.621" v="10324" actId="113"/>
          <ac:spMkLst>
            <pc:docMk/>
            <pc:sldMk cId="385967420" sldId="267"/>
            <ac:spMk id="6" creationId="{3F22B117-B599-959A-1DFE-CBE6D1BD8F70}"/>
          </ac:spMkLst>
        </pc:spChg>
      </pc:sldChg>
      <pc:sldChg chg="del">
        <pc:chgData name="Stefano Querio" userId="b6156760-fcc4-4227-907a-4864250c618d" providerId="ADAL" clId="{4E5257D6-1070-4060-8363-24FD1EF8245D}" dt="2025-01-06T09:53:58.559" v="274" actId="2696"/>
        <pc:sldMkLst>
          <pc:docMk/>
          <pc:sldMk cId="2573754559" sldId="267"/>
        </pc:sldMkLst>
      </pc:sldChg>
      <pc:sldChg chg="modSp add mod">
        <pc:chgData name="Stefano Querio" userId="b6156760-fcc4-4227-907a-4864250c618d" providerId="ADAL" clId="{4E5257D6-1070-4060-8363-24FD1EF8245D}" dt="2025-01-06T15:22:33.528" v="10336" actId="113"/>
        <pc:sldMkLst>
          <pc:docMk/>
          <pc:sldMk cId="452096999" sldId="268"/>
        </pc:sldMkLst>
        <pc:spChg chg="mod">
          <ac:chgData name="Stefano Querio" userId="b6156760-fcc4-4227-907a-4864250c618d" providerId="ADAL" clId="{4E5257D6-1070-4060-8363-24FD1EF8245D}" dt="2025-01-06T15:22:33.528" v="10336" actId="113"/>
          <ac:spMkLst>
            <pc:docMk/>
            <pc:sldMk cId="452096999" sldId="268"/>
            <ac:spMk id="6" creationId="{EAA65F92-7BA1-AAF7-3E96-5782EEE21D69}"/>
          </ac:spMkLst>
        </pc:spChg>
      </pc:sldChg>
      <pc:sldChg chg="modSp add mod">
        <pc:chgData name="Stefano Querio" userId="b6156760-fcc4-4227-907a-4864250c618d" providerId="ADAL" clId="{4E5257D6-1070-4060-8363-24FD1EF8245D}" dt="2025-01-06T15:18:22.903" v="10320" actId="113"/>
        <pc:sldMkLst>
          <pc:docMk/>
          <pc:sldMk cId="2891197945" sldId="269"/>
        </pc:sldMkLst>
        <pc:spChg chg="mod">
          <ac:chgData name="Stefano Querio" userId="b6156760-fcc4-4227-907a-4864250c618d" providerId="ADAL" clId="{4E5257D6-1070-4060-8363-24FD1EF8245D}" dt="2025-01-06T15:18:22.903" v="10320" actId="113"/>
          <ac:spMkLst>
            <pc:docMk/>
            <pc:sldMk cId="2891197945" sldId="269"/>
            <ac:spMk id="5" creationId="{D2229935-170A-BD79-5D73-6298269516DF}"/>
          </ac:spMkLst>
        </pc:spChg>
      </pc:sldChg>
    </pc:docChg>
  </pc:docChgLst>
  <pc:docChgLst>
    <pc:chgData name="Stefano Querio" userId="b6156760-fcc4-4227-907a-4864250c618d" providerId="ADAL" clId="{0E29F2A2-8503-4CEC-9C39-C5384E8E41F9}"/>
    <pc:docChg chg="modSld">
      <pc:chgData name="Stefano Querio" userId="b6156760-fcc4-4227-907a-4864250c618d" providerId="ADAL" clId="{0E29F2A2-8503-4CEC-9C39-C5384E8E41F9}" dt="2025-03-07T11:57:57.804" v="41" actId="1076"/>
      <pc:docMkLst>
        <pc:docMk/>
      </pc:docMkLst>
      <pc:sldChg chg="modSp mod">
        <pc:chgData name="Stefano Querio" userId="b6156760-fcc4-4227-907a-4864250c618d" providerId="ADAL" clId="{0E29F2A2-8503-4CEC-9C39-C5384E8E41F9}" dt="2025-03-07T11:17:23.795" v="29" actId="20577"/>
        <pc:sldMkLst>
          <pc:docMk/>
          <pc:sldMk cId="1477219147" sldId="256"/>
        </pc:sldMkLst>
        <pc:spChg chg="mod">
          <ac:chgData name="Stefano Querio" userId="b6156760-fcc4-4227-907a-4864250c618d" providerId="ADAL" clId="{0E29F2A2-8503-4CEC-9C39-C5384E8E41F9}" dt="2025-03-07T11:17:23.795" v="29" actId="20577"/>
          <ac:spMkLst>
            <pc:docMk/>
            <pc:sldMk cId="1477219147" sldId="256"/>
            <ac:spMk id="13" creationId="{42F1F21E-55F1-4537-95CF-8ADDCBE49EE4}"/>
          </ac:spMkLst>
        </pc:spChg>
      </pc:sldChg>
      <pc:sldChg chg="modSp mod">
        <pc:chgData name="Stefano Querio" userId="b6156760-fcc4-4227-907a-4864250c618d" providerId="ADAL" clId="{0E29F2A2-8503-4CEC-9C39-C5384E8E41F9}" dt="2025-03-07T11:49:19.668" v="32" actId="6549"/>
        <pc:sldMkLst>
          <pc:docMk/>
          <pc:sldMk cId="4014257063" sldId="257"/>
        </pc:sldMkLst>
        <pc:spChg chg="mod">
          <ac:chgData name="Stefano Querio" userId="b6156760-fcc4-4227-907a-4864250c618d" providerId="ADAL" clId="{0E29F2A2-8503-4CEC-9C39-C5384E8E41F9}" dt="2025-03-07T11:49:19.668" v="32" actId="6549"/>
          <ac:spMkLst>
            <pc:docMk/>
            <pc:sldMk cId="4014257063" sldId="257"/>
            <ac:spMk id="5" creationId="{6A01044B-1D20-16D0-964D-67EA2C406300}"/>
          </ac:spMkLst>
        </pc:spChg>
      </pc:sldChg>
      <pc:sldChg chg="modSp mod">
        <pc:chgData name="Stefano Querio" userId="b6156760-fcc4-4227-907a-4864250c618d" providerId="ADAL" clId="{0E29F2A2-8503-4CEC-9C39-C5384E8E41F9}" dt="2025-03-06T08:32:11.335" v="21" actId="20577"/>
        <pc:sldMkLst>
          <pc:docMk/>
          <pc:sldMk cId="2499567960" sldId="259"/>
        </pc:sldMkLst>
        <pc:spChg chg="mod">
          <ac:chgData name="Stefano Querio" userId="b6156760-fcc4-4227-907a-4864250c618d" providerId="ADAL" clId="{0E29F2A2-8503-4CEC-9C39-C5384E8E41F9}" dt="2025-03-06T08:32:11.335" v="21" actId="20577"/>
          <ac:spMkLst>
            <pc:docMk/>
            <pc:sldMk cId="2499567960" sldId="259"/>
            <ac:spMk id="6" creationId="{40983EBC-8B4D-700C-4255-11F314C632F4}"/>
          </ac:spMkLst>
        </pc:spChg>
      </pc:sldChg>
      <pc:sldChg chg="modSp mod">
        <pc:chgData name="Stefano Querio" userId="b6156760-fcc4-4227-907a-4864250c618d" providerId="ADAL" clId="{0E29F2A2-8503-4CEC-9C39-C5384E8E41F9}" dt="2025-03-06T08:33:00.348" v="27" actId="20577"/>
        <pc:sldMkLst>
          <pc:docMk/>
          <pc:sldMk cId="4087680657" sldId="260"/>
        </pc:sldMkLst>
        <pc:spChg chg="mod">
          <ac:chgData name="Stefano Querio" userId="b6156760-fcc4-4227-907a-4864250c618d" providerId="ADAL" clId="{0E29F2A2-8503-4CEC-9C39-C5384E8E41F9}" dt="2025-03-06T08:33:00.348" v="27" actId="20577"/>
          <ac:spMkLst>
            <pc:docMk/>
            <pc:sldMk cId="4087680657" sldId="260"/>
            <ac:spMk id="6" creationId="{2B35FAF1-5B1D-BAAE-BB28-43395BB7760D}"/>
          </ac:spMkLst>
        </pc:spChg>
      </pc:sldChg>
      <pc:sldChg chg="modSp mod">
        <pc:chgData name="Stefano Querio" userId="b6156760-fcc4-4227-907a-4864250c618d" providerId="ADAL" clId="{0E29F2A2-8503-4CEC-9C39-C5384E8E41F9}" dt="2025-03-07T11:57:22.853" v="40" actId="20577"/>
        <pc:sldMkLst>
          <pc:docMk/>
          <pc:sldMk cId="1970236930" sldId="261"/>
        </pc:sldMkLst>
        <pc:spChg chg="mod">
          <ac:chgData name="Stefano Querio" userId="b6156760-fcc4-4227-907a-4864250c618d" providerId="ADAL" clId="{0E29F2A2-8503-4CEC-9C39-C5384E8E41F9}" dt="2025-03-07T11:57:22.853" v="40" actId="20577"/>
          <ac:spMkLst>
            <pc:docMk/>
            <pc:sldMk cId="1970236930" sldId="261"/>
            <ac:spMk id="6" creationId="{B1747A0C-999B-C592-AA6C-B00D17CD2188}"/>
          </ac:spMkLst>
        </pc:spChg>
      </pc:sldChg>
      <pc:sldChg chg="modSp mod">
        <pc:chgData name="Stefano Querio" userId="b6156760-fcc4-4227-907a-4864250c618d" providerId="ADAL" clId="{0E29F2A2-8503-4CEC-9C39-C5384E8E41F9}" dt="2025-03-07T11:57:57.804" v="41" actId="1076"/>
        <pc:sldMkLst>
          <pc:docMk/>
          <pc:sldMk cId="1314482844" sldId="262"/>
        </pc:sldMkLst>
        <pc:picChg chg="mod">
          <ac:chgData name="Stefano Querio" userId="b6156760-fcc4-4227-907a-4864250c618d" providerId="ADAL" clId="{0E29F2A2-8503-4CEC-9C39-C5384E8E41F9}" dt="2025-03-07T11:57:57.804" v="41" actId="1076"/>
          <ac:picMkLst>
            <pc:docMk/>
            <pc:sldMk cId="1314482844" sldId="262"/>
            <ac:picMk id="4" creationId="{E2705B60-3D54-3780-9E78-5A4D0F5348B3}"/>
          </ac:picMkLst>
        </pc:picChg>
      </pc:sldChg>
      <pc:sldChg chg="modSp mod">
        <pc:chgData name="Stefano Querio" userId="b6156760-fcc4-4227-907a-4864250c618d" providerId="ADAL" clId="{0E29F2A2-8503-4CEC-9C39-C5384E8E41F9}" dt="2025-03-07T11:56:05.789" v="37" actId="20577"/>
        <pc:sldMkLst>
          <pc:docMk/>
          <pc:sldMk cId="1502551331" sldId="266"/>
        </pc:sldMkLst>
        <pc:spChg chg="mod">
          <ac:chgData name="Stefano Querio" userId="b6156760-fcc4-4227-907a-4864250c618d" providerId="ADAL" clId="{0E29F2A2-8503-4CEC-9C39-C5384E8E41F9}" dt="2025-03-07T11:56:05.789" v="37" actId="20577"/>
          <ac:spMkLst>
            <pc:docMk/>
            <pc:sldMk cId="1502551331" sldId="266"/>
            <ac:spMk id="6" creationId="{BDF4D967-9B62-7F4A-4FBF-8C03AF27DDAE}"/>
          </ac:spMkLst>
        </pc:spChg>
      </pc:sldChg>
      <pc:sldChg chg="modSp mod">
        <pc:chgData name="Stefano Querio" userId="b6156760-fcc4-4227-907a-4864250c618d" providerId="ADAL" clId="{0E29F2A2-8503-4CEC-9C39-C5384E8E41F9}" dt="2025-03-06T08:31:26.098" v="19" actId="20577"/>
        <pc:sldMkLst>
          <pc:docMk/>
          <pc:sldMk cId="385967420" sldId="267"/>
        </pc:sldMkLst>
        <pc:spChg chg="mod">
          <ac:chgData name="Stefano Querio" userId="b6156760-fcc4-4227-907a-4864250c618d" providerId="ADAL" clId="{0E29F2A2-8503-4CEC-9C39-C5384E8E41F9}" dt="2025-03-06T08:31:26.098" v="19" actId="20577"/>
          <ac:spMkLst>
            <pc:docMk/>
            <pc:sldMk cId="385967420" sldId="267"/>
            <ac:spMk id="6" creationId="{3F22B117-B599-959A-1DFE-CBE6D1BD8F70}"/>
          </ac:spMkLst>
        </pc:spChg>
      </pc:sldChg>
      <pc:sldChg chg="modSp mod">
        <pc:chgData name="Stefano Querio" userId="b6156760-fcc4-4227-907a-4864250c618d" providerId="ADAL" clId="{0E29F2A2-8503-4CEC-9C39-C5384E8E41F9}" dt="2025-03-06T08:34:44.034" v="28" actId="20577"/>
        <pc:sldMkLst>
          <pc:docMk/>
          <pc:sldMk cId="452096999" sldId="268"/>
        </pc:sldMkLst>
        <pc:spChg chg="mod">
          <ac:chgData name="Stefano Querio" userId="b6156760-fcc4-4227-907a-4864250c618d" providerId="ADAL" clId="{0E29F2A2-8503-4CEC-9C39-C5384E8E41F9}" dt="2025-03-06T08:34:44.034" v="28" actId="20577"/>
          <ac:spMkLst>
            <pc:docMk/>
            <pc:sldMk cId="452096999" sldId="268"/>
            <ac:spMk id="6" creationId="{EAA65F92-7BA1-AAF7-3E96-5782EEE21D69}"/>
          </ac:spMkLst>
        </pc:spChg>
      </pc:sldChg>
    </pc:docChg>
  </pc:docChgLst>
  <pc:docChgLst>
    <pc:chgData name="Stefano Querio" userId="b6156760-fcc4-4227-907a-4864250c618d" providerId="ADAL" clId="{2146D530-AD8E-4F65-BF6A-E09F1C24C61D}"/>
    <pc:docChg chg="undo custSel addSld modSld">
      <pc:chgData name="Stefano Querio" userId="b6156760-fcc4-4227-907a-4864250c618d" providerId="ADAL" clId="{2146D530-AD8E-4F65-BF6A-E09F1C24C61D}" dt="2024-01-15T10:46:53.601" v="16170" actId="20577"/>
      <pc:docMkLst>
        <pc:docMk/>
      </pc:docMkLst>
      <pc:sldChg chg="modSp mod">
        <pc:chgData name="Stefano Querio" userId="b6156760-fcc4-4227-907a-4864250c618d" providerId="ADAL" clId="{2146D530-AD8E-4F65-BF6A-E09F1C24C61D}" dt="2024-01-15T10:35:46.644" v="16090" actId="113"/>
        <pc:sldMkLst>
          <pc:docMk/>
          <pc:sldMk cId="1477219147" sldId="256"/>
        </pc:sldMkLst>
      </pc:sldChg>
      <pc:sldChg chg="modSp mod">
        <pc:chgData name="Stefano Querio" userId="b6156760-fcc4-4227-907a-4864250c618d" providerId="ADAL" clId="{2146D530-AD8E-4F65-BF6A-E09F1C24C61D}" dt="2024-01-15T10:36:16.165" v="16091" actId="113"/>
        <pc:sldMkLst>
          <pc:docMk/>
          <pc:sldMk cId="4014257063" sldId="257"/>
        </pc:sldMkLst>
      </pc:sldChg>
      <pc:sldChg chg="modSp mod">
        <pc:chgData name="Stefano Querio" userId="b6156760-fcc4-4227-907a-4864250c618d" providerId="ADAL" clId="{2146D530-AD8E-4F65-BF6A-E09F1C24C61D}" dt="2024-01-15T10:37:39.069" v="16098" actId="113"/>
        <pc:sldMkLst>
          <pc:docMk/>
          <pc:sldMk cId="630489450" sldId="258"/>
        </pc:sldMkLst>
      </pc:sldChg>
      <pc:sldChg chg="modSp mod">
        <pc:chgData name="Stefano Querio" userId="b6156760-fcc4-4227-907a-4864250c618d" providerId="ADAL" clId="{2146D530-AD8E-4F65-BF6A-E09F1C24C61D}" dt="2024-01-15T10:38:08.637" v="16100" actId="113"/>
        <pc:sldMkLst>
          <pc:docMk/>
          <pc:sldMk cId="2499567960" sldId="259"/>
        </pc:sldMkLst>
      </pc:sldChg>
      <pc:sldChg chg="modSp mod">
        <pc:chgData name="Stefano Querio" userId="b6156760-fcc4-4227-907a-4864250c618d" providerId="ADAL" clId="{2146D530-AD8E-4F65-BF6A-E09F1C24C61D}" dt="2024-01-15T10:38:38.020" v="16103" actId="114"/>
        <pc:sldMkLst>
          <pc:docMk/>
          <pc:sldMk cId="4087680657" sldId="260"/>
        </pc:sldMkLst>
      </pc:sldChg>
      <pc:sldChg chg="modSp mod">
        <pc:chgData name="Stefano Querio" userId="b6156760-fcc4-4227-907a-4864250c618d" providerId="ADAL" clId="{2146D530-AD8E-4F65-BF6A-E09F1C24C61D}" dt="2024-01-15T10:41:35.546" v="16113" actId="113"/>
        <pc:sldMkLst>
          <pc:docMk/>
          <pc:sldMk cId="1970236930" sldId="261"/>
        </pc:sldMkLst>
      </pc:sldChg>
      <pc:sldChg chg="modSp mod">
        <pc:chgData name="Stefano Querio" userId="b6156760-fcc4-4227-907a-4864250c618d" providerId="ADAL" clId="{2146D530-AD8E-4F65-BF6A-E09F1C24C61D}" dt="2024-01-15T10:43:01.389" v="16142" actId="20577"/>
        <pc:sldMkLst>
          <pc:docMk/>
          <pc:sldMk cId="1314482844" sldId="262"/>
        </pc:sldMkLst>
      </pc:sldChg>
      <pc:sldChg chg="modSp mod">
        <pc:chgData name="Stefano Querio" userId="b6156760-fcc4-4227-907a-4864250c618d" providerId="ADAL" clId="{2146D530-AD8E-4F65-BF6A-E09F1C24C61D}" dt="2024-01-15T10:44:04.149" v="16154" actId="113"/>
        <pc:sldMkLst>
          <pc:docMk/>
          <pc:sldMk cId="3840617317" sldId="263"/>
        </pc:sldMkLst>
      </pc:sldChg>
      <pc:sldChg chg="modSp mod">
        <pc:chgData name="Stefano Querio" userId="b6156760-fcc4-4227-907a-4864250c618d" providerId="ADAL" clId="{2146D530-AD8E-4F65-BF6A-E09F1C24C61D}" dt="2024-01-15T10:45:39.400" v="16160" actId="114"/>
        <pc:sldMkLst>
          <pc:docMk/>
          <pc:sldMk cId="2721867779" sldId="264"/>
        </pc:sldMkLst>
      </pc:sldChg>
      <pc:sldChg chg="modSp mod">
        <pc:chgData name="Stefano Querio" userId="b6156760-fcc4-4227-907a-4864250c618d" providerId="ADAL" clId="{2146D530-AD8E-4F65-BF6A-E09F1C24C61D}" dt="2024-01-15T10:36:59.609" v="16096" actId="113"/>
        <pc:sldMkLst>
          <pc:docMk/>
          <pc:sldMk cId="617102739" sldId="265"/>
        </pc:sldMkLst>
      </pc:sldChg>
      <pc:sldChg chg="modSp add mod">
        <pc:chgData name="Stefano Querio" userId="b6156760-fcc4-4227-907a-4864250c618d" providerId="ADAL" clId="{2146D530-AD8E-4F65-BF6A-E09F1C24C61D}" dt="2024-01-15T10:39:11.613" v="16107" actId="114"/>
        <pc:sldMkLst>
          <pc:docMk/>
          <pc:sldMk cId="1502551331" sldId="266"/>
        </pc:sldMkLst>
      </pc:sldChg>
      <pc:sldChg chg="modSp add mod">
        <pc:chgData name="Stefano Querio" userId="b6156760-fcc4-4227-907a-4864250c618d" providerId="ADAL" clId="{2146D530-AD8E-4F65-BF6A-E09F1C24C61D}" dt="2024-01-15T10:46:53.601" v="16170" actId="20577"/>
        <pc:sldMkLst>
          <pc:docMk/>
          <pc:sldMk cId="257375455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pinto, persona, persone, arte&#10;&#10;Descrizione generata automaticamente">
            <a:extLst>
              <a:ext uri="{FF2B5EF4-FFF2-40B4-BE49-F238E27FC236}">
                <a16:creationId xmlns:a16="http://schemas.microsoft.com/office/drawing/2014/main" id="{5797529C-0C68-D51D-D029-3F3D23092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9" b="11205"/>
          <a:stretch/>
        </p:blipFill>
        <p:spPr>
          <a:xfrm>
            <a:off x="0" y="1244600"/>
            <a:ext cx="12192001" cy="56134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531A4CE-63AF-6E41-D37C-B0F1C4B5A570}"/>
              </a:ext>
            </a:extLst>
          </p:cNvPr>
          <p:cNvSpPr/>
          <p:nvPr userDrawn="1"/>
        </p:nvSpPr>
        <p:spPr>
          <a:xfrm rot="10800000">
            <a:off x="0" y="1126683"/>
            <a:ext cx="12192000" cy="29656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8">
            <a:extLst>
              <a:ext uri="{FF2B5EF4-FFF2-40B4-BE49-F238E27FC236}">
                <a16:creationId xmlns:a16="http://schemas.microsoft.com/office/drawing/2014/main" id="{B4EB14F5-080A-1450-261A-04E56DF290ED}"/>
              </a:ext>
            </a:extLst>
          </p:cNvPr>
          <p:cNvSpPr/>
          <p:nvPr userDrawn="1"/>
        </p:nvSpPr>
        <p:spPr>
          <a:xfrm rot="10800000">
            <a:off x="429905" y="1403047"/>
            <a:ext cx="679622" cy="407773"/>
          </a:xfrm>
          <a:prstGeom prst="triangle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6EEF75-02DB-E949-E795-6B515AA75C06}"/>
              </a:ext>
            </a:extLst>
          </p:cNvPr>
          <p:cNvSpPr/>
          <p:nvPr userDrawn="1"/>
        </p:nvSpPr>
        <p:spPr>
          <a:xfrm>
            <a:off x="0" y="0"/>
            <a:ext cx="1539433" cy="112668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55779D-31A7-8794-D6C0-19DB96DC356E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© 2024 S. Lattes &amp; C. Editori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SpA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5484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2A72E-6257-B04C-84D8-CB2A1149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497A15-DCA2-86F2-8F92-40D83487B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4F6FF-7E80-BD74-72D0-4120EE5D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BCE968-AE2D-4D64-0527-64C8084C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DE712A-754E-E8CA-154D-772E7BEC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4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ADA409-9CB7-C4CB-DE5C-0CD17791F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A85F46-9307-30E7-84BB-0787203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C6373B-8D98-68D1-8253-6F1A752E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4F3F79-2036-C3AD-FE40-4C952970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04418-A5C2-763A-A49D-0DCE59E6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7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3B93B1-1E52-84CC-852C-38565F8DB5AD}"/>
              </a:ext>
            </a:extLst>
          </p:cNvPr>
          <p:cNvSpPr txBox="1"/>
          <p:nvPr userDrawn="1"/>
        </p:nvSpPr>
        <p:spPr>
          <a:xfrm rot="16200000">
            <a:off x="10498026" y="5035248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 Torino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D5E20E-9E05-BDE4-7FC6-9075E0C62524}"/>
              </a:ext>
            </a:extLst>
          </p:cNvPr>
          <p:cNvSpPr/>
          <p:nvPr userDrawn="1"/>
        </p:nvSpPr>
        <p:spPr>
          <a:xfrm>
            <a:off x="0" y="6561438"/>
            <a:ext cx="12192000" cy="29656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8">
            <a:extLst>
              <a:ext uri="{FF2B5EF4-FFF2-40B4-BE49-F238E27FC236}">
                <a16:creationId xmlns:a16="http://schemas.microsoft.com/office/drawing/2014/main" id="{03895847-9D77-C7A5-D487-8B42B5041E59}"/>
              </a:ext>
            </a:extLst>
          </p:cNvPr>
          <p:cNvSpPr/>
          <p:nvPr userDrawn="1"/>
        </p:nvSpPr>
        <p:spPr>
          <a:xfrm>
            <a:off x="11267303" y="6240162"/>
            <a:ext cx="679622" cy="407773"/>
          </a:xfrm>
          <a:prstGeom prst="triangle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B83D6F-5E09-D5CD-A6AC-B837C4945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5998432"/>
            <a:ext cx="421969" cy="4451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A085CE-AF26-C76F-0643-6AFCB5BC304A}"/>
              </a:ext>
            </a:extLst>
          </p:cNvPr>
          <p:cNvSpPr txBox="1"/>
          <p:nvPr userDrawn="1"/>
        </p:nvSpPr>
        <p:spPr>
          <a:xfrm>
            <a:off x="11188693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C1F9CA-17AC-A98F-7E7A-0CF7133FB084}"/>
              </a:ext>
            </a:extLst>
          </p:cNvPr>
          <p:cNvSpPr txBox="1"/>
          <p:nvPr userDrawn="1"/>
        </p:nvSpPr>
        <p:spPr>
          <a:xfrm>
            <a:off x="6201610" y="118587"/>
            <a:ext cx="5832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dirty="0">
                <a:solidFill>
                  <a:srgbClr val="D02756"/>
                </a:solidFill>
              </a:rPr>
              <a:t>Unità 8 • La nascita degli Stati Uniti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31DC4D-D33D-E454-7EC7-E5BE5812FF11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1000" y="406268"/>
            <a:ext cx="2901497" cy="0"/>
          </a:xfrm>
          <a:prstGeom prst="line">
            <a:avLst/>
          </a:prstGeom>
          <a:ln w="317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74F4F-6AAB-61C2-CF3B-E890A638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141688-F489-446A-CF7A-7113898B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B8EA96-97FA-0DC9-00C4-79FCD936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15392-416E-DE6B-ECE2-2E894711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0296C6-AD04-AE17-6E3D-AE52160F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44536-F3CB-9C6C-DBB3-79D0BA87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81959A-E30D-8463-70B9-EF3DCB50F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C02DCE-F00D-2F67-96DE-C5A99968F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1FD77F-13F3-B79E-7015-48638990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277C07-35FC-158E-AE61-5AB4C707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34E080-9545-1B73-6606-297C9BE6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F2F5A-F836-EC9A-7812-106AD299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BCA844-ABF5-CC9F-E44A-2B66D172D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B68050-7E67-3A24-7F8A-90FB80A30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99299F-7FE2-8CEC-65DB-9F3912BFE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938E61-4FB1-C1AE-A34F-20C495656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6C6406-48FF-983C-B703-4404E2F0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FD3F51-2001-55CA-BA07-8A72EA15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814F97-FAFA-6F75-FBE7-AD8BCB94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9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3E76B-FFBA-4DDC-79B7-623631C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B0087F-6471-4294-DCB1-D5EC57F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1DED99-532C-5678-1605-E623CE03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FA390A-56A7-AAE0-BEBD-67D89A24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13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A0498-3352-A58F-03F6-D9E2415D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449E44-FD4D-390C-EECE-79437ED9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12A3B6-EF55-D99F-E297-9943B1A9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1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D07FA-7430-6197-B515-ED0CA769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9DD0D6-4720-D1F4-3094-0268284B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C77FD3-DA27-450E-6BD2-6A6FA845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45284-FCF4-61F8-33C1-D5B37223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00F63-B03D-6282-0482-E9B5FA32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C1EF9D-066B-D822-0363-D3C22E44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51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91D90-0ED6-B5E5-6BEA-748859C1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125570-7E2B-DB93-E4A6-998252DD9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B58D79-4C06-7204-C946-F88E5E70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F5E27D-03EF-FD14-1ADA-64720836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B47387-7EBB-FB18-13C2-9560138B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785E34-F310-5A87-12C9-866A12F9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3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3CB885-85B7-E2BF-290A-3A149EB0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54158D-4A27-CDE9-B473-82B5C02E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B194C-8ACF-5498-C753-39FDA695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511D-7BAD-49F3-B311-21FCACA3AC99}" type="datetimeFigureOut">
              <a:rPr lang="it-IT" smtClean="0"/>
              <a:t>11/03/25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149F5-B84F-31FC-B32B-B05D71FEB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DAE52-A970-4402-648A-721BC3DB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1BB65F-AD7E-00E0-EBF5-F4ED0FFA2432}"/>
              </a:ext>
            </a:extLst>
          </p:cNvPr>
          <p:cNvSpPr txBox="1"/>
          <p:nvPr/>
        </p:nvSpPr>
        <p:spPr>
          <a:xfrm>
            <a:off x="1694870" y="359607"/>
            <a:ext cx="927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D0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nascita degli Stati Uniti</a:t>
            </a:r>
            <a:endParaRPr lang="it-IT" sz="3600" b="1" dirty="0">
              <a:solidFill>
                <a:srgbClr val="D02756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F1F21E-55F1-4537-95CF-8ADDCBE49EE4}"/>
              </a:ext>
            </a:extLst>
          </p:cNvPr>
          <p:cNvSpPr txBox="1"/>
          <p:nvPr/>
        </p:nvSpPr>
        <p:spPr>
          <a:xfrm>
            <a:off x="-1" y="317254"/>
            <a:ext cx="1539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1"/>
                </a:solidFill>
              </a:rPr>
              <a:t>Unità </a:t>
            </a:r>
            <a:r>
              <a:rPr lang="it-IT" sz="4000" b="1" dirty="0">
                <a:solidFill>
                  <a:schemeClr val="bg1"/>
                </a:solidFill>
              </a:rPr>
              <a:t>8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202D-2745-4AC4-9C3B-52DFB3BE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65F92-7BA1-AAF7-3E96-5782EEE21D69}"/>
              </a:ext>
            </a:extLst>
          </p:cNvPr>
          <p:cNvSpPr txBox="1"/>
          <p:nvPr/>
        </p:nvSpPr>
        <p:spPr>
          <a:xfrm>
            <a:off x="916893" y="904725"/>
            <a:ext cx="5179107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1789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 eletto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degli Stati Uniti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1791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furono approvati 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Dieci Emendamenti alla Costituzione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 of </a:t>
            </a:r>
            <a:r>
              <a:rPr lang="it-IT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tutela delle libertà personale, religiosa, di parola, di stampa, di petizione e di riunione.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ritratto, Viso umano, arte, dipinto&#10;&#10;Descrizione generata automaticamente">
            <a:extLst>
              <a:ext uri="{FF2B5EF4-FFF2-40B4-BE49-F238E27FC236}">
                <a16:creationId xmlns:a16="http://schemas.microsoft.com/office/drawing/2014/main" id="{C80A8428-7D5D-4B2A-72B1-AA93A9F5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55" y="1000978"/>
            <a:ext cx="4165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8B0E20-109F-9A3F-F287-951FC34D80B2}"/>
              </a:ext>
            </a:extLst>
          </p:cNvPr>
          <p:cNvSpPr txBox="1"/>
          <p:nvPr/>
        </p:nvSpPr>
        <p:spPr>
          <a:xfrm>
            <a:off x="916892" y="904725"/>
            <a:ext cx="6446434" cy="391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6 Padri fondatori e Madri fondatrici</a:t>
            </a:r>
            <a:endParaRPr lang="it-IT" sz="2000" i="1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Con l’espressione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Padri fondatori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coniata nel Novecento dal presidente Warren G. Harding, si intendono tutti i personaggi che non solo presero parte alla fondazione degli Stati Uniti, ma contribuirono anche alla creazione e alla diffusione di tutti quei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patriottici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accompagnarono la nascita stessa degli Stati Uniti. Tra questi ricordiamo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Jefferson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Adams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Madison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Anche diverse donne, attiviste e intellettuali, sostennero la causa patriottica, come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Martha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Abigail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Smith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Adams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Warren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Judith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Sargent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Murray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Viso umano, dipinto, vestiti, persona&#10;&#10;Descrizione generata automaticamente">
            <a:extLst>
              <a:ext uri="{FF2B5EF4-FFF2-40B4-BE49-F238E27FC236}">
                <a16:creationId xmlns:a16="http://schemas.microsoft.com/office/drawing/2014/main" id="{440981D1-62C9-9010-84FF-2AC28140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8" y="1457792"/>
            <a:ext cx="3665621" cy="41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01044B-1D20-16D0-964D-67EA2C406300}"/>
              </a:ext>
            </a:extLst>
          </p:cNvPr>
          <p:cNvSpPr txBox="1"/>
          <p:nvPr/>
        </p:nvSpPr>
        <p:spPr>
          <a:xfrm>
            <a:off x="916893" y="904725"/>
            <a:ext cx="5928407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endParaRPr lang="it-IT" sz="2400" b="1" dirty="0">
              <a:solidFill>
                <a:srgbClr val="D02756"/>
              </a:solidFill>
            </a:endParaRPr>
          </a:p>
          <a:p>
            <a:pPr>
              <a:spcAft>
                <a:spcPts val="200"/>
              </a:spcAft>
            </a:pPr>
            <a:endParaRPr lang="it-IT" sz="2400" b="1" dirty="0">
              <a:solidFill>
                <a:srgbClr val="D02756"/>
              </a:solidFill>
            </a:endParaRPr>
          </a:p>
          <a:p>
            <a:pPr>
              <a:spcAft>
                <a:spcPts val="200"/>
              </a:spcAft>
            </a:pPr>
            <a:r>
              <a:rPr lang="it-IT" sz="2000" dirty="0"/>
              <a:t>Le </a:t>
            </a:r>
            <a:r>
              <a:rPr lang="it-IT" sz="2000" b="1" dirty="0"/>
              <a:t>coste orientali dell’America settentrionale</a:t>
            </a:r>
            <a:r>
              <a:rPr lang="it-IT" sz="2000" dirty="0"/>
              <a:t> furono colonizzate da </a:t>
            </a:r>
            <a:r>
              <a:rPr lang="it-IT" sz="2000" b="1" dirty="0"/>
              <a:t>inglesi</a:t>
            </a:r>
            <a:r>
              <a:rPr lang="it-IT" sz="2000" dirty="0"/>
              <a:t> e </a:t>
            </a:r>
            <a:r>
              <a:rPr lang="it-IT" sz="2000" b="1" dirty="0"/>
              <a:t>francesi</a:t>
            </a:r>
            <a:r>
              <a:rPr lang="it-IT" sz="2000" dirty="0"/>
              <a:t>, che fondarono numerosi </a:t>
            </a:r>
            <a:r>
              <a:rPr lang="it-IT" sz="2000" b="1" dirty="0"/>
              <a:t>scali</a:t>
            </a:r>
            <a:r>
              <a:rPr lang="it-IT" sz="2000" dirty="0"/>
              <a:t> </a:t>
            </a:r>
            <a:r>
              <a:rPr lang="it-IT" sz="2000" b="1" dirty="0"/>
              <a:t>commerciali</a:t>
            </a:r>
            <a:r>
              <a:rPr lang="it-IT" sz="2000" dirty="0"/>
              <a:t> lungo la costa. Nel XVI secolo inglesi e francesi avviarono l’</a:t>
            </a:r>
            <a:r>
              <a:rPr lang="it-IT" sz="2000" b="1" dirty="0"/>
              <a:t>esplorazione</a:t>
            </a:r>
            <a:r>
              <a:rPr lang="it-IT" sz="2000" dirty="0"/>
              <a:t> </a:t>
            </a:r>
            <a:r>
              <a:rPr lang="it-IT" sz="2000" b="1" dirty="0"/>
              <a:t>del</a:t>
            </a:r>
            <a:r>
              <a:rPr lang="it-IT" sz="2000" dirty="0"/>
              <a:t> </a:t>
            </a:r>
            <a:r>
              <a:rPr lang="it-IT" sz="2000" b="1" dirty="0"/>
              <a:t>Nord</a:t>
            </a:r>
            <a:r>
              <a:rPr lang="it-IT" sz="2000" dirty="0"/>
              <a:t> </a:t>
            </a:r>
            <a:r>
              <a:rPr lang="it-IT" sz="2000" b="1" dirty="0"/>
              <a:t>America</a:t>
            </a:r>
            <a:r>
              <a:rPr lang="it-IT" sz="2000" dirty="0"/>
              <a:t>, spinti dalla presenza di </a:t>
            </a:r>
            <a:r>
              <a:rPr lang="it-IT" sz="2000" b="1" dirty="0"/>
              <a:t>vaste aree poco popolate</a:t>
            </a:r>
            <a:r>
              <a:rPr lang="it-IT" sz="2000" dirty="0"/>
              <a:t> </a:t>
            </a:r>
            <a:r>
              <a:rPr lang="it-IT" sz="2000" b="1" dirty="0"/>
              <a:t>e ricche di risorse</a:t>
            </a:r>
            <a:r>
              <a:rPr lang="it-IT" sz="2000" dirty="0"/>
              <a:t> </a:t>
            </a:r>
            <a:r>
              <a:rPr lang="it-IT" sz="2000" b="1" dirty="0"/>
              <a:t>da sfruttare</a:t>
            </a:r>
            <a:r>
              <a:rPr lang="it-IT" sz="2000" dirty="0"/>
              <a:t>. I </a:t>
            </a:r>
            <a:r>
              <a:rPr lang="it-IT" sz="2000" b="1" dirty="0"/>
              <a:t>francesi</a:t>
            </a:r>
            <a:r>
              <a:rPr lang="it-IT" sz="2000" dirty="0"/>
              <a:t> si impossessarono di vasti territori nel </a:t>
            </a:r>
            <a:r>
              <a:rPr lang="it-IT" sz="2000" b="1" dirty="0"/>
              <a:t>Québec</a:t>
            </a:r>
            <a:r>
              <a:rPr lang="it-IT" sz="2000" dirty="0"/>
              <a:t> e nella </a:t>
            </a:r>
            <a:r>
              <a:rPr lang="it-IT" sz="2000" b="1" dirty="0"/>
              <a:t>Louisiana</a:t>
            </a:r>
            <a:r>
              <a:rPr lang="it-IT" sz="2000" dirty="0"/>
              <a:t>, mentre gli </a:t>
            </a:r>
            <a:r>
              <a:rPr lang="it-IT" sz="2000" b="1" dirty="0"/>
              <a:t>inglesi</a:t>
            </a:r>
            <a:r>
              <a:rPr lang="it-IT" sz="2000" dirty="0"/>
              <a:t> si concentrarono in particolare nella </a:t>
            </a:r>
            <a:r>
              <a:rPr lang="it-IT" sz="2000" b="1" dirty="0"/>
              <a:t>zona</a:t>
            </a:r>
            <a:r>
              <a:rPr lang="it-IT" sz="2000" dirty="0"/>
              <a:t> </a:t>
            </a:r>
            <a:r>
              <a:rPr lang="it-IT" sz="2000" b="1" dirty="0"/>
              <a:t>costiera</a:t>
            </a:r>
            <a:r>
              <a:rPr lang="it-IT" sz="2000" dirty="0"/>
              <a:t> a sud dell’attuale Canada: qui si impadronirono di </a:t>
            </a:r>
            <a:r>
              <a:rPr lang="it-IT" sz="2000" b="1" dirty="0"/>
              <a:t>Nuova</a:t>
            </a:r>
            <a:r>
              <a:rPr lang="it-IT" sz="2000" dirty="0"/>
              <a:t> </a:t>
            </a:r>
            <a:r>
              <a:rPr lang="it-IT" sz="2000" b="1" dirty="0"/>
              <a:t>Amsterdam</a:t>
            </a:r>
            <a:r>
              <a:rPr lang="it-IT" sz="2000" dirty="0"/>
              <a:t>, un importante scalo commerciale della Compagnie delle Indie Olandesi, che venne ribattezzata </a:t>
            </a:r>
            <a:r>
              <a:rPr lang="it-IT" sz="2000" b="1" dirty="0"/>
              <a:t>New</a:t>
            </a:r>
            <a:r>
              <a:rPr lang="it-IT" sz="2000" dirty="0"/>
              <a:t> </a:t>
            </a:r>
            <a:r>
              <a:rPr lang="it-IT" sz="2000" b="1" dirty="0"/>
              <a:t>York</a:t>
            </a:r>
            <a:r>
              <a:rPr lang="it-IT" sz="2000" dirty="0"/>
              <a:t>, in onore del duca di York, il futuro re Giacomo II.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trasporto, natante, dipinto, cielo&#10;&#10;Descrizione generata automaticamente">
            <a:extLst>
              <a:ext uri="{FF2B5EF4-FFF2-40B4-BE49-F238E27FC236}">
                <a16:creationId xmlns:a16="http://schemas.microsoft.com/office/drawing/2014/main" id="{EBA167E9-1265-A1C2-1F3C-4F20ADEAF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803400"/>
            <a:ext cx="4735166" cy="37542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AE3E85-A1BE-955A-2300-BD21F1A21A81}"/>
              </a:ext>
            </a:extLst>
          </p:cNvPr>
          <p:cNvSpPr txBox="1"/>
          <p:nvPr/>
        </p:nvSpPr>
        <p:spPr>
          <a:xfrm>
            <a:off x="916893" y="1031415"/>
            <a:ext cx="695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1 L’America settentrionale tra Seicento e Settecento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5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EA41-0FA8-D7D2-4BC7-F28238C5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229935-170A-BD79-5D73-6298269516DF}"/>
              </a:ext>
            </a:extLst>
          </p:cNvPr>
          <p:cNvSpPr txBox="1"/>
          <p:nvPr/>
        </p:nvSpPr>
        <p:spPr>
          <a:xfrm>
            <a:off x="916892" y="904725"/>
            <a:ext cx="5534707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Col passare del tempo, gli </a:t>
            </a:r>
            <a:r>
              <a:rPr lang="it-IT" sz="2000" b="1" dirty="0"/>
              <a:t>inglesi</a:t>
            </a:r>
            <a:r>
              <a:rPr lang="it-IT" sz="2000" dirty="0"/>
              <a:t> iniziarono a spingersi verso l’entroterra, colonizzando i </a:t>
            </a:r>
            <a:r>
              <a:rPr lang="it-IT" sz="2000" b="1" dirty="0"/>
              <a:t>territori tra l’Oceano Atlantico e i Monti Appalachi</a:t>
            </a:r>
            <a:r>
              <a:rPr lang="it-IT" sz="2000" dirty="0"/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I </a:t>
            </a:r>
            <a:r>
              <a:rPr lang="it-IT" sz="2000" b="1" dirty="0"/>
              <a:t>primi</a:t>
            </a:r>
            <a:r>
              <a:rPr lang="it-IT" sz="2000" dirty="0"/>
              <a:t> </a:t>
            </a:r>
            <a:r>
              <a:rPr lang="it-IT" sz="2000" b="1" dirty="0"/>
              <a:t>coloni</a:t>
            </a:r>
            <a:r>
              <a:rPr lang="it-IT" sz="2000" dirty="0"/>
              <a:t> che arrivarono nel Nord America erano in particolare </a:t>
            </a:r>
            <a:r>
              <a:rPr lang="it-IT" sz="2000" b="1" dirty="0"/>
              <a:t>avventurieri</a:t>
            </a:r>
            <a:r>
              <a:rPr lang="it-IT" sz="2000" dirty="0"/>
              <a:t>, </a:t>
            </a:r>
            <a:r>
              <a:rPr lang="it-IT" sz="2000" b="1" dirty="0"/>
              <a:t>contadini inglesi rimasti senza terra </a:t>
            </a:r>
            <a:r>
              <a:rPr lang="it-IT" sz="2000" dirty="0"/>
              <a:t>e </a:t>
            </a:r>
            <a:r>
              <a:rPr lang="it-IT" sz="2000" b="1" dirty="0"/>
              <a:t>gruppi di religiosi</a:t>
            </a:r>
            <a:r>
              <a:rPr lang="it-IT" sz="2000" dirty="0"/>
              <a:t>, che abbandonavano la madrepatria in cerca di fortuna, di un appezzamento di terra da coltivare e di un posto in cui poter praticare liberamente la propria religione senza essere perseguitati.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aria aperta, acqua, lago, persone&#10;&#10;Descrizione generata automaticamente">
            <a:extLst>
              <a:ext uri="{FF2B5EF4-FFF2-40B4-BE49-F238E27FC236}">
                <a16:creationId xmlns:a16="http://schemas.microsoft.com/office/drawing/2014/main" id="{8746729E-4AC8-1328-B1D4-AAA06672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18" y="1068515"/>
            <a:ext cx="5061389" cy="35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B01D7C-DBE7-E293-E426-127BF515E2CE}"/>
              </a:ext>
            </a:extLst>
          </p:cNvPr>
          <p:cNvSpPr txBox="1"/>
          <p:nvPr/>
        </p:nvSpPr>
        <p:spPr>
          <a:xfrm>
            <a:off x="916893" y="904725"/>
            <a:ext cx="6982507" cy="516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2 Le colonie inglesi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/>
              <a:t>Tra il </a:t>
            </a:r>
            <a:r>
              <a:rPr lang="it-IT" sz="2000" b="1" dirty="0"/>
              <a:t>1607</a:t>
            </a:r>
            <a:r>
              <a:rPr lang="it-IT" sz="2000" dirty="0"/>
              <a:t> e il </a:t>
            </a:r>
            <a:r>
              <a:rPr lang="it-IT" sz="2000" b="1" dirty="0"/>
              <a:t>1732</a:t>
            </a:r>
            <a:r>
              <a:rPr lang="it-IT" sz="2000" dirty="0"/>
              <a:t> sulla costa orientale dell’America settentrionale gli inglesi fondarono </a:t>
            </a:r>
            <a:r>
              <a:rPr lang="it-IT" sz="2000" b="1" dirty="0"/>
              <a:t>tredici</a:t>
            </a:r>
            <a:r>
              <a:rPr lang="it-IT" sz="2000" dirty="0"/>
              <a:t> </a:t>
            </a:r>
            <a:r>
              <a:rPr lang="it-IT" sz="2000" b="1" dirty="0"/>
              <a:t>colonie</a:t>
            </a:r>
            <a:r>
              <a:rPr lang="it-IT" sz="2000" dirty="0"/>
              <a:t>, che in breve tempo si trasformarono </a:t>
            </a:r>
            <a:r>
              <a:rPr lang="it-IT" sz="2000" b="1" dirty="0"/>
              <a:t>da aree di sfruttamento</a:t>
            </a:r>
            <a:r>
              <a:rPr lang="it-IT" sz="2000" dirty="0"/>
              <a:t>, con piantagioni e miniere, </a:t>
            </a:r>
            <a:r>
              <a:rPr lang="it-IT" sz="2000" b="1" dirty="0"/>
              <a:t>a luoghi di popolamento</a:t>
            </a:r>
            <a:r>
              <a:rPr lang="it-IT" sz="2000" dirty="0"/>
              <a:t> con vere e proprie organizzazioni statali. Il </a:t>
            </a:r>
            <a:r>
              <a:rPr lang="it-IT" sz="2000" b="1" dirty="0"/>
              <a:t>governo</a:t>
            </a:r>
            <a:r>
              <a:rPr lang="it-IT" sz="2000" dirty="0"/>
              <a:t> </a:t>
            </a:r>
            <a:r>
              <a:rPr lang="it-IT" sz="2000" b="1" dirty="0"/>
              <a:t>locale</a:t>
            </a:r>
            <a:r>
              <a:rPr lang="it-IT" sz="2000" dirty="0"/>
              <a:t>, che dipendeva da quello inglese, era guidato da un </a:t>
            </a:r>
            <a:r>
              <a:rPr lang="it-IT" sz="2000" b="1" dirty="0"/>
              <a:t>governatore</a:t>
            </a:r>
            <a:r>
              <a:rPr lang="it-IT" sz="2000" dirty="0"/>
              <a:t>, rappresentante del sovrano inglese, affiancato da un </a:t>
            </a:r>
            <a:r>
              <a:rPr lang="it-IT" sz="2000" b="1" dirty="0"/>
              <a:t>Consiglio</a:t>
            </a:r>
            <a:r>
              <a:rPr lang="it-IT" sz="2000" dirty="0"/>
              <a:t> e da </a:t>
            </a:r>
            <a:r>
              <a:rPr lang="it-IT" sz="2000" b="1" dirty="0"/>
              <a:t>assemblee</a:t>
            </a:r>
            <a:r>
              <a:rPr lang="it-IT" sz="2000" dirty="0"/>
              <a:t> </a:t>
            </a:r>
            <a:r>
              <a:rPr lang="it-IT" sz="2000" b="1" dirty="0"/>
              <a:t>elettive</a:t>
            </a:r>
            <a:r>
              <a:rPr lang="it-IT" sz="2000" dirty="0"/>
              <a:t>. In seguito alla crescente emigrazione vero il Nord America e all’aumento dei commerci, nel corso del Settecento </a:t>
            </a:r>
            <a:r>
              <a:rPr lang="it-IT" sz="2000" b="1" dirty="0"/>
              <a:t>la popolazione delle colonie crebbe rapidamente</a:t>
            </a:r>
            <a:r>
              <a:rPr lang="it-IT" sz="2000" dirty="0"/>
              <a:t>, passando da 250.000 a 1.700.000 individui.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Le colonie del Nord America divennero un </a:t>
            </a:r>
            <a:r>
              <a:rPr lang="it-IT" sz="2000" b="1" dirty="0"/>
              <a:t>importante</a:t>
            </a:r>
            <a:r>
              <a:rPr lang="it-IT" sz="2000" dirty="0"/>
              <a:t> </a:t>
            </a:r>
            <a:r>
              <a:rPr lang="it-IT" sz="2000" b="1" dirty="0"/>
              <a:t>punto di riferimento</a:t>
            </a:r>
            <a:r>
              <a:rPr lang="it-IT" sz="2000" dirty="0"/>
              <a:t> </a:t>
            </a:r>
            <a:r>
              <a:rPr lang="it-IT" sz="2000" b="1" dirty="0"/>
              <a:t>per</a:t>
            </a:r>
            <a:r>
              <a:rPr lang="it-IT" sz="2000" dirty="0"/>
              <a:t> </a:t>
            </a:r>
            <a:r>
              <a:rPr lang="it-IT" sz="2000" b="1" dirty="0"/>
              <a:t>l’economia della Corona inglese</a:t>
            </a:r>
            <a:r>
              <a:rPr lang="it-IT" sz="2000" dirty="0"/>
              <a:t>, che qui acquistava prodotti agricoli e navi a buon prezzo e rivendeva ai coloni manufatti e tè.</a:t>
            </a:r>
          </a:p>
        </p:txBody>
      </p:sp>
      <p:pic>
        <p:nvPicPr>
          <p:cNvPr id="4" name="Immagine 3" descr="Immagine che contiene dipinto, poster, testo, vestiti&#10;&#10;Descrizione generata automaticamente">
            <a:extLst>
              <a:ext uri="{FF2B5EF4-FFF2-40B4-BE49-F238E27FC236}">
                <a16:creationId xmlns:a16="http://schemas.microsoft.com/office/drawing/2014/main" id="{2AD16B95-0D61-0F4B-9948-690C4E73C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1" y="1422399"/>
            <a:ext cx="3909106" cy="3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3469-A66C-191B-18EA-3DEC6A2F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22B117-B599-959A-1DFE-CBE6D1BD8F70}"/>
              </a:ext>
            </a:extLst>
          </p:cNvPr>
          <p:cNvSpPr txBox="1"/>
          <p:nvPr/>
        </p:nvSpPr>
        <p:spPr>
          <a:xfrm>
            <a:off x="916893" y="904725"/>
            <a:ext cx="5179107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Nella seconda metà del Settecento, le </a:t>
            </a:r>
            <a:r>
              <a:rPr lang="it-IT" sz="2000" b="1" dirty="0"/>
              <a:t>conseguenze della Guerra dei Sette anni </a:t>
            </a:r>
            <a:r>
              <a:rPr lang="it-IT" sz="2000" dirty="0"/>
              <a:t>furono disastrose per le colonie: la madrepatria impose nuove </a:t>
            </a:r>
            <a:r>
              <a:rPr lang="it-IT" sz="2000" b="1" dirty="0"/>
              <a:t>leggi</a:t>
            </a:r>
            <a:r>
              <a:rPr lang="it-IT" sz="2000" dirty="0"/>
              <a:t> per la colonizzazione dei territori occidentali, nuovi </a:t>
            </a:r>
            <a:r>
              <a:rPr lang="it-IT" sz="2000" b="1" dirty="0"/>
              <a:t>dazi</a:t>
            </a:r>
            <a:r>
              <a:rPr lang="it-IT" sz="2000" dirty="0"/>
              <a:t> </a:t>
            </a:r>
            <a:r>
              <a:rPr lang="it-IT" sz="2000" b="1" dirty="0"/>
              <a:t>doganali</a:t>
            </a:r>
            <a:r>
              <a:rPr lang="it-IT" sz="2000" dirty="0"/>
              <a:t> e nuove </a:t>
            </a:r>
            <a:r>
              <a:rPr lang="it-IT" sz="2000" b="1" dirty="0"/>
              <a:t>tasse</a:t>
            </a:r>
            <a:r>
              <a:rPr lang="it-IT" sz="2000" dirty="0"/>
              <a:t>, come lo </a:t>
            </a:r>
            <a:r>
              <a:rPr lang="it-IT" sz="2000" b="1" i="1" dirty="0"/>
              <a:t>Stamp</a:t>
            </a:r>
            <a:r>
              <a:rPr lang="it-IT" sz="2000" i="1" dirty="0"/>
              <a:t> </a:t>
            </a:r>
            <a:r>
              <a:rPr lang="it-IT" sz="2000" b="1" i="1" dirty="0"/>
              <a:t>Act</a:t>
            </a:r>
            <a:r>
              <a:rPr lang="it-IT" sz="2000" dirty="0"/>
              <a:t>, una tassa su tutto ciò che veniva stampato. Inoltre </a:t>
            </a:r>
            <a:r>
              <a:rPr lang="it-IT" sz="2000" b="1" dirty="0"/>
              <a:t>aumentarono i prezzi</a:t>
            </a:r>
            <a:r>
              <a:rPr lang="it-IT" sz="2000" dirty="0"/>
              <a:t> </a:t>
            </a:r>
            <a:r>
              <a:rPr lang="it-IT" sz="2000" b="1" dirty="0"/>
              <a:t>di</a:t>
            </a:r>
            <a:r>
              <a:rPr lang="it-IT" sz="2000" dirty="0"/>
              <a:t> </a:t>
            </a:r>
            <a:r>
              <a:rPr lang="it-IT" sz="2000" b="1" dirty="0"/>
              <a:t>beni</a:t>
            </a:r>
            <a:r>
              <a:rPr lang="it-IT" sz="2000" dirty="0"/>
              <a:t>, come zucchero, caffè, vino e tè.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I coloni, quindi, iniziarono a protestare contro queste nuove disposizioni, ricorrendo a forme di </a:t>
            </a:r>
            <a:r>
              <a:rPr lang="it-IT" sz="2000" b="1" dirty="0"/>
              <a:t>boicottaggio</a:t>
            </a:r>
            <a:r>
              <a:rPr lang="it-IT" sz="2000" dirty="0"/>
              <a:t> e </a:t>
            </a:r>
            <a:r>
              <a:rPr lang="it-IT" sz="2000" b="1" dirty="0"/>
              <a:t>manifestazioni</a:t>
            </a:r>
            <a:r>
              <a:rPr lang="it-IT" sz="2000" dirty="0"/>
              <a:t>. La madrepatria reagì reprimendo duramente le proteste: così avvenne il </a:t>
            </a:r>
            <a:r>
              <a:rPr lang="it-IT" sz="2000" b="1" dirty="0"/>
              <a:t>5 marzo 1770</a:t>
            </a:r>
            <a:r>
              <a:rPr lang="it-IT" sz="2000" dirty="0"/>
              <a:t>, quando si verificò il </a:t>
            </a:r>
            <a:r>
              <a:rPr lang="it-IT" sz="2000" b="1" dirty="0"/>
              <a:t>massacro di Boston</a:t>
            </a:r>
            <a:r>
              <a:rPr lang="it-IT" sz="2000" dirty="0"/>
              <a:t>, durante il quale le truppe britanniche spararono su una folla di manifestanti disarmati provocando cinque vittime.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dipinto, cavallo, disegno, battaglia&#10;&#10;Descrizione generata automaticamente">
            <a:extLst>
              <a:ext uri="{FF2B5EF4-FFF2-40B4-BE49-F238E27FC236}">
                <a16:creationId xmlns:a16="http://schemas.microsoft.com/office/drawing/2014/main" id="{274FE217-9E3A-1369-B8C5-7B1E20F0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17" y="1044424"/>
            <a:ext cx="5498133" cy="33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983EBC-8B4D-700C-4255-11F314C632F4}"/>
              </a:ext>
            </a:extLst>
          </p:cNvPr>
          <p:cNvSpPr txBox="1"/>
          <p:nvPr/>
        </p:nvSpPr>
        <p:spPr>
          <a:xfrm>
            <a:off x="916892" y="904725"/>
            <a:ext cx="6814867" cy="393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3 Una società borghese che esclude le minoranze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La maggior parte della popolazione delle tredici colonie inglesi apparteneva alla </a:t>
            </a:r>
            <a:r>
              <a:rPr lang="it-IT" sz="2000" b="1" dirty="0">
                <a:cs typeface="Calibri" panose="020F0502020204030204" pitchFamily="34" charset="0"/>
              </a:rPr>
              <a:t>classe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borghese</a:t>
            </a:r>
            <a:r>
              <a:rPr lang="it-IT" sz="2000" dirty="0">
                <a:cs typeface="Calibri" panose="020F0502020204030204" pitchFamily="34" charset="0"/>
              </a:rPr>
              <a:t> e praticava mestieri diversi: a nord e al centro c’erano </a:t>
            </a:r>
            <a:r>
              <a:rPr lang="it-IT" sz="2000" b="1" dirty="0">
                <a:cs typeface="Calibri" panose="020F0502020204030204" pitchFamily="34" charset="0"/>
              </a:rPr>
              <a:t>commercianti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industriali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artigiani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piccoli coltivatori</a:t>
            </a:r>
            <a:r>
              <a:rPr lang="it-IT" sz="2000" dirty="0">
                <a:cs typeface="Calibri" panose="020F0502020204030204" pitchFamily="34" charset="0"/>
              </a:rPr>
              <a:t> e </a:t>
            </a:r>
            <a:r>
              <a:rPr lang="it-IT" sz="2000" b="1" dirty="0">
                <a:cs typeface="Calibri" panose="020F0502020204030204" pitchFamily="34" charset="0"/>
              </a:rPr>
              <a:t>pescatori</a:t>
            </a:r>
            <a:r>
              <a:rPr lang="it-IT" sz="2000" dirty="0">
                <a:cs typeface="Calibri" panose="020F0502020204030204" pitchFamily="34" charset="0"/>
              </a:rPr>
              <a:t>; a sud, invece, c’erano </a:t>
            </a:r>
            <a:r>
              <a:rPr lang="it-IT" sz="2000" b="1" dirty="0">
                <a:cs typeface="Calibri" panose="020F0502020204030204" pitchFamily="34" charset="0"/>
              </a:rPr>
              <a:t>grandi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proprietari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terrieri</a:t>
            </a:r>
            <a:r>
              <a:rPr lang="it-IT" sz="2000" dirty="0">
                <a:cs typeface="Calibri" panose="020F0502020204030204" pitchFamily="34" charset="0"/>
              </a:rPr>
              <a:t>, che nelle loro vaste piantagioni di tabacco, cotone e canna da zucchero, sfruttavano numerosi </a:t>
            </a:r>
            <a:r>
              <a:rPr lang="it-IT" sz="2000" b="1" dirty="0">
                <a:cs typeface="Calibri" panose="020F0502020204030204" pitchFamily="34" charset="0"/>
              </a:rPr>
              <a:t>schiavi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provenienti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dall’Africa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I territori del Nord America non erano disabitati: qui vivevano diverse tribù di </a:t>
            </a:r>
            <a:r>
              <a:rPr lang="it-IT" sz="2000" b="1" dirty="0">
                <a:cs typeface="Calibri" panose="020F0502020204030204" pitchFamily="34" charset="0"/>
              </a:rPr>
              <a:t>nativi americani</a:t>
            </a:r>
            <a:r>
              <a:rPr lang="it-IT" sz="2000" dirty="0">
                <a:cs typeface="Calibri" panose="020F0502020204030204" pitchFamily="34" charset="0"/>
              </a:rPr>
              <a:t>, che in seguito all’arrivo dei coloni furono private delle loro terre e costrette a spostarsi sempre più a ovest.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dipinto, vestiti, arte, Viso umano&#10;&#10;Descrizione generata automaticamente">
            <a:extLst>
              <a:ext uri="{FF2B5EF4-FFF2-40B4-BE49-F238E27FC236}">
                <a16:creationId xmlns:a16="http://schemas.microsoft.com/office/drawing/2014/main" id="{F7BE4B2B-4C59-2B9A-246E-FC5868C4F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02" y="1378317"/>
            <a:ext cx="3766375" cy="41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35FAF1-5B1D-BAAE-BB28-43395BB7760D}"/>
              </a:ext>
            </a:extLst>
          </p:cNvPr>
          <p:cNvSpPr txBox="1"/>
          <p:nvPr/>
        </p:nvSpPr>
        <p:spPr>
          <a:xfrm>
            <a:off x="916894" y="904725"/>
            <a:ext cx="6253928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4 Dalle proteste alla Rivoluzione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Col tempo, le tasse e i limiti nel commercio imposti dalla madrepatria inasprirono le proteste da parte dei coloni. Al grido di </a:t>
            </a:r>
            <a:r>
              <a:rPr lang="it-IT" sz="2000" b="1" i="1" dirty="0">
                <a:cs typeface="Calibri" panose="020F0502020204030204" pitchFamily="34" charset="0"/>
              </a:rPr>
              <a:t>No </a:t>
            </a:r>
            <a:r>
              <a:rPr lang="it-IT" sz="2000" b="1" i="1" dirty="0" err="1">
                <a:cs typeface="Calibri" panose="020F0502020204030204" pitchFamily="34" charset="0"/>
              </a:rPr>
              <a:t>taxation</a:t>
            </a:r>
            <a:r>
              <a:rPr lang="it-IT" sz="2000" b="1" i="1" dirty="0">
                <a:cs typeface="Calibri" panose="020F0502020204030204" pitchFamily="34" charset="0"/>
              </a:rPr>
              <a:t> </a:t>
            </a:r>
            <a:r>
              <a:rPr lang="it-IT" sz="2000" b="1" i="1" dirty="0" err="1">
                <a:cs typeface="Calibri" panose="020F0502020204030204" pitchFamily="34" charset="0"/>
              </a:rPr>
              <a:t>without</a:t>
            </a:r>
            <a:r>
              <a:rPr lang="it-IT" sz="2000" b="1" i="1" dirty="0">
                <a:cs typeface="Calibri" panose="020F0502020204030204" pitchFamily="34" charset="0"/>
              </a:rPr>
              <a:t> </a:t>
            </a:r>
            <a:r>
              <a:rPr lang="it-IT" sz="2000" b="1" i="1" dirty="0" err="1">
                <a:cs typeface="Calibri" panose="020F0502020204030204" pitchFamily="34" charset="0"/>
              </a:rPr>
              <a:t>representation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“No tasse senza rappresentanza in Parlamento”</a:t>
            </a:r>
            <a:r>
              <a:rPr lang="it-IT" sz="2000" dirty="0">
                <a:cs typeface="Calibri" panose="020F0502020204030204" pitchFamily="34" charset="0"/>
              </a:rPr>
              <a:t>, i coloni rivendicavano il </a:t>
            </a:r>
            <a:r>
              <a:rPr lang="it-IT" sz="2000" b="1" dirty="0">
                <a:cs typeface="Calibri" panose="020F0502020204030204" pitchFamily="34" charset="0"/>
              </a:rPr>
              <a:t>diritto di essere rappresentati nel Parlamento inglese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Nel </a:t>
            </a:r>
            <a:r>
              <a:rPr lang="it-IT" sz="2000" b="1" dirty="0">
                <a:cs typeface="Calibri" panose="020F0502020204030204" pitchFamily="34" charset="0"/>
              </a:rPr>
              <a:t>1773</a:t>
            </a:r>
            <a:r>
              <a:rPr lang="it-IT" sz="2000" dirty="0">
                <a:cs typeface="Calibri" panose="020F0502020204030204" pitchFamily="34" charset="0"/>
              </a:rPr>
              <a:t> a </a:t>
            </a:r>
            <a:r>
              <a:rPr lang="it-IT" sz="2000" b="1" dirty="0">
                <a:cs typeface="Calibri" panose="020F0502020204030204" pitchFamily="34" charset="0"/>
              </a:rPr>
              <a:t>Boston</a:t>
            </a:r>
            <a:r>
              <a:rPr lang="it-IT" sz="2000" dirty="0">
                <a:cs typeface="Calibri" panose="020F0502020204030204" pitchFamily="34" charset="0"/>
              </a:rPr>
              <a:t> scoppiò il </a:t>
            </a:r>
            <a:r>
              <a:rPr lang="it-IT" sz="2000" b="1" dirty="0">
                <a:cs typeface="Calibri" panose="020F0502020204030204" pitchFamily="34" charset="0"/>
              </a:rPr>
              <a:t>Boston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Tea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Party</a:t>
            </a:r>
            <a:r>
              <a:rPr lang="it-IT" sz="2000" dirty="0">
                <a:cs typeface="Calibri" panose="020F0502020204030204" pitchFamily="34" charset="0"/>
              </a:rPr>
              <a:t>, una rivolta contro le nuove disposizioni sul monopolio del tè: un gruppo di coloni travestiti da nativi americani salì sulle navi inglesi ancorate al porto di Boston rovesciando in mare l’intero carico di tè.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Nel </a:t>
            </a:r>
            <a:r>
              <a:rPr lang="it-IT" sz="2000" b="1" dirty="0">
                <a:cs typeface="Calibri" panose="020F0502020204030204" pitchFamily="34" charset="0"/>
              </a:rPr>
              <a:t>1774</a:t>
            </a:r>
            <a:r>
              <a:rPr lang="it-IT" sz="2000" dirty="0">
                <a:cs typeface="Calibri" panose="020F0502020204030204" pitchFamily="34" charset="0"/>
              </a:rPr>
              <a:t> a </a:t>
            </a:r>
            <a:r>
              <a:rPr lang="it-IT" sz="2000" b="1" dirty="0">
                <a:cs typeface="Calibri" panose="020F0502020204030204" pitchFamily="34" charset="0"/>
              </a:rPr>
              <a:t>Filadelfia</a:t>
            </a:r>
            <a:r>
              <a:rPr lang="it-IT" sz="2000" dirty="0">
                <a:cs typeface="Calibri" panose="020F0502020204030204" pitchFamily="34" charset="0"/>
              </a:rPr>
              <a:t> i rappresentanti delle assemblee locali delle colonie si riunirono nel </a:t>
            </a:r>
            <a:r>
              <a:rPr lang="it-IT" sz="2000" b="1" dirty="0">
                <a:cs typeface="Calibri" panose="020F0502020204030204" pitchFamily="34" charset="0"/>
              </a:rPr>
              <a:t>Congresso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continentale</a:t>
            </a:r>
            <a:r>
              <a:rPr lang="it-IT" sz="2000" dirty="0">
                <a:cs typeface="Calibri" panose="020F0502020204030204" pitchFamily="34" charset="0"/>
              </a:rPr>
              <a:t> e poco dopo venne istituito un </a:t>
            </a:r>
            <a:r>
              <a:rPr lang="it-IT" sz="2000" b="1" dirty="0">
                <a:cs typeface="Calibri" panose="020F0502020204030204" pitchFamily="34" charset="0"/>
              </a:rPr>
              <a:t>esercito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coloniale</a:t>
            </a:r>
            <a:r>
              <a:rPr lang="it-IT" sz="2000" dirty="0">
                <a:cs typeface="Calibri" panose="020F0502020204030204" pitchFamily="34" charset="0"/>
              </a:rPr>
              <a:t>, che venne affidato alla guida di </a:t>
            </a:r>
            <a:r>
              <a:rPr lang="it-IT" sz="2000" b="1" dirty="0">
                <a:cs typeface="Calibri" panose="020F0502020204030204" pitchFamily="34" charset="0"/>
              </a:rPr>
              <a:t>George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Washington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vestiti, dipinto, arte, uomo&#10;&#10;Descrizione generata automaticamente">
            <a:extLst>
              <a:ext uri="{FF2B5EF4-FFF2-40B4-BE49-F238E27FC236}">
                <a16:creationId xmlns:a16="http://schemas.microsoft.com/office/drawing/2014/main" id="{9D25C4C0-1473-2FB0-13B0-B98144CD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44" y="1422767"/>
            <a:ext cx="4368925" cy="40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F4D967-9B62-7F4A-4FBF-8C03AF27DDAE}"/>
              </a:ext>
            </a:extLst>
          </p:cNvPr>
          <p:cNvSpPr txBox="1"/>
          <p:nvPr/>
        </p:nvSpPr>
        <p:spPr>
          <a:xfrm>
            <a:off x="916891" y="1351765"/>
            <a:ext cx="1040241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1775</a:t>
            </a:r>
            <a:r>
              <a:rPr lang="it-IT" sz="2000" dirty="0"/>
              <a:t> scoppiarono i </a:t>
            </a:r>
            <a:r>
              <a:rPr lang="it-IT" sz="2000" b="1" dirty="0"/>
              <a:t>primi</a:t>
            </a:r>
            <a:r>
              <a:rPr lang="it-IT" sz="2000" dirty="0"/>
              <a:t> </a:t>
            </a:r>
            <a:r>
              <a:rPr lang="it-IT" sz="2000" b="1" dirty="0"/>
              <a:t>scontri</a:t>
            </a:r>
            <a:r>
              <a:rPr lang="it-IT" sz="2000" dirty="0"/>
              <a:t> </a:t>
            </a:r>
            <a:r>
              <a:rPr lang="it-IT" sz="2000" b="1" dirty="0"/>
              <a:t>armati</a:t>
            </a:r>
            <a:r>
              <a:rPr lang="it-IT" sz="2000" dirty="0"/>
              <a:t> tra l’esercito coloniale e quello inglese.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Il </a:t>
            </a:r>
            <a:r>
              <a:rPr lang="it-IT" sz="2000" b="1" dirty="0"/>
              <a:t>4 luglio 1776</a:t>
            </a:r>
            <a:r>
              <a:rPr lang="it-IT" sz="2000" dirty="0"/>
              <a:t> i rappresentanti delle tredici colonie approvarono la </a:t>
            </a:r>
            <a:r>
              <a:rPr lang="it-IT" sz="2000" b="1" i="1" dirty="0"/>
              <a:t>Dichiarazione</a:t>
            </a:r>
            <a:r>
              <a:rPr lang="it-IT" sz="2000" dirty="0"/>
              <a:t> </a:t>
            </a:r>
            <a:r>
              <a:rPr lang="it-IT" sz="2000" b="1" i="1" dirty="0"/>
              <a:t>d’Indipendenza</a:t>
            </a:r>
            <a:r>
              <a:rPr lang="it-IT" sz="2000" dirty="0"/>
              <a:t>, i cui princìpi fondamentali si basavano sulle idee illuministe e rivendicavano l’indipedenza delle colonie dalla madrepatria.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1781</a:t>
            </a:r>
            <a:r>
              <a:rPr lang="it-IT" sz="2000" dirty="0"/>
              <a:t> l’esercito coloniale, grazie anche all’appoggio di Francia e Spagna, sconfisse definitivamente quello inglese nelle </a:t>
            </a:r>
            <a:r>
              <a:rPr lang="it-IT" sz="2000" b="1" dirty="0"/>
              <a:t>battaglia di Yorktown</a:t>
            </a:r>
            <a:r>
              <a:rPr lang="it-IT" sz="2000" dirty="0"/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1783</a:t>
            </a:r>
            <a:r>
              <a:rPr lang="it-IT" sz="2000" dirty="0"/>
              <a:t> venne firmato il </a:t>
            </a:r>
            <a:r>
              <a:rPr lang="it-IT" sz="2000" b="1" dirty="0"/>
              <a:t>Trattato di Versailles</a:t>
            </a:r>
            <a:r>
              <a:rPr lang="it-IT" sz="2000" dirty="0"/>
              <a:t>, con cui venne riconosciuta l’indipendenza degli Stati Uniti d’America e la sovranità sui territori ancora da colonizzare. Inoltre, la Francia ottenne di nuovo i territori nei Caraibi e in Africa occidentale, che aveva perso dopo la Guerra dei Sette anni, 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e la Spagna ottenne invece la Florida e la Louisiana.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dipinto, vestiti, interno, arte&#10;&#10;Descrizione generata automaticamente">
            <a:extLst>
              <a:ext uri="{FF2B5EF4-FFF2-40B4-BE49-F238E27FC236}">
                <a16:creationId xmlns:a16="http://schemas.microsoft.com/office/drawing/2014/main" id="{FEB79FF4-6008-9665-C0B2-DE9F5361C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57" y="4563041"/>
            <a:ext cx="4515886" cy="22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47A0C-999B-C592-AA6C-B00D17CD2188}"/>
              </a:ext>
            </a:extLst>
          </p:cNvPr>
          <p:cNvSpPr txBox="1"/>
          <p:nvPr/>
        </p:nvSpPr>
        <p:spPr>
          <a:xfrm>
            <a:off x="916893" y="904725"/>
            <a:ext cx="7158703" cy="491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5 La Costituzione federale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1787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venne emanata una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nuova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Costituzione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 Le tredici colonie, pur mantenendo le proprie leggi, si unirono in un governo centrale guidato da un presidente della Repubblica.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vennero delegate la gestione della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estera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tassazione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conio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base al principio della divisione dei poteri,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potere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esecutivo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venne affidato al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presidente della Repubblica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potere legislativo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potere giudiziario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Corte Suprema federale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Nacquero due schieramenti politici: 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federalisti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volevano una repubblica federale guidata da un governo forte, e 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repubblicani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volevano mantenere la guida del proprio Stato e la sovranità della colonia. In seguito, nel 1828, il partito federalista verrà sostituito da quello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democratico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nato da una scissione di quello repubblicano.</a:t>
            </a:r>
            <a:endParaRPr lang="it-IT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vestiti, Viso umano, persona, dipinto&#10;&#10;Descrizione generata automaticamente">
            <a:extLst>
              <a:ext uri="{FF2B5EF4-FFF2-40B4-BE49-F238E27FC236}">
                <a16:creationId xmlns:a16="http://schemas.microsoft.com/office/drawing/2014/main" id="{FFA85166-C578-C5B2-7F8A-52DAAE08A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1431594"/>
            <a:ext cx="3105852" cy="43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6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1151</Words>
  <Application>Microsoft Macintosh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37</cp:revision>
  <dcterms:created xsi:type="dcterms:W3CDTF">2024-01-12T11:51:10Z</dcterms:created>
  <dcterms:modified xsi:type="dcterms:W3CDTF">2025-03-11T10:21:08Z</dcterms:modified>
</cp:coreProperties>
</file>