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756"/>
    <a:srgbClr val="F3D75D"/>
    <a:srgbClr val="96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81" autoAdjust="0"/>
    <p:restoredTop sz="94660"/>
  </p:normalViewPr>
  <p:slideViewPr>
    <p:cSldViewPr snapToGrid="0">
      <p:cViewPr>
        <p:scale>
          <a:sx n="148" d="100"/>
          <a:sy n="148" d="100"/>
        </p:scale>
        <p:origin x="8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Querio" userId="b6156760-fcc4-4227-907a-4864250c618d" providerId="ADAL" clId="{4D555870-CAE4-48E3-A836-CBD18FEE3771}"/>
    <pc:docChg chg="custSel modSld">
      <pc:chgData name="Stefano Querio" userId="b6156760-fcc4-4227-907a-4864250c618d" providerId="ADAL" clId="{4D555870-CAE4-48E3-A836-CBD18FEE3771}" dt="2025-03-07T11:43:16.873" v="86" actId="20577"/>
      <pc:docMkLst>
        <pc:docMk/>
      </pc:docMkLst>
      <pc:sldChg chg="modSp mod">
        <pc:chgData name="Stefano Querio" userId="b6156760-fcc4-4227-907a-4864250c618d" providerId="ADAL" clId="{4D555870-CAE4-48E3-A836-CBD18FEE3771}" dt="2025-03-06T08:16:56.218" v="1" actId="20577"/>
        <pc:sldMkLst>
          <pc:docMk/>
          <pc:sldMk cId="1477219147" sldId="256"/>
        </pc:sldMkLst>
        <pc:spChg chg="mod">
          <ac:chgData name="Stefano Querio" userId="b6156760-fcc4-4227-907a-4864250c618d" providerId="ADAL" clId="{4D555870-CAE4-48E3-A836-CBD18FEE3771}" dt="2025-03-06T08:16:56.218" v="1" actId="20577"/>
          <ac:spMkLst>
            <pc:docMk/>
            <pc:sldMk cId="1477219147" sldId="256"/>
            <ac:spMk id="12" creationId="{171BB65F-AD7E-00E0-EBF5-F4ED0FFA2432}"/>
          </ac:spMkLst>
        </pc:spChg>
      </pc:sldChg>
      <pc:sldChg chg="modSp mod">
        <pc:chgData name="Stefano Querio" userId="b6156760-fcc4-4227-907a-4864250c618d" providerId="ADAL" clId="{4D555870-CAE4-48E3-A836-CBD18FEE3771}" dt="2025-03-07T11:22:12.569" v="23" actId="20577"/>
        <pc:sldMkLst>
          <pc:docMk/>
          <pc:sldMk cId="4014257063" sldId="257"/>
        </pc:sldMkLst>
        <pc:spChg chg="mod">
          <ac:chgData name="Stefano Querio" userId="b6156760-fcc4-4227-907a-4864250c618d" providerId="ADAL" clId="{4D555870-CAE4-48E3-A836-CBD18FEE3771}" dt="2025-03-07T11:22:12.569" v="23" actId="20577"/>
          <ac:spMkLst>
            <pc:docMk/>
            <pc:sldMk cId="4014257063" sldId="257"/>
            <ac:spMk id="5" creationId="{6A01044B-1D20-16D0-964D-67EA2C406300}"/>
          </ac:spMkLst>
        </pc:spChg>
      </pc:sldChg>
      <pc:sldChg chg="modSp mod">
        <pc:chgData name="Stefano Querio" userId="b6156760-fcc4-4227-907a-4864250c618d" providerId="ADAL" clId="{4D555870-CAE4-48E3-A836-CBD18FEE3771}" dt="2025-03-06T08:20:38.383" v="10" actId="20577"/>
        <pc:sldMkLst>
          <pc:docMk/>
          <pc:sldMk cId="630489450" sldId="258"/>
        </pc:sldMkLst>
        <pc:spChg chg="mod">
          <ac:chgData name="Stefano Querio" userId="b6156760-fcc4-4227-907a-4864250c618d" providerId="ADAL" clId="{4D555870-CAE4-48E3-A836-CBD18FEE3771}" dt="2025-03-06T08:20:38.383" v="10" actId="20577"/>
          <ac:spMkLst>
            <pc:docMk/>
            <pc:sldMk cId="630489450" sldId="258"/>
            <ac:spMk id="6" creationId="{36B01D7C-DBE7-E293-E426-127BF515E2CE}"/>
          </ac:spMkLst>
        </pc:spChg>
      </pc:sldChg>
      <pc:sldChg chg="modSp mod">
        <pc:chgData name="Stefano Querio" userId="b6156760-fcc4-4227-907a-4864250c618d" providerId="ADAL" clId="{4D555870-CAE4-48E3-A836-CBD18FEE3771}" dt="2025-03-07T11:26:50.711" v="26" actId="20577"/>
        <pc:sldMkLst>
          <pc:docMk/>
          <pc:sldMk cId="4087680657" sldId="260"/>
        </pc:sldMkLst>
        <pc:spChg chg="mod">
          <ac:chgData name="Stefano Querio" userId="b6156760-fcc4-4227-907a-4864250c618d" providerId="ADAL" clId="{4D555870-CAE4-48E3-A836-CBD18FEE3771}" dt="2025-03-07T11:26:50.711" v="26" actId="20577"/>
          <ac:spMkLst>
            <pc:docMk/>
            <pc:sldMk cId="4087680657" sldId="260"/>
            <ac:spMk id="6" creationId="{2B35FAF1-5B1D-BAAE-BB28-43395BB7760D}"/>
          </ac:spMkLst>
        </pc:spChg>
      </pc:sldChg>
      <pc:sldChg chg="modSp mod">
        <pc:chgData name="Stefano Querio" userId="b6156760-fcc4-4227-907a-4864250c618d" providerId="ADAL" clId="{4D555870-CAE4-48E3-A836-CBD18FEE3771}" dt="2025-03-06T08:23:49.420" v="14" actId="20577"/>
        <pc:sldMkLst>
          <pc:docMk/>
          <pc:sldMk cId="1970236930" sldId="261"/>
        </pc:sldMkLst>
        <pc:spChg chg="mod">
          <ac:chgData name="Stefano Querio" userId="b6156760-fcc4-4227-907a-4864250c618d" providerId="ADAL" clId="{4D555870-CAE4-48E3-A836-CBD18FEE3771}" dt="2025-03-06T08:23:49.420" v="14" actId="20577"/>
          <ac:spMkLst>
            <pc:docMk/>
            <pc:sldMk cId="1970236930" sldId="261"/>
            <ac:spMk id="6" creationId="{B1747A0C-999B-C592-AA6C-B00D17CD2188}"/>
          </ac:spMkLst>
        </pc:spChg>
      </pc:sldChg>
      <pc:sldChg chg="modSp mod">
        <pc:chgData name="Stefano Querio" userId="b6156760-fcc4-4227-907a-4864250c618d" providerId="ADAL" clId="{4D555870-CAE4-48E3-A836-CBD18FEE3771}" dt="2025-03-07T11:33:01.371" v="50" actId="20577"/>
        <pc:sldMkLst>
          <pc:docMk/>
          <pc:sldMk cId="1314482844" sldId="262"/>
        </pc:sldMkLst>
        <pc:spChg chg="mod">
          <ac:chgData name="Stefano Querio" userId="b6156760-fcc4-4227-907a-4864250c618d" providerId="ADAL" clId="{4D555870-CAE4-48E3-A836-CBD18FEE3771}" dt="2025-03-07T11:33:01.371" v="50" actId="20577"/>
          <ac:spMkLst>
            <pc:docMk/>
            <pc:sldMk cId="1314482844" sldId="262"/>
            <ac:spMk id="6" creationId="{CF8B0E20-109F-9A3F-F287-951FC34D80B2}"/>
          </ac:spMkLst>
        </pc:spChg>
        <pc:picChg chg="mod">
          <ac:chgData name="Stefano Querio" userId="b6156760-fcc4-4227-907a-4864250c618d" providerId="ADAL" clId="{4D555870-CAE4-48E3-A836-CBD18FEE3771}" dt="2025-03-07T11:28:07.448" v="27" actId="1076"/>
          <ac:picMkLst>
            <pc:docMk/>
            <pc:sldMk cId="1314482844" sldId="262"/>
            <ac:picMk id="4" creationId="{E2705B60-3D54-3780-9E78-5A4D0F5348B3}"/>
          </ac:picMkLst>
        </pc:picChg>
      </pc:sldChg>
      <pc:sldChg chg="modSp mod">
        <pc:chgData name="Stefano Querio" userId="b6156760-fcc4-4227-907a-4864250c618d" providerId="ADAL" clId="{4D555870-CAE4-48E3-A836-CBD18FEE3771}" dt="2025-03-07T11:43:16.873" v="86" actId="20577"/>
        <pc:sldMkLst>
          <pc:docMk/>
          <pc:sldMk cId="3840617317" sldId="263"/>
        </pc:sldMkLst>
        <pc:spChg chg="mod">
          <ac:chgData name="Stefano Querio" userId="b6156760-fcc4-4227-907a-4864250c618d" providerId="ADAL" clId="{4D555870-CAE4-48E3-A836-CBD18FEE3771}" dt="2025-03-07T11:43:16.873" v="86" actId="20577"/>
          <ac:spMkLst>
            <pc:docMk/>
            <pc:sldMk cId="3840617317" sldId="263"/>
            <ac:spMk id="6" creationId="{3A0DA044-EAB0-1174-CB66-4B4404C4C6A2}"/>
          </ac:spMkLst>
        </pc:spChg>
      </pc:sldChg>
      <pc:sldChg chg="modSp mod">
        <pc:chgData name="Stefano Querio" userId="b6156760-fcc4-4227-907a-4864250c618d" providerId="ADAL" clId="{4D555870-CAE4-48E3-A836-CBD18FEE3771}" dt="2025-03-06T08:26:26.153" v="17" actId="313"/>
        <pc:sldMkLst>
          <pc:docMk/>
          <pc:sldMk cId="2721867779" sldId="264"/>
        </pc:sldMkLst>
        <pc:spChg chg="mod">
          <ac:chgData name="Stefano Querio" userId="b6156760-fcc4-4227-907a-4864250c618d" providerId="ADAL" clId="{4D555870-CAE4-48E3-A836-CBD18FEE3771}" dt="2025-03-06T08:26:26.153" v="17" actId="313"/>
          <ac:spMkLst>
            <pc:docMk/>
            <pc:sldMk cId="2721867779" sldId="264"/>
            <ac:spMk id="6" creationId="{D7D3CCBE-9C23-0E0D-0B6E-E7733710E052}"/>
          </ac:spMkLst>
        </pc:spChg>
      </pc:sldChg>
      <pc:sldChg chg="modSp mod">
        <pc:chgData name="Stefano Querio" userId="b6156760-fcc4-4227-907a-4864250c618d" providerId="ADAL" clId="{4D555870-CAE4-48E3-A836-CBD18FEE3771}" dt="2025-03-06T08:19:12.095" v="4" actId="20577"/>
        <pc:sldMkLst>
          <pc:docMk/>
          <pc:sldMk cId="617102739" sldId="265"/>
        </pc:sldMkLst>
        <pc:spChg chg="mod">
          <ac:chgData name="Stefano Querio" userId="b6156760-fcc4-4227-907a-4864250c618d" providerId="ADAL" clId="{4D555870-CAE4-48E3-A836-CBD18FEE3771}" dt="2025-03-06T08:19:12.095" v="4" actId="20577"/>
          <ac:spMkLst>
            <pc:docMk/>
            <pc:sldMk cId="617102739" sldId="265"/>
            <ac:spMk id="5" creationId="{6A01044B-1D20-16D0-964D-67EA2C406300}"/>
          </ac:spMkLst>
        </pc:spChg>
      </pc:sldChg>
      <pc:sldChg chg="modSp mod">
        <pc:chgData name="Stefano Querio" userId="b6156760-fcc4-4227-907a-4864250c618d" providerId="ADAL" clId="{4D555870-CAE4-48E3-A836-CBD18FEE3771}" dt="2025-03-06T08:28:26.105" v="22" actId="20577"/>
        <pc:sldMkLst>
          <pc:docMk/>
          <pc:sldMk cId="1076440755" sldId="268"/>
        </pc:sldMkLst>
        <pc:spChg chg="mod">
          <ac:chgData name="Stefano Querio" userId="b6156760-fcc4-4227-907a-4864250c618d" providerId="ADAL" clId="{4D555870-CAE4-48E3-A836-CBD18FEE3771}" dt="2025-03-06T08:28:26.105" v="22" actId="20577"/>
          <ac:spMkLst>
            <pc:docMk/>
            <pc:sldMk cId="1076440755" sldId="268"/>
            <ac:spMk id="6" creationId="{DA258902-682F-FF00-4949-C4E1BA715B8F}"/>
          </ac:spMkLst>
        </pc:spChg>
      </pc:sldChg>
      <pc:sldChg chg="modSp mod">
        <pc:chgData name="Stefano Querio" userId="b6156760-fcc4-4227-907a-4864250c618d" providerId="ADAL" clId="{4D555870-CAE4-48E3-A836-CBD18FEE3771}" dt="2025-03-07T11:24:04.816" v="24" actId="20577"/>
        <pc:sldMkLst>
          <pc:docMk/>
          <pc:sldMk cId="1107771186" sldId="269"/>
        </pc:sldMkLst>
        <pc:spChg chg="mod">
          <ac:chgData name="Stefano Querio" userId="b6156760-fcc4-4227-907a-4864250c618d" providerId="ADAL" clId="{4D555870-CAE4-48E3-A836-CBD18FEE3771}" dt="2025-03-07T11:24:04.816" v="24" actId="20577"/>
          <ac:spMkLst>
            <pc:docMk/>
            <pc:sldMk cId="1107771186" sldId="269"/>
            <ac:spMk id="5" creationId="{CD76F0A5-4A8C-EC84-1552-36C350E4B823}"/>
          </ac:spMkLst>
        </pc:spChg>
      </pc:sldChg>
    </pc:docChg>
  </pc:docChgLst>
  <pc:docChgLst>
    <pc:chgData name="Stefano Querio" userId="b6156760-fcc4-4227-907a-4864250c618d" providerId="ADAL" clId="{95050A79-71F8-403D-BD82-5E6567E1E43C}"/>
    <pc:docChg chg="undo custSel modSld">
      <pc:chgData name="Stefano Querio" userId="b6156760-fcc4-4227-907a-4864250c618d" providerId="ADAL" clId="{95050A79-71F8-403D-BD82-5E6567E1E43C}" dt="2025-01-06T15:39:31.072" v="1485" actId="113"/>
      <pc:docMkLst>
        <pc:docMk/>
      </pc:docMkLst>
      <pc:sldChg chg="modSp mod">
        <pc:chgData name="Stefano Querio" userId="b6156760-fcc4-4227-907a-4864250c618d" providerId="ADAL" clId="{95050A79-71F8-403D-BD82-5E6567E1E43C}" dt="2025-01-06T15:31:57.577" v="1459" actId="113"/>
        <pc:sldMkLst>
          <pc:docMk/>
          <pc:sldMk cId="4014257063" sldId="257"/>
        </pc:sldMkLst>
        <pc:spChg chg="mod">
          <ac:chgData name="Stefano Querio" userId="b6156760-fcc4-4227-907a-4864250c618d" providerId="ADAL" clId="{95050A79-71F8-403D-BD82-5E6567E1E43C}" dt="2025-01-06T15:31:57.577" v="1459" actId="113"/>
          <ac:spMkLst>
            <pc:docMk/>
            <pc:sldMk cId="4014257063" sldId="257"/>
            <ac:spMk id="5" creationId="{6A01044B-1D20-16D0-964D-67EA2C406300}"/>
          </ac:spMkLst>
        </pc:spChg>
      </pc:sldChg>
      <pc:sldChg chg="delSp modSp mod">
        <pc:chgData name="Stefano Querio" userId="b6156760-fcc4-4227-907a-4864250c618d" providerId="ADAL" clId="{95050A79-71F8-403D-BD82-5E6567E1E43C}" dt="2025-01-06T15:33:42.091" v="1463" actId="113"/>
        <pc:sldMkLst>
          <pc:docMk/>
          <pc:sldMk cId="630489450" sldId="258"/>
        </pc:sldMkLst>
        <pc:spChg chg="mod">
          <ac:chgData name="Stefano Querio" userId="b6156760-fcc4-4227-907a-4864250c618d" providerId="ADAL" clId="{95050A79-71F8-403D-BD82-5E6567E1E43C}" dt="2025-01-06T15:33:42.091" v="1463" actId="113"/>
          <ac:spMkLst>
            <pc:docMk/>
            <pc:sldMk cId="630489450" sldId="258"/>
            <ac:spMk id="6" creationId="{36B01D7C-DBE7-E293-E426-127BF515E2CE}"/>
          </ac:spMkLst>
        </pc:spChg>
      </pc:sldChg>
      <pc:sldChg chg="modSp mod">
        <pc:chgData name="Stefano Querio" userId="b6156760-fcc4-4227-907a-4864250c618d" providerId="ADAL" clId="{95050A79-71F8-403D-BD82-5E6567E1E43C}" dt="2025-01-06T15:34:16.739" v="1464" actId="113"/>
        <pc:sldMkLst>
          <pc:docMk/>
          <pc:sldMk cId="2499567960" sldId="259"/>
        </pc:sldMkLst>
        <pc:spChg chg="mod">
          <ac:chgData name="Stefano Querio" userId="b6156760-fcc4-4227-907a-4864250c618d" providerId="ADAL" clId="{95050A79-71F8-403D-BD82-5E6567E1E43C}" dt="2025-01-06T15:34:16.739" v="1464" actId="113"/>
          <ac:spMkLst>
            <pc:docMk/>
            <pc:sldMk cId="2499567960" sldId="259"/>
            <ac:spMk id="6" creationId="{40983EBC-8B4D-700C-4255-11F314C632F4}"/>
          </ac:spMkLst>
        </pc:spChg>
      </pc:sldChg>
      <pc:sldChg chg="modSp mod">
        <pc:chgData name="Stefano Querio" userId="b6156760-fcc4-4227-907a-4864250c618d" providerId="ADAL" clId="{95050A79-71F8-403D-BD82-5E6567E1E43C}" dt="2025-01-06T15:34:57.464" v="1469" actId="113"/>
        <pc:sldMkLst>
          <pc:docMk/>
          <pc:sldMk cId="4087680657" sldId="260"/>
        </pc:sldMkLst>
        <pc:spChg chg="mod">
          <ac:chgData name="Stefano Querio" userId="b6156760-fcc4-4227-907a-4864250c618d" providerId="ADAL" clId="{95050A79-71F8-403D-BD82-5E6567E1E43C}" dt="2025-01-06T15:34:57.464" v="1469" actId="113"/>
          <ac:spMkLst>
            <pc:docMk/>
            <pc:sldMk cId="4087680657" sldId="260"/>
            <ac:spMk id="6" creationId="{2B35FAF1-5B1D-BAAE-BB28-43395BB7760D}"/>
          </ac:spMkLst>
        </pc:spChg>
      </pc:sldChg>
      <pc:sldChg chg="modSp mod">
        <pc:chgData name="Stefano Querio" userId="b6156760-fcc4-4227-907a-4864250c618d" providerId="ADAL" clId="{95050A79-71F8-403D-BD82-5E6567E1E43C}" dt="2025-01-06T15:36:24.152" v="1473" actId="114"/>
        <pc:sldMkLst>
          <pc:docMk/>
          <pc:sldMk cId="1970236930" sldId="261"/>
        </pc:sldMkLst>
        <pc:spChg chg="mod">
          <ac:chgData name="Stefano Querio" userId="b6156760-fcc4-4227-907a-4864250c618d" providerId="ADAL" clId="{95050A79-71F8-403D-BD82-5E6567E1E43C}" dt="2025-01-06T15:36:24.152" v="1473" actId="114"/>
          <ac:spMkLst>
            <pc:docMk/>
            <pc:sldMk cId="1970236930" sldId="261"/>
            <ac:spMk id="6" creationId="{B1747A0C-999B-C592-AA6C-B00D17CD2188}"/>
          </ac:spMkLst>
        </pc:spChg>
      </pc:sldChg>
      <pc:sldChg chg="modSp mod">
        <pc:chgData name="Stefano Querio" userId="b6156760-fcc4-4227-907a-4864250c618d" providerId="ADAL" clId="{95050A79-71F8-403D-BD82-5E6567E1E43C}" dt="2025-01-06T15:36:54.569" v="1474" actId="113"/>
        <pc:sldMkLst>
          <pc:docMk/>
          <pc:sldMk cId="1314482844" sldId="262"/>
        </pc:sldMkLst>
        <pc:spChg chg="mod">
          <ac:chgData name="Stefano Querio" userId="b6156760-fcc4-4227-907a-4864250c618d" providerId="ADAL" clId="{95050A79-71F8-403D-BD82-5E6567E1E43C}" dt="2025-01-06T15:36:54.569" v="1474" actId="113"/>
          <ac:spMkLst>
            <pc:docMk/>
            <pc:sldMk cId="1314482844" sldId="262"/>
            <ac:spMk id="6" creationId="{CF8B0E20-109F-9A3F-F287-951FC34D80B2}"/>
          </ac:spMkLst>
        </pc:spChg>
      </pc:sldChg>
      <pc:sldChg chg="modSp mod">
        <pc:chgData name="Stefano Querio" userId="b6156760-fcc4-4227-907a-4864250c618d" providerId="ADAL" clId="{95050A79-71F8-403D-BD82-5E6567E1E43C}" dt="2025-01-06T15:37:55.051" v="1478" actId="114"/>
        <pc:sldMkLst>
          <pc:docMk/>
          <pc:sldMk cId="3840617317" sldId="263"/>
        </pc:sldMkLst>
        <pc:spChg chg="mod">
          <ac:chgData name="Stefano Querio" userId="b6156760-fcc4-4227-907a-4864250c618d" providerId="ADAL" clId="{95050A79-71F8-403D-BD82-5E6567E1E43C}" dt="2025-01-06T15:37:55.051" v="1478" actId="114"/>
          <ac:spMkLst>
            <pc:docMk/>
            <pc:sldMk cId="3840617317" sldId="263"/>
            <ac:spMk id="6" creationId="{3A0DA044-EAB0-1174-CB66-4B4404C4C6A2}"/>
          </ac:spMkLst>
        </pc:spChg>
      </pc:sldChg>
      <pc:sldChg chg="modSp mod">
        <pc:chgData name="Stefano Querio" userId="b6156760-fcc4-4227-907a-4864250c618d" providerId="ADAL" clId="{95050A79-71F8-403D-BD82-5E6567E1E43C}" dt="2025-01-06T15:38:16.917" v="1479" actId="113"/>
        <pc:sldMkLst>
          <pc:docMk/>
          <pc:sldMk cId="2721867779" sldId="264"/>
        </pc:sldMkLst>
        <pc:spChg chg="mod">
          <ac:chgData name="Stefano Querio" userId="b6156760-fcc4-4227-907a-4864250c618d" providerId="ADAL" clId="{95050A79-71F8-403D-BD82-5E6567E1E43C}" dt="2025-01-06T15:38:16.917" v="1479" actId="113"/>
          <ac:spMkLst>
            <pc:docMk/>
            <pc:sldMk cId="2721867779" sldId="264"/>
            <ac:spMk id="6" creationId="{D7D3CCBE-9C23-0E0D-0B6E-E7733710E052}"/>
          </ac:spMkLst>
        </pc:spChg>
      </pc:sldChg>
      <pc:sldChg chg="modSp mod">
        <pc:chgData name="Stefano Querio" userId="b6156760-fcc4-4227-907a-4864250c618d" providerId="ADAL" clId="{95050A79-71F8-403D-BD82-5E6567E1E43C}" dt="2025-01-06T15:32:38.148" v="1461" actId="113"/>
        <pc:sldMkLst>
          <pc:docMk/>
          <pc:sldMk cId="617102739" sldId="265"/>
        </pc:sldMkLst>
        <pc:spChg chg="mod">
          <ac:chgData name="Stefano Querio" userId="b6156760-fcc4-4227-907a-4864250c618d" providerId="ADAL" clId="{95050A79-71F8-403D-BD82-5E6567E1E43C}" dt="2025-01-06T15:32:38.148" v="1461" actId="113"/>
          <ac:spMkLst>
            <pc:docMk/>
            <pc:sldMk cId="617102739" sldId="265"/>
            <ac:spMk id="5" creationId="{6A01044B-1D20-16D0-964D-67EA2C406300}"/>
          </ac:spMkLst>
        </pc:spChg>
      </pc:sldChg>
      <pc:sldChg chg="modSp mod">
        <pc:chgData name="Stefano Querio" userId="b6156760-fcc4-4227-907a-4864250c618d" providerId="ADAL" clId="{95050A79-71F8-403D-BD82-5E6567E1E43C}" dt="2025-01-06T15:39:31.072" v="1485" actId="113"/>
        <pc:sldMkLst>
          <pc:docMk/>
          <pc:sldMk cId="1076440755" sldId="268"/>
        </pc:sldMkLst>
        <pc:spChg chg="mod">
          <ac:chgData name="Stefano Querio" userId="b6156760-fcc4-4227-907a-4864250c618d" providerId="ADAL" clId="{95050A79-71F8-403D-BD82-5E6567E1E43C}" dt="2025-01-06T15:39:31.072" v="1485" actId="113"/>
          <ac:spMkLst>
            <pc:docMk/>
            <pc:sldMk cId="1076440755" sldId="268"/>
            <ac:spMk id="6" creationId="{DA258902-682F-FF00-4949-C4E1BA715B8F}"/>
          </ac:spMkLst>
        </pc:spChg>
      </pc:sldChg>
      <pc:sldChg chg="modSp mod">
        <pc:chgData name="Stefano Querio" userId="b6156760-fcc4-4227-907a-4864250c618d" providerId="ADAL" clId="{95050A79-71F8-403D-BD82-5E6567E1E43C}" dt="2025-01-06T15:33:05.148" v="1462" actId="113"/>
        <pc:sldMkLst>
          <pc:docMk/>
          <pc:sldMk cId="1107771186" sldId="269"/>
        </pc:sldMkLst>
        <pc:spChg chg="mod">
          <ac:chgData name="Stefano Querio" userId="b6156760-fcc4-4227-907a-4864250c618d" providerId="ADAL" clId="{95050A79-71F8-403D-BD82-5E6567E1E43C}" dt="2025-01-06T15:33:05.148" v="1462" actId="113"/>
          <ac:spMkLst>
            <pc:docMk/>
            <pc:sldMk cId="1107771186" sldId="269"/>
            <ac:spMk id="5" creationId="{CD76F0A5-4A8C-EC84-1552-36C350E4B823}"/>
          </ac:spMkLst>
        </pc:spChg>
      </pc:sldChg>
    </pc:docChg>
  </pc:docChgLst>
  <pc:docChgLst>
    <pc:chgData name="Stefano Querio" userId="b6156760-fcc4-4227-907a-4864250c618d" providerId="ADAL" clId="{2146D530-AD8E-4F65-BF6A-E09F1C24C61D}"/>
    <pc:docChg chg="undo custSel addSld modSld">
      <pc:chgData name="Stefano Querio" userId="b6156760-fcc4-4227-907a-4864250c618d" providerId="ADAL" clId="{2146D530-AD8E-4F65-BF6A-E09F1C24C61D}" dt="2024-01-15T10:46:53.601" v="16170" actId="20577"/>
      <pc:docMkLst>
        <pc:docMk/>
      </pc:docMkLst>
      <pc:sldChg chg="modSp mod">
        <pc:chgData name="Stefano Querio" userId="b6156760-fcc4-4227-907a-4864250c618d" providerId="ADAL" clId="{2146D530-AD8E-4F65-BF6A-E09F1C24C61D}" dt="2024-01-15T10:35:46.644" v="16090" actId="113"/>
        <pc:sldMkLst>
          <pc:docMk/>
          <pc:sldMk cId="1477219147" sldId="256"/>
        </pc:sldMkLst>
      </pc:sldChg>
      <pc:sldChg chg="modSp mod">
        <pc:chgData name="Stefano Querio" userId="b6156760-fcc4-4227-907a-4864250c618d" providerId="ADAL" clId="{2146D530-AD8E-4F65-BF6A-E09F1C24C61D}" dt="2024-01-15T10:36:16.165" v="16091" actId="113"/>
        <pc:sldMkLst>
          <pc:docMk/>
          <pc:sldMk cId="4014257063" sldId="257"/>
        </pc:sldMkLst>
      </pc:sldChg>
      <pc:sldChg chg="modSp mod">
        <pc:chgData name="Stefano Querio" userId="b6156760-fcc4-4227-907a-4864250c618d" providerId="ADAL" clId="{2146D530-AD8E-4F65-BF6A-E09F1C24C61D}" dt="2024-01-15T10:37:39.069" v="16098" actId="113"/>
        <pc:sldMkLst>
          <pc:docMk/>
          <pc:sldMk cId="630489450" sldId="258"/>
        </pc:sldMkLst>
      </pc:sldChg>
      <pc:sldChg chg="modSp mod">
        <pc:chgData name="Stefano Querio" userId="b6156760-fcc4-4227-907a-4864250c618d" providerId="ADAL" clId="{2146D530-AD8E-4F65-BF6A-E09F1C24C61D}" dt="2024-01-15T10:38:08.637" v="16100" actId="113"/>
        <pc:sldMkLst>
          <pc:docMk/>
          <pc:sldMk cId="2499567960" sldId="259"/>
        </pc:sldMkLst>
      </pc:sldChg>
      <pc:sldChg chg="modSp mod">
        <pc:chgData name="Stefano Querio" userId="b6156760-fcc4-4227-907a-4864250c618d" providerId="ADAL" clId="{2146D530-AD8E-4F65-BF6A-E09F1C24C61D}" dt="2024-01-15T10:38:38.020" v="16103" actId="114"/>
        <pc:sldMkLst>
          <pc:docMk/>
          <pc:sldMk cId="4087680657" sldId="260"/>
        </pc:sldMkLst>
      </pc:sldChg>
      <pc:sldChg chg="modSp mod">
        <pc:chgData name="Stefano Querio" userId="b6156760-fcc4-4227-907a-4864250c618d" providerId="ADAL" clId="{2146D530-AD8E-4F65-BF6A-E09F1C24C61D}" dt="2024-01-15T10:41:35.546" v="16113" actId="113"/>
        <pc:sldMkLst>
          <pc:docMk/>
          <pc:sldMk cId="1970236930" sldId="261"/>
        </pc:sldMkLst>
      </pc:sldChg>
      <pc:sldChg chg="modSp mod">
        <pc:chgData name="Stefano Querio" userId="b6156760-fcc4-4227-907a-4864250c618d" providerId="ADAL" clId="{2146D530-AD8E-4F65-BF6A-E09F1C24C61D}" dt="2024-01-15T10:43:01.389" v="16142" actId="20577"/>
        <pc:sldMkLst>
          <pc:docMk/>
          <pc:sldMk cId="1314482844" sldId="262"/>
        </pc:sldMkLst>
      </pc:sldChg>
      <pc:sldChg chg="modSp mod">
        <pc:chgData name="Stefano Querio" userId="b6156760-fcc4-4227-907a-4864250c618d" providerId="ADAL" clId="{2146D530-AD8E-4F65-BF6A-E09F1C24C61D}" dt="2024-01-15T10:44:04.149" v="16154" actId="113"/>
        <pc:sldMkLst>
          <pc:docMk/>
          <pc:sldMk cId="3840617317" sldId="263"/>
        </pc:sldMkLst>
      </pc:sldChg>
      <pc:sldChg chg="modSp mod">
        <pc:chgData name="Stefano Querio" userId="b6156760-fcc4-4227-907a-4864250c618d" providerId="ADAL" clId="{2146D530-AD8E-4F65-BF6A-E09F1C24C61D}" dt="2024-01-15T10:45:39.400" v="16160" actId="114"/>
        <pc:sldMkLst>
          <pc:docMk/>
          <pc:sldMk cId="2721867779" sldId="264"/>
        </pc:sldMkLst>
      </pc:sldChg>
      <pc:sldChg chg="modSp mod">
        <pc:chgData name="Stefano Querio" userId="b6156760-fcc4-4227-907a-4864250c618d" providerId="ADAL" clId="{2146D530-AD8E-4F65-BF6A-E09F1C24C61D}" dt="2024-01-15T10:36:59.609" v="16096" actId="113"/>
        <pc:sldMkLst>
          <pc:docMk/>
          <pc:sldMk cId="617102739" sldId="265"/>
        </pc:sldMkLst>
      </pc:sldChg>
      <pc:sldChg chg="modSp add mod">
        <pc:chgData name="Stefano Querio" userId="b6156760-fcc4-4227-907a-4864250c618d" providerId="ADAL" clId="{2146D530-AD8E-4F65-BF6A-E09F1C24C61D}" dt="2024-01-15T10:39:11.613" v="16107" actId="114"/>
        <pc:sldMkLst>
          <pc:docMk/>
          <pc:sldMk cId="1502551331" sldId="266"/>
        </pc:sldMkLst>
      </pc:sldChg>
      <pc:sldChg chg="modSp add mod">
        <pc:chgData name="Stefano Querio" userId="b6156760-fcc4-4227-907a-4864250c618d" providerId="ADAL" clId="{2146D530-AD8E-4F65-BF6A-E09F1C24C61D}" dt="2024-01-15T10:46:53.601" v="16170" actId="20577"/>
        <pc:sldMkLst>
          <pc:docMk/>
          <pc:sldMk cId="2573754559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disegno, schizzo, arte, dipinto&#10;&#10;Descrizione generata automaticamente">
            <a:extLst>
              <a:ext uri="{FF2B5EF4-FFF2-40B4-BE49-F238E27FC236}">
                <a16:creationId xmlns:a16="http://schemas.microsoft.com/office/drawing/2014/main" id="{19DB9204-BC03-DEA6-E35B-97E0A8CA8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2" t="1" r="2740" b="6752"/>
          <a:stretch/>
        </p:blipFill>
        <p:spPr>
          <a:xfrm>
            <a:off x="0" y="1179299"/>
            <a:ext cx="12192000" cy="5678701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531A4CE-63AF-6E41-D37C-B0F1C4B5A570}"/>
              </a:ext>
            </a:extLst>
          </p:cNvPr>
          <p:cNvSpPr/>
          <p:nvPr userDrawn="1"/>
        </p:nvSpPr>
        <p:spPr>
          <a:xfrm rot="10800000">
            <a:off x="0" y="1126683"/>
            <a:ext cx="12192000" cy="296562"/>
          </a:xfrm>
          <a:prstGeom prst="rect">
            <a:avLst/>
          </a:prstGeom>
          <a:solidFill>
            <a:srgbClr val="D02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8">
            <a:extLst>
              <a:ext uri="{FF2B5EF4-FFF2-40B4-BE49-F238E27FC236}">
                <a16:creationId xmlns:a16="http://schemas.microsoft.com/office/drawing/2014/main" id="{B4EB14F5-080A-1450-261A-04E56DF290ED}"/>
              </a:ext>
            </a:extLst>
          </p:cNvPr>
          <p:cNvSpPr/>
          <p:nvPr userDrawn="1"/>
        </p:nvSpPr>
        <p:spPr>
          <a:xfrm rot="10800000">
            <a:off x="429905" y="1403047"/>
            <a:ext cx="679622" cy="407773"/>
          </a:xfrm>
          <a:prstGeom prst="triangle">
            <a:avLst/>
          </a:prstGeom>
          <a:solidFill>
            <a:srgbClr val="D02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46EEF75-02DB-E949-E795-6B515AA75C06}"/>
              </a:ext>
            </a:extLst>
          </p:cNvPr>
          <p:cNvSpPr/>
          <p:nvPr userDrawn="1"/>
        </p:nvSpPr>
        <p:spPr>
          <a:xfrm>
            <a:off x="0" y="0"/>
            <a:ext cx="1539433" cy="1126682"/>
          </a:xfrm>
          <a:prstGeom prst="rect">
            <a:avLst/>
          </a:prstGeom>
          <a:solidFill>
            <a:srgbClr val="D02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55779D-31A7-8794-D6C0-19DB96DC356E}"/>
              </a:ext>
            </a:extLst>
          </p:cNvPr>
          <p:cNvSpPr txBox="1"/>
          <p:nvPr userDrawn="1"/>
        </p:nvSpPr>
        <p:spPr>
          <a:xfrm rot="16200000">
            <a:off x="10498026" y="5368291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</a:rPr>
              <a:t>© 2024 S. Lattes &amp; C. Editori </a:t>
            </a:r>
            <a:r>
              <a:rPr lang="it-IT" sz="1200" b="1" dirty="0" err="1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</a:rPr>
              <a:t>SpA</a:t>
            </a:r>
            <a:r>
              <a:rPr lang="it-IT" sz="1200" b="1" dirty="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</a:rPr>
              <a:t> Torino</a:t>
            </a:r>
          </a:p>
        </p:txBody>
      </p:sp>
    </p:spTree>
    <p:extLst>
      <p:ext uri="{BB962C8B-B14F-4D97-AF65-F5344CB8AC3E}">
        <p14:creationId xmlns:p14="http://schemas.microsoft.com/office/powerpoint/2010/main" val="354846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D2A72E-6257-B04C-84D8-CB2A1149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497A15-DCA2-86F2-8F92-40D83487B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C4F6FF-7E80-BD74-72D0-4120EE5D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10/03/25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BCE968-AE2D-4D64-0527-64C8084C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DE712A-754E-E8CA-154D-772E7BEC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48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6ADA409-9CB7-C4CB-DE5C-0CD17791F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A85F46-9307-30E7-84BB-07872036B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C6373B-8D98-68D1-8253-6F1A752E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10/03/25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4F3F79-2036-C3AD-FE40-4C952970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F04418-A5C2-763A-A49D-0DCE59E6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70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3B93B1-1E52-84CC-852C-38565F8DB5AD}"/>
              </a:ext>
            </a:extLst>
          </p:cNvPr>
          <p:cNvSpPr txBox="1"/>
          <p:nvPr userDrawn="1"/>
        </p:nvSpPr>
        <p:spPr>
          <a:xfrm rot="16200000">
            <a:off x="10498026" y="5035248"/>
            <a:ext cx="30719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lumMod val="95000"/>
                    <a:lumOff val="5000"/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lumMod val="95000"/>
                    <a:lumOff val="5000"/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lumMod val="95000"/>
                    <a:lumOff val="5000"/>
                    <a:alpha val="30000"/>
                  </a:schemeClr>
                </a:solidFill>
              </a:rPr>
              <a:t> Torino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6D5E20E-9E05-BDE4-7FC6-9075E0C62524}"/>
              </a:ext>
            </a:extLst>
          </p:cNvPr>
          <p:cNvSpPr/>
          <p:nvPr userDrawn="1"/>
        </p:nvSpPr>
        <p:spPr>
          <a:xfrm>
            <a:off x="0" y="6561438"/>
            <a:ext cx="12192000" cy="296562"/>
          </a:xfrm>
          <a:prstGeom prst="rect">
            <a:avLst/>
          </a:prstGeom>
          <a:solidFill>
            <a:srgbClr val="D02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8">
            <a:extLst>
              <a:ext uri="{FF2B5EF4-FFF2-40B4-BE49-F238E27FC236}">
                <a16:creationId xmlns:a16="http://schemas.microsoft.com/office/drawing/2014/main" id="{03895847-9D77-C7A5-D487-8B42B5041E59}"/>
              </a:ext>
            </a:extLst>
          </p:cNvPr>
          <p:cNvSpPr/>
          <p:nvPr userDrawn="1"/>
        </p:nvSpPr>
        <p:spPr>
          <a:xfrm>
            <a:off x="11267303" y="6240162"/>
            <a:ext cx="679622" cy="407773"/>
          </a:xfrm>
          <a:prstGeom prst="triangle">
            <a:avLst/>
          </a:prstGeom>
          <a:solidFill>
            <a:srgbClr val="D02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B83D6F-5E09-D5CD-A6AC-B837C4945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5998432"/>
            <a:ext cx="421969" cy="44515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A085CE-AF26-C76F-0643-6AFCB5BC304A}"/>
              </a:ext>
            </a:extLst>
          </p:cNvPr>
          <p:cNvSpPr txBox="1"/>
          <p:nvPr userDrawn="1"/>
        </p:nvSpPr>
        <p:spPr>
          <a:xfrm>
            <a:off x="11188693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solidFill>
                  <a:schemeClr val="bg1"/>
                </a:solidFill>
                <a:effectLst/>
              </a:rPr>
              <a:pPr algn="ctr"/>
              <a:t>‹N›</a:t>
            </a:fld>
            <a:endParaRPr lang="it-IT" sz="1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CC1F9CA-17AC-A98F-7E7A-0CF7133FB084}"/>
              </a:ext>
            </a:extLst>
          </p:cNvPr>
          <p:cNvSpPr txBox="1"/>
          <p:nvPr userDrawn="1"/>
        </p:nvSpPr>
        <p:spPr>
          <a:xfrm>
            <a:off x="6201610" y="118587"/>
            <a:ext cx="58323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400" b="1" dirty="0">
                <a:solidFill>
                  <a:srgbClr val="D02756"/>
                </a:solidFill>
              </a:rPr>
              <a:t>Unità 7 • L’Europa tra guerre e Illuminismo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131DC4D-D33D-E454-7EC7-E5BE5812FF1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2066" y="406268"/>
            <a:ext cx="3430431" cy="0"/>
          </a:xfrm>
          <a:prstGeom prst="line">
            <a:avLst/>
          </a:prstGeom>
          <a:ln w="317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0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74F4F-6AAB-61C2-CF3B-E890A638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141688-F489-446A-CF7A-7113898BA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B8EA96-97FA-0DC9-00C4-79FCD936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10/03/25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015392-416E-DE6B-ECE2-2E894711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0296C6-AD04-AE17-6E3D-AE52160F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53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944536-F3CB-9C6C-DBB3-79D0BA87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81959A-E30D-8463-70B9-EF3DCB50F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C02DCE-F00D-2F67-96DE-C5A99968F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1FD77F-13F3-B79E-7015-48638990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10/03/25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277C07-35FC-158E-AE61-5AB4C707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34E080-9545-1B73-6606-297C9BE6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44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9F2F5A-F836-EC9A-7812-106AD299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BCA844-ABF5-CC9F-E44A-2B66D172D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B68050-7E67-3A24-7F8A-90FB80A30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699299F-7FE2-8CEC-65DB-9F3912BFE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D938E61-4FB1-C1AE-A34F-20C495656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6C6406-48FF-983C-B703-4404E2F0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10/03/25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DFD3F51-2001-55CA-BA07-8A72EA15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7814F97-FAFA-6F75-FBE7-AD8BCB94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91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33E76B-FFBA-4DDC-79B7-623631CD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B0087F-6471-4294-DCB1-D5EC57F5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10/03/25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1DED99-532C-5678-1605-E623CE03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FA390A-56A7-AAE0-BEBD-67D89A24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13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91A0498-3352-A58F-03F6-D9E2415D5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10/03/25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449E44-FD4D-390C-EECE-79437ED98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12A3B6-EF55-D99F-E297-9943B1A9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51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D07FA-7430-6197-B515-ED0CA769D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9DD0D6-4720-D1F4-3094-0268284B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C77FD3-DA27-450E-6BD2-6A6FA845F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245284-FCF4-61F8-33C1-D5B37223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10/03/25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800F63-B03D-6282-0482-E9B5FA32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C1EF9D-066B-D822-0363-D3C22E44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51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91D90-0ED6-B5E5-6BEA-748859C1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125570-7E2B-DB93-E4A6-998252DD9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B58D79-4C06-7204-C946-F88E5E70E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F5E27D-03EF-FD14-1ADA-64720836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11D-7BAD-49F3-B311-21FCACA3AC99}" type="datetimeFigureOut">
              <a:rPr lang="it-IT" smtClean="0"/>
              <a:t>10/03/25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B47387-7EBB-FB18-13C2-9560138B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785E34-F310-5A87-12C9-866A12F9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32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43CB885-85B7-E2BF-290A-3A149EB0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54158D-4A27-CDE9-B473-82B5C02EB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7B194C-8ACF-5498-C753-39FDA6954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511D-7BAD-49F3-B311-21FCACA3AC99}" type="datetimeFigureOut">
              <a:rPr lang="it-IT" smtClean="0"/>
              <a:t>10/03/25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D149F5-B84F-31FC-B32B-B05D71FEB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7DAE52-A970-4402-648A-721BC3DBC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6F33B-135C-4A0C-BBDF-769F60FEBA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95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1BB65F-AD7E-00E0-EBF5-F4ED0FFA2432}"/>
              </a:ext>
            </a:extLst>
          </p:cNvPr>
          <p:cNvSpPr txBox="1"/>
          <p:nvPr/>
        </p:nvSpPr>
        <p:spPr>
          <a:xfrm>
            <a:off x="1694870" y="359607"/>
            <a:ext cx="927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D027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L’Europa tra guerre e Illuminismo</a:t>
            </a:r>
            <a:endParaRPr lang="it-IT" sz="3600" b="1" dirty="0">
              <a:solidFill>
                <a:srgbClr val="D02756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2F1F21E-55F1-4537-95CF-8ADDCBE49EE4}"/>
              </a:ext>
            </a:extLst>
          </p:cNvPr>
          <p:cNvSpPr txBox="1"/>
          <p:nvPr/>
        </p:nvSpPr>
        <p:spPr>
          <a:xfrm>
            <a:off x="-1" y="317254"/>
            <a:ext cx="15394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600" b="1" dirty="0">
                <a:solidFill>
                  <a:schemeClr val="bg1"/>
                </a:solidFill>
              </a:rPr>
              <a:t>Unità </a:t>
            </a:r>
            <a:r>
              <a:rPr lang="it-IT" sz="4000" b="1" dirty="0">
                <a:solidFill>
                  <a:schemeClr val="bg1"/>
                </a:solidFill>
              </a:rPr>
              <a:t>7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19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0DA044-EAB0-1174-CB66-4B4404C4C6A2}"/>
              </a:ext>
            </a:extLst>
          </p:cNvPr>
          <p:cNvSpPr txBox="1"/>
          <p:nvPr/>
        </p:nvSpPr>
        <p:spPr>
          <a:xfrm>
            <a:off x="916891" y="904725"/>
            <a:ext cx="9883189" cy="555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sz="2400" b="1" dirty="0">
                <a:solidFill>
                  <a:srgbClr val="D02756"/>
                </a:solidFill>
              </a:rPr>
              <a:t>7 Il pensiero politico illuminista</a:t>
            </a:r>
            <a:endParaRPr lang="it-IT" sz="2000" dirty="0"/>
          </a:p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In ambito politico, i pensatori illuministi condannarono aspramente l’</a:t>
            </a:r>
            <a:r>
              <a:rPr lang="it-IT" sz="2000" b="1" dirty="0">
                <a:cs typeface="Calibri" panose="020F0502020204030204" pitchFamily="34" charset="0"/>
              </a:rPr>
              <a:t>assolutismo</a:t>
            </a:r>
            <a:r>
              <a:rPr lang="it-IT" sz="2000" dirty="0"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Il filosofo </a:t>
            </a:r>
            <a:r>
              <a:rPr lang="it-IT" sz="2000" b="1" dirty="0">
                <a:cs typeface="Calibri" panose="020F0502020204030204" pitchFamily="34" charset="0"/>
              </a:rPr>
              <a:t>Montesquieu</a:t>
            </a:r>
            <a:r>
              <a:rPr lang="it-IT" sz="2000" dirty="0">
                <a:cs typeface="Calibri" panose="020F0502020204030204" pitchFamily="34" charset="0"/>
              </a:rPr>
              <a:t>, nella sua opera </a:t>
            </a:r>
            <a:r>
              <a:rPr lang="it-IT" sz="2000" i="1" dirty="0">
                <a:cs typeface="Calibri" panose="020F0502020204030204" pitchFamily="34" charset="0"/>
              </a:rPr>
              <a:t>Lo spirito delle leggi</a:t>
            </a:r>
            <a:r>
              <a:rPr lang="it-IT" sz="2000" dirty="0">
                <a:cs typeface="Calibri" panose="020F0502020204030204" pitchFamily="34" charset="0"/>
              </a:rPr>
              <a:t>, formulò il </a:t>
            </a:r>
            <a:r>
              <a:rPr lang="it-IT" sz="2000" b="1" dirty="0">
                <a:cs typeface="Calibri" panose="020F0502020204030204" pitchFamily="34" charset="0"/>
              </a:rPr>
              <a:t>principio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della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separazione dei poteri</a:t>
            </a:r>
            <a:r>
              <a:rPr lang="it-IT" sz="2000" dirty="0">
                <a:cs typeface="Calibri" panose="020F0502020204030204" pitchFamily="34" charset="0"/>
              </a:rPr>
              <a:t>, oggi alla base di ogni organizzazione statale liberale: i tre poteri esercitati in uno Stato, il </a:t>
            </a:r>
            <a:r>
              <a:rPr lang="it-IT" sz="2000" b="1" dirty="0">
                <a:cs typeface="Calibri" panose="020F0502020204030204" pitchFamily="34" charset="0"/>
              </a:rPr>
              <a:t>potere legislativo</a:t>
            </a:r>
            <a:r>
              <a:rPr lang="it-IT" sz="2000" dirty="0">
                <a:cs typeface="Calibri" panose="020F0502020204030204" pitchFamily="34" charset="0"/>
              </a:rPr>
              <a:t>, il </a:t>
            </a:r>
            <a:r>
              <a:rPr lang="it-IT" sz="2000" b="1" dirty="0">
                <a:cs typeface="Calibri" panose="020F0502020204030204" pitchFamily="34" charset="0"/>
              </a:rPr>
              <a:t>potere esecutivo </a:t>
            </a:r>
            <a:r>
              <a:rPr lang="it-IT" sz="2000" dirty="0">
                <a:cs typeface="Calibri" panose="020F0502020204030204" pitchFamily="34" charset="0"/>
              </a:rPr>
              <a:t>e il </a:t>
            </a:r>
            <a:r>
              <a:rPr lang="it-IT" sz="2000" b="1" dirty="0">
                <a:cs typeface="Calibri" panose="020F0502020204030204" pitchFamily="34" charset="0"/>
              </a:rPr>
              <a:t>potere giudiziario</a:t>
            </a:r>
            <a:r>
              <a:rPr lang="it-IT" sz="2000" dirty="0">
                <a:cs typeface="Calibri" panose="020F0502020204030204" pitchFamily="34" charset="0"/>
              </a:rPr>
              <a:t>, devono essere affidati a tre organi diversi e indipendenti fra di loro, ovvero rispettivamente al Parlamento, al re e al governo e infine alla magistratura, in modo tale che la monarchia non degeneri in dispotismo.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Il filosofo </a:t>
            </a:r>
            <a:r>
              <a:rPr lang="it-IT" sz="2000" b="1" dirty="0">
                <a:cs typeface="Calibri" panose="020F0502020204030204" pitchFamily="34" charset="0"/>
              </a:rPr>
              <a:t>Rousseau</a:t>
            </a:r>
            <a:r>
              <a:rPr lang="it-IT" sz="2000" dirty="0">
                <a:cs typeface="Calibri" panose="020F0502020204030204" pitchFamily="34" charset="0"/>
              </a:rPr>
              <a:t>, nella sua opera </a:t>
            </a:r>
            <a:r>
              <a:rPr lang="it-IT" sz="2000" i="1" dirty="0">
                <a:cs typeface="Calibri" panose="020F0502020204030204" pitchFamily="34" charset="0"/>
              </a:rPr>
              <a:t>Il contratto sociale</a:t>
            </a:r>
            <a:r>
              <a:rPr lang="it-IT" sz="2000" dirty="0">
                <a:cs typeface="Calibri" panose="020F0502020204030204" pitchFamily="34" charset="0"/>
              </a:rPr>
              <a:t>, sostiene il </a:t>
            </a:r>
            <a:r>
              <a:rPr lang="it-IT" sz="2000" b="1" dirty="0">
                <a:cs typeface="Calibri" panose="020F0502020204030204" pitchFamily="34" charset="0"/>
              </a:rPr>
              <a:t>principio della sovranità popolare</a:t>
            </a:r>
            <a:r>
              <a:rPr lang="it-IT" sz="2000" dirty="0">
                <a:cs typeface="Calibri" panose="020F0502020204030204" pitchFamily="34" charset="0"/>
              </a:rPr>
              <a:t>, cioè che solo il popolo ha il diritto di prendere decisioni sulle leggi e sul governo, e che uno </a:t>
            </a:r>
            <a:r>
              <a:rPr lang="it-IT" sz="2000" b="1" dirty="0">
                <a:cs typeface="Calibri" panose="020F0502020204030204" pitchFamily="34" charset="0"/>
              </a:rPr>
              <a:t>Stato libero </a:t>
            </a:r>
            <a:r>
              <a:rPr lang="it-IT" sz="2000" dirty="0">
                <a:cs typeface="Calibri" panose="020F0502020204030204" pitchFamily="34" charset="0"/>
              </a:rPr>
              <a:t>deve essere anche </a:t>
            </a:r>
            <a:r>
              <a:rPr lang="it-IT" sz="2000" b="1" dirty="0">
                <a:cs typeface="Calibri" panose="020F0502020204030204" pitchFamily="34" charset="0"/>
              </a:rPr>
              <a:t>democratico</a:t>
            </a:r>
            <a:r>
              <a:rPr lang="it-IT" sz="2000" dirty="0">
                <a:cs typeface="Calibri" panose="020F0502020204030204" pitchFamily="34" charset="0"/>
              </a:rPr>
              <a:t> e </a:t>
            </a:r>
            <a:r>
              <a:rPr lang="it-IT" sz="2000" b="1" dirty="0">
                <a:cs typeface="Calibri" panose="020F0502020204030204" pitchFamily="34" charset="0"/>
              </a:rPr>
              <a:t>repubblicano</a:t>
            </a:r>
            <a:r>
              <a:rPr lang="it-IT" sz="2000" dirty="0">
                <a:cs typeface="Calibri" panose="020F0502020204030204" pitchFamily="34" charset="0"/>
              </a:rPr>
              <a:t>. Sebbene sostenesse che il Parlamento dovesse essere eletto a suffragio universale, Rousseau escluse le donne dal diritto di voto.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Il filosofo </a:t>
            </a:r>
            <a:r>
              <a:rPr lang="it-IT" sz="2000" b="1" dirty="0">
                <a:cs typeface="Calibri" panose="020F0502020204030204" pitchFamily="34" charset="0"/>
              </a:rPr>
              <a:t>Voltaire</a:t>
            </a:r>
            <a:r>
              <a:rPr lang="it-IT" sz="2000" dirty="0">
                <a:cs typeface="Calibri" panose="020F0502020204030204" pitchFamily="34" charset="0"/>
              </a:rPr>
              <a:t>, infine, riteneva che i </a:t>
            </a:r>
            <a:r>
              <a:rPr lang="it-IT" sz="2000" b="1" dirty="0">
                <a:cs typeface="Calibri" panose="020F0502020204030204" pitchFamily="34" charset="0"/>
              </a:rPr>
              <a:t>filosofi illuministi </a:t>
            </a:r>
            <a:r>
              <a:rPr lang="it-IT" sz="2000" dirty="0">
                <a:cs typeface="Calibri" panose="020F0502020204030204" pitchFamily="34" charset="0"/>
              </a:rPr>
              <a:t>dovessero avere un ruolo attivo nella vita politica come </a:t>
            </a:r>
            <a:r>
              <a:rPr lang="it-IT" sz="2000" b="1" dirty="0">
                <a:cs typeface="Calibri" panose="020F0502020204030204" pitchFamily="34" charset="0"/>
              </a:rPr>
              <a:t>guida dei sovrani illuminati</a:t>
            </a:r>
            <a:r>
              <a:rPr lang="it-IT" sz="2000" dirty="0">
                <a:cs typeface="Calibri" panose="020F0502020204030204" pitchFamily="34" charset="0"/>
              </a:rPr>
              <a:t>: il filosofo doveva farsi interprete dei bisogni della società presso il sovrano.  </a:t>
            </a:r>
          </a:p>
          <a:p>
            <a:pPr>
              <a:spcAft>
                <a:spcPts val="200"/>
              </a:spcAft>
            </a:pPr>
            <a:endParaRPr lang="it-IT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4061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D7D3CCBE-9C23-0E0D-0B6E-E7733710E052}"/>
              </a:ext>
            </a:extLst>
          </p:cNvPr>
          <p:cNvSpPr txBox="1"/>
          <p:nvPr/>
        </p:nvSpPr>
        <p:spPr>
          <a:xfrm>
            <a:off x="916891" y="904725"/>
            <a:ext cx="6984905" cy="521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sz="2400" b="1" dirty="0">
                <a:solidFill>
                  <a:srgbClr val="D02756"/>
                </a:solidFill>
              </a:rPr>
              <a:t>8 L’assolutismo illuminato</a:t>
            </a:r>
            <a:endParaRPr lang="it-IT" sz="2000" dirty="0"/>
          </a:p>
          <a:p>
            <a:pPr>
              <a:spcAft>
                <a:spcPts val="200"/>
              </a:spcAft>
            </a:pPr>
            <a:r>
              <a:rPr lang="it-IT" sz="2000" dirty="0"/>
              <a:t>In Europa diversi sovrani attuarono importanti </a:t>
            </a:r>
            <a:r>
              <a:rPr lang="it-IT" sz="2000" b="1" dirty="0"/>
              <a:t>riforme ispirate ai princìpi dell’Illuminismo</a:t>
            </a:r>
            <a:r>
              <a:rPr lang="it-IT" sz="2000" dirty="0"/>
              <a:t>.</a:t>
            </a:r>
          </a:p>
          <a:p>
            <a:pPr>
              <a:spcAft>
                <a:spcPts val="200"/>
              </a:spcAft>
            </a:pPr>
            <a:r>
              <a:rPr lang="it-IT" sz="2000" b="1" dirty="0"/>
              <a:t>Maria Teresa d’Austria </a:t>
            </a:r>
            <a:r>
              <a:rPr lang="it-IT" sz="2000" dirty="0"/>
              <a:t>rese obbligatoria l’istruzione elementare, riorganizzò le strutture amministrative e burocratiche, istituendo il catasto, ovvero il censimento delle proprietà fondiarie, ed estese la libertà di culto.</a:t>
            </a:r>
          </a:p>
          <a:p>
            <a:pPr>
              <a:spcAft>
                <a:spcPts val="200"/>
              </a:spcAft>
            </a:pPr>
            <a:r>
              <a:rPr lang="it-IT" sz="2000" b="1" dirty="0"/>
              <a:t>Federico II di Prussia </a:t>
            </a:r>
            <a:r>
              <a:rPr lang="it-IT" sz="2000" dirty="0"/>
              <a:t>rafforzò l’esercito e l’apparato burocratico, estese la libertà di stampa e di culto e rese obbligatoria l’istruzione elementare. Inoltre potenziò l’economia favorendo le attività commerciali e la produzione manifatturiera. Infine, attuò un’importante riforma della giustizia che prevedeva la limitazione del ricorso alla tortura e alla pena di morte.</a:t>
            </a:r>
          </a:p>
          <a:p>
            <a:pPr>
              <a:spcAft>
                <a:spcPts val="200"/>
              </a:spcAft>
            </a:pPr>
            <a:r>
              <a:rPr lang="it-IT" sz="2000" b="1" dirty="0"/>
              <a:t>Caterina II di Russia </a:t>
            </a:r>
            <a:r>
              <a:rPr lang="it-IT" sz="2000" dirty="0"/>
              <a:t>riformò l’istruzione elementare, rendendola obbligatoria, e riorganizzò l’amministrazione dello Stato. Inoltre, confiscò le proprietà della Chiesa ortodossa.</a:t>
            </a:r>
          </a:p>
        </p:txBody>
      </p:sp>
      <p:pic>
        <p:nvPicPr>
          <p:cNvPr id="3" name="Immagine 2" descr="Immagine che contiene Viso umano, dipinto, vestiti, ritratto&#10;&#10;Descrizione generata automaticamente">
            <a:extLst>
              <a:ext uri="{FF2B5EF4-FFF2-40B4-BE49-F238E27FC236}">
                <a16:creationId xmlns:a16="http://schemas.microsoft.com/office/drawing/2014/main" id="{935EB857-DF1C-330A-CCEC-C12A1E052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11" y="1398420"/>
            <a:ext cx="3288222" cy="36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6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193D3-93AF-F29F-EA90-3F931ECF3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258902-682F-FF00-4949-C4E1BA715B8F}"/>
              </a:ext>
            </a:extLst>
          </p:cNvPr>
          <p:cNvSpPr txBox="1"/>
          <p:nvPr/>
        </p:nvSpPr>
        <p:spPr>
          <a:xfrm>
            <a:off x="916892" y="904725"/>
            <a:ext cx="7243698" cy="516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sz="2400" b="1" dirty="0">
                <a:solidFill>
                  <a:srgbClr val="D02756"/>
                </a:solidFill>
              </a:rPr>
              <a:t>9 Una nuova idea di giustizia</a:t>
            </a:r>
            <a:endParaRPr lang="it-IT" sz="2000" dirty="0"/>
          </a:p>
          <a:p>
            <a:pPr>
              <a:spcAft>
                <a:spcPts val="200"/>
              </a:spcAft>
            </a:pPr>
            <a:r>
              <a:rPr lang="it-IT" sz="2000" dirty="0"/>
              <a:t>Le </a:t>
            </a:r>
            <a:r>
              <a:rPr lang="it-IT" sz="2000" b="1" dirty="0"/>
              <a:t>idee</a:t>
            </a:r>
            <a:r>
              <a:rPr lang="it-IT" sz="2000" dirty="0"/>
              <a:t> </a:t>
            </a:r>
            <a:r>
              <a:rPr lang="it-IT" sz="2000" b="1" dirty="0"/>
              <a:t>illuministe</a:t>
            </a:r>
            <a:r>
              <a:rPr lang="it-IT" sz="2000" dirty="0"/>
              <a:t> si diffusero anche in </a:t>
            </a:r>
            <a:r>
              <a:rPr lang="it-IT" sz="2000" b="1" dirty="0"/>
              <a:t>Italia</a:t>
            </a:r>
            <a:r>
              <a:rPr lang="it-IT" sz="2000" dirty="0"/>
              <a:t>. A </a:t>
            </a:r>
            <a:r>
              <a:rPr lang="it-IT" sz="2000" b="1" dirty="0"/>
              <a:t>Milano</a:t>
            </a:r>
            <a:r>
              <a:rPr lang="it-IT" sz="2000" dirty="0"/>
              <a:t>, nel 1761, </a:t>
            </a:r>
            <a:r>
              <a:rPr lang="it-IT" sz="2000" b="1" dirty="0"/>
              <a:t>Pietro</a:t>
            </a:r>
            <a:r>
              <a:rPr lang="it-IT" sz="2000" dirty="0"/>
              <a:t> </a:t>
            </a:r>
            <a:r>
              <a:rPr lang="it-IT" sz="2000" b="1" dirty="0"/>
              <a:t>Verri</a:t>
            </a:r>
            <a:r>
              <a:rPr lang="it-IT" sz="2000" dirty="0"/>
              <a:t> fondò l’</a:t>
            </a:r>
            <a:r>
              <a:rPr lang="it-IT" sz="2000" b="1" dirty="0"/>
              <a:t>Accademia</a:t>
            </a:r>
            <a:r>
              <a:rPr lang="it-IT" sz="2000" dirty="0"/>
              <a:t> </a:t>
            </a:r>
            <a:r>
              <a:rPr lang="it-IT" sz="2000" b="1" dirty="0"/>
              <a:t>dei</a:t>
            </a:r>
            <a:r>
              <a:rPr lang="it-IT" sz="2000" dirty="0"/>
              <a:t> </a:t>
            </a:r>
            <a:r>
              <a:rPr lang="it-IT" sz="2000" b="1" dirty="0"/>
              <a:t>Pugni</a:t>
            </a:r>
            <a:r>
              <a:rPr lang="it-IT" sz="2000" dirty="0"/>
              <a:t>, un’istituzione culturale in cui si riunivano i principali intellettuali illuministi milanesi, e insieme al fratello </a:t>
            </a:r>
            <a:r>
              <a:rPr lang="it-IT" sz="2000" b="1" dirty="0"/>
              <a:t>Alessandro</a:t>
            </a:r>
            <a:r>
              <a:rPr lang="it-IT" sz="2000" dirty="0"/>
              <a:t> diede vita alla rivista </a:t>
            </a:r>
            <a:r>
              <a:rPr lang="it-IT" sz="2000" b="1" i="1" dirty="0"/>
              <a:t>Il Caffè</a:t>
            </a:r>
            <a:r>
              <a:rPr lang="it-IT" sz="2000" dirty="0"/>
              <a:t>, che aveva lo scopo di diffondere nella società la nuova cultura dei Lumi. A </a:t>
            </a:r>
            <a:r>
              <a:rPr lang="it-IT" sz="2000" b="1" dirty="0"/>
              <a:t>Napoli</a:t>
            </a:r>
            <a:r>
              <a:rPr lang="it-IT" sz="2000" dirty="0"/>
              <a:t> gli illuministi </a:t>
            </a:r>
            <a:r>
              <a:rPr lang="it-IT" sz="2000" b="1" dirty="0"/>
              <a:t>Gaetano Filangeri </a:t>
            </a:r>
            <a:r>
              <a:rPr lang="it-IT" sz="2000" dirty="0"/>
              <a:t>e </a:t>
            </a:r>
            <a:r>
              <a:rPr lang="it-IT" sz="2000" b="1" dirty="0"/>
              <a:t>Antonio Genovesi </a:t>
            </a:r>
            <a:r>
              <a:rPr lang="it-IT" sz="2000" dirty="0"/>
              <a:t>proposero importanti riforme legislative ed economiche, ed </a:t>
            </a:r>
            <a:r>
              <a:rPr lang="it-IT" sz="2000" b="1" dirty="0"/>
              <a:t>Eleonora de Fonseca Pimentel </a:t>
            </a:r>
            <a:r>
              <a:rPr lang="it-IT" sz="2000" dirty="0"/>
              <a:t>fu direttrice del primo periodo politico di Napoli, </a:t>
            </a:r>
            <a:r>
              <a:rPr lang="it-IT" sz="2000" b="1" i="1" dirty="0"/>
              <a:t>Il Monitore napoletano</a:t>
            </a:r>
            <a:r>
              <a:rPr lang="it-IT" sz="2000" dirty="0"/>
              <a:t>.</a:t>
            </a:r>
          </a:p>
          <a:p>
            <a:pPr>
              <a:spcAft>
                <a:spcPts val="200"/>
              </a:spcAft>
            </a:pPr>
            <a:r>
              <a:rPr lang="it-IT" sz="2000" dirty="0"/>
              <a:t>Nel </a:t>
            </a:r>
            <a:r>
              <a:rPr lang="it-IT" sz="2000" b="1" dirty="0"/>
              <a:t>1764</a:t>
            </a:r>
            <a:r>
              <a:rPr lang="it-IT" sz="2000" dirty="0"/>
              <a:t> </a:t>
            </a:r>
            <a:r>
              <a:rPr lang="it-IT" sz="2000" b="1" dirty="0"/>
              <a:t>Cesare Beccaria </a:t>
            </a:r>
            <a:r>
              <a:rPr lang="it-IT" sz="2000" dirty="0"/>
              <a:t>pubblicò </a:t>
            </a:r>
            <a:r>
              <a:rPr lang="it-IT" sz="2000" b="1" i="1" dirty="0"/>
              <a:t>Dei delitti e delle pene</a:t>
            </a:r>
            <a:r>
              <a:rPr lang="it-IT" sz="2000" dirty="0"/>
              <a:t>, opera importante in cui denunciò le condizioni disumane delle prigioni e dimostrò la </a:t>
            </a:r>
            <a:r>
              <a:rPr lang="it-IT" sz="2000" b="1" dirty="0"/>
              <a:t>crudeltà</a:t>
            </a:r>
            <a:r>
              <a:rPr lang="it-IT" sz="2000" dirty="0"/>
              <a:t> e l’</a:t>
            </a:r>
            <a:r>
              <a:rPr lang="it-IT" sz="2000" b="1" dirty="0"/>
              <a:t>inefficacia</a:t>
            </a:r>
            <a:r>
              <a:rPr lang="it-IT" sz="2000" dirty="0"/>
              <a:t> </a:t>
            </a:r>
            <a:r>
              <a:rPr lang="it-IT" sz="2000" b="1" dirty="0"/>
              <a:t>della</a:t>
            </a:r>
            <a:r>
              <a:rPr lang="it-IT" sz="2000" dirty="0"/>
              <a:t> </a:t>
            </a:r>
            <a:r>
              <a:rPr lang="it-IT" sz="2000" b="1" dirty="0"/>
              <a:t>tortura</a:t>
            </a:r>
            <a:r>
              <a:rPr lang="it-IT" sz="2000" dirty="0"/>
              <a:t> </a:t>
            </a:r>
            <a:r>
              <a:rPr lang="it-IT" sz="2000" b="1" dirty="0"/>
              <a:t>e della pena di morte</a:t>
            </a:r>
            <a:r>
              <a:rPr lang="it-IT" sz="2000" dirty="0"/>
              <a:t>. L’opera di Beccaria conobbe una vasta diffusione, e le sue idee vennero accolte dal </a:t>
            </a:r>
            <a:r>
              <a:rPr lang="it-IT" sz="2000" b="1" dirty="0"/>
              <a:t>granduca Leopoldo di Toscana</a:t>
            </a:r>
            <a:r>
              <a:rPr lang="it-IT" sz="2000" dirty="0"/>
              <a:t>, che nel 1786 decise di abolire la pena di morte.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E2355E7-02D6-5BF9-B4E1-9EFF6B9E3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71" y="1259915"/>
            <a:ext cx="3292381" cy="375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4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01044B-1D20-16D0-964D-67EA2C406300}"/>
              </a:ext>
            </a:extLst>
          </p:cNvPr>
          <p:cNvSpPr txBox="1"/>
          <p:nvPr/>
        </p:nvSpPr>
        <p:spPr>
          <a:xfrm>
            <a:off x="916892" y="904725"/>
            <a:ext cx="8685063" cy="545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sz="2400" b="1" dirty="0">
                <a:solidFill>
                  <a:srgbClr val="D02756"/>
                </a:solidFill>
              </a:rPr>
              <a:t>1 Le guerre del Settecento</a:t>
            </a:r>
            <a:endParaRPr lang="it-IT" sz="2000" dirty="0"/>
          </a:p>
          <a:p>
            <a:pPr>
              <a:spcAft>
                <a:spcPts val="200"/>
              </a:spcAft>
            </a:pPr>
            <a:r>
              <a:rPr lang="it-IT" sz="2000" dirty="0"/>
              <a:t>Nel </a:t>
            </a:r>
            <a:r>
              <a:rPr lang="it-IT" sz="2000" b="1" dirty="0"/>
              <a:t>1701</a:t>
            </a:r>
            <a:r>
              <a:rPr lang="it-IT" sz="2000" dirty="0"/>
              <a:t> scoppiò la </a:t>
            </a:r>
            <a:r>
              <a:rPr lang="it-IT" sz="2000" b="1" dirty="0"/>
              <a:t>guerra di successione spagnola</a:t>
            </a:r>
            <a:r>
              <a:rPr lang="it-IT" sz="2000" dirty="0"/>
              <a:t> in seguito alla decisione del re di Spagna Carlo II d’Asburgo di designare come suo successore </a:t>
            </a:r>
            <a:r>
              <a:rPr lang="it-IT" sz="2000" b="1" dirty="0"/>
              <a:t>Filippo di Borbone</a:t>
            </a:r>
            <a:r>
              <a:rPr lang="it-IT" sz="2000" dirty="0"/>
              <a:t>, nipote del re di Francia. A tale disposizione si oppose l’imperatore </a:t>
            </a:r>
            <a:r>
              <a:rPr lang="it-IT" sz="2000" b="1" dirty="0"/>
              <a:t>Leopoldo II </a:t>
            </a:r>
            <a:r>
              <a:rPr lang="it-IT" sz="2000" dirty="0"/>
              <a:t>che propose come erede al trono di Spagna il figlio Carlo Leopoldo. L’imperatore ottenne anche l’appoggio di </a:t>
            </a:r>
            <a:r>
              <a:rPr lang="it-IT" sz="2000" b="1" dirty="0"/>
              <a:t>Inghilterra</a:t>
            </a:r>
            <a:r>
              <a:rPr lang="it-IT" sz="2000" dirty="0"/>
              <a:t>, </a:t>
            </a:r>
            <a:r>
              <a:rPr lang="it-IT" sz="2000" b="1" dirty="0"/>
              <a:t>Prussia</a:t>
            </a:r>
            <a:r>
              <a:rPr lang="it-IT" sz="2000" dirty="0"/>
              <a:t> e </a:t>
            </a:r>
            <a:r>
              <a:rPr lang="it-IT" sz="2000" b="1" dirty="0"/>
              <a:t>Savoia</a:t>
            </a:r>
            <a:r>
              <a:rPr lang="it-IT" sz="2000" dirty="0"/>
              <a:t>, che temendo un ulteriore rafforzamento della Francia si erano unite nella </a:t>
            </a:r>
            <a:r>
              <a:rPr lang="it-IT" sz="2000" b="1" dirty="0"/>
              <a:t>Lega antifrancese</a:t>
            </a:r>
            <a:r>
              <a:rPr lang="it-IT" sz="2000" dirty="0"/>
              <a:t>. Tuttavia, dopo dieci anni di conflitti e l’ascesa al trono imperiale di Carlo VI, le tre potenze, preoccupate questa volta di una possibile espansione dell’Impero, ritirarono il loro appoggio. La guerra terminò con i </a:t>
            </a:r>
            <a:r>
              <a:rPr lang="it-IT" sz="2000" b="1" dirty="0"/>
              <a:t>Trattati di Utrecht </a:t>
            </a:r>
            <a:r>
              <a:rPr lang="it-IT" sz="2000" dirty="0"/>
              <a:t>(1713) e </a:t>
            </a:r>
            <a:r>
              <a:rPr lang="it-IT" sz="2000" b="1" dirty="0"/>
              <a:t>Rastatt</a:t>
            </a:r>
            <a:r>
              <a:rPr lang="it-IT" sz="2000" dirty="0"/>
              <a:t> (1714): </a:t>
            </a:r>
            <a:r>
              <a:rPr lang="it-IT" sz="2000" b="1" dirty="0"/>
              <a:t>Filippo V di Borbone </a:t>
            </a:r>
            <a:r>
              <a:rPr lang="it-IT" sz="2000" dirty="0"/>
              <a:t>restò sul </a:t>
            </a:r>
            <a:r>
              <a:rPr lang="it-IT" sz="2000" b="1" dirty="0"/>
              <a:t>trono di Spagna</a:t>
            </a:r>
            <a:r>
              <a:rPr lang="it-IT" sz="2000" dirty="0"/>
              <a:t>, promettendo di non unire il Regno a quello francese, e dovette cedere agli Asburgo d’Austria i </a:t>
            </a:r>
            <a:r>
              <a:rPr lang="it-IT" sz="2000" b="1" dirty="0"/>
              <a:t>Paesi Bassi spagnoli</a:t>
            </a:r>
            <a:r>
              <a:rPr lang="it-IT" sz="2000" dirty="0"/>
              <a:t>, </a:t>
            </a:r>
            <a:r>
              <a:rPr lang="it-IT" sz="2000" b="1" dirty="0"/>
              <a:t>Milano</a:t>
            </a:r>
            <a:r>
              <a:rPr lang="it-IT" sz="2000" dirty="0"/>
              <a:t>, </a:t>
            </a:r>
            <a:r>
              <a:rPr lang="it-IT" sz="2000" b="1" dirty="0"/>
              <a:t>Napoli</a:t>
            </a:r>
            <a:r>
              <a:rPr lang="it-IT" sz="2000" dirty="0"/>
              <a:t> e la </a:t>
            </a:r>
            <a:r>
              <a:rPr lang="it-IT" sz="2000" b="1" dirty="0"/>
              <a:t>Sardegna</a:t>
            </a:r>
            <a:r>
              <a:rPr lang="it-IT" sz="2000" dirty="0"/>
              <a:t> (quest’ultima, in cambio della Sicilia, verrà ceduta in seguito allo </a:t>
            </a:r>
            <a:r>
              <a:rPr lang="it-IT" sz="2000" b="1" dirty="0"/>
              <a:t>Stato sabaudo</a:t>
            </a:r>
            <a:r>
              <a:rPr lang="it-IT" sz="2000" dirty="0"/>
              <a:t>, che diverrà da quel momento </a:t>
            </a:r>
            <a:r>
              <a:rPr lang="it-IT" sz="2000" b="1" dirty="0"/>
              <a:t>Regno di Sardegna</a:t>
            </a:r>
            <a:r>
              <a:rPr lang="it-IT" sz="2000" dirty="0"/>
              <a:t>) e all’Inghilterra lo </a:t>
            </a:r>
            <a:r>
              <a:rPr lang="it-IT" sz="2000" b="1" dirty="0"/>
              <a:t>Stretto di Gibilterra</a:t>
            </a:r>
            <a:r>
              <a:rPr lang="it-IT" sz="2000" dirty="0"/>
              <a:t>, </a:t>
            </a:r>
            <a:r>
              <a:rPr lang="it-IT" sz="2000" b="1" dirty="0"/>
              <a:t>ampi territori in America settentrionale</a:t>
            </a:r>
            <a:r>
              <a:rPr lang="it-IT" sz="2000" dirty="0"/>
              <a:t> sottratti alla Francia e il </a:t>
            </a:r>
            <a:r>
              <a:rPr lang="it-IT" sz="2000" b="1" dirty="0"/>
              <a:t>monopolio del commercio degli</a:t>
            </a:r>
            <a:r>
              <a:rPr lang="it-IT" sz="2000" dirty="0"/>
              <a:t> </a:t>
            </a:r>
            <a:r>
              <a:rPr lang="it-IT" sz="2000" b="1" dirty="0"/>
              <a:t>schiavi</a:t>
            </a:r>
            <a:r>
              <a:rPr lang="it-IT" sz="2000" dirty="0"/>
              <a:t> nelle colonie spagnole.</a:t>
            </a:r>
            <a:endParaRPr lang="it-IT" sz="2000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Viso umano, dipinto, vestiti, disegno&#10;&#10;Descrizione generata automaticamente">
            <a:extLst>
              <a:ext uri="{FF2B5EF4-FFF2-40B4-BE49-F238E27FC236}">
                <a16:creationId xmlns:a16="http://schemas.microsoft.com/office/drawing/2014/main" id="{2B36D85C-B4CD-5CDE-7A67-2E100AAA1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223" y="904725"/>
            <a:ext cx="2452777" cy="296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5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01044B-1D20-16D0-964D-67EA2C406300}"/>
              </a:ext>
            </a:extLst>
          </p:cNvPr>
          <p:cNvSpPr txBox="1"/>
          <p:nvPr/>
        </p:nvSpPr>
        <p:spPr>
          <a:xfrm>
            <a:off x="916893" y="922505"/>
            <a:ext cx="102284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/>
              <a:t>Nel </a:t>
            </a:r>
            <a:r>
              <a:rPr lang="it-IT" sz="2000" b="1" dirty="0"/>
              <a:t>1733</a:t>
            </a:r>
            <a:r>
              <a:rPr lang="it-IT" sz="2000" dirty="0"/>
              <a:t>, dopo la morte senza eredi del re Augusto II di Sassonia, scoppiò la </a:t>
            </a:r>
            <a:r>
              <a:rPr lang="it-IT" sz="2000" b="1" dirty="0"/>
              <a:t>guerra di successione polacca</a:t>
            </a:r>
            <a:r>
              <a:rPr lang="it-IT" sz="2000" dirty="0"/>
              <a:t>. Questo conflitto vide contrapposti da una parte </a:t>
            </a:r>
            <a:r>
              <a:rPr lang="it-IT" sz="2000" b="1" dirty="0"/>
              <a:t>Francia</a:t>
            </a:r>
            <a:r>
              <a:rPr lang="it-IT" sz="2000" dirty="0"/>
              <a:t>, </a:t>
            </a:r>
            <a:r>
              <a:rPr lang="it-IT" sz="2000" b="1" dirty="0"/>
              <a:t>Spagna</a:t>
            </a:r>
            <a:r>
              <a:rPr lang="it-IT" sz="2000" dirty="0"/>
              <a:t> e </a:t>
            </a:r>
            <a:r>
              <a:rPr lang="it-IT" sz="2000" b="1" dirty="0"/>
              <a:t>Savoia</a:t>
            </a:r>
            <a:r>
              <a:rPr lang="it-IT" sz="2000" dirty="0"/>
              <a:t> e dall’altra </a:t>
            </a:r>
            <a:r>
              <a:rPr lang="it-IT" sz="2000" b="1" dirty="0"/>
              <a:t>Russia</a:t>
            </a:r>
            <a:r>
              <a:rPr lang="it-IT" sz="2000" dirty="0"/>
              <a:t> e </a:t>
            </a:r>
            <a:r>
              <a:rPr lang="it-IT" sz="2000" b="1" dirty="0"/>
              <a:t>Austria</a:t>
            </a:r>
            <a:r>
              <a:rPr lang="it-IT" sz="2000" dirty="0"/>
              <a:t>, e terminò nel </a:t>
            </a:r>
            <a:r>
              <a:rPr lang="it-IT" sz="2000" b="1" dirty="0"/>
              <a:t>1738</a:t>
            </a:r>
            <a:r>
              <a:rPr lang="it-IT" sz="2000" dirty="0"/>
              <a:t> con il </a:t>
            </a:r>
            <a:r>
              <a:rPr lang="it-IT" sz="2000" b="1" dirty="0"/>
              <a:t>Trattato di Vienna</a:t>
            </a:r>
            <a:r>
              <a:rPr lang="it-IT" sz="2000" dirty="0"/>
              <a:t>: sul trono polacco salì </a:t>
            </a:r>
            <a:r>
              <a:rPr lang="it-IT" sz="2000" b="1" dirty="0"/>
              <a:t>Augusto III</a:t>
            </a:r>
            <a:r>
              <a:rPr lang="it-IT" sz="2000" dirty="0"/>
              <a:t>, sostenuto da Russia e Austria, e quest’ultima dovette cedere il Regno di Napoli ai Borbone e le città di Novara e Tortona ai Savoia.</a:t>
            </a:r>
            <a:endParaRPr lang="it-IT" sz="2000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vestiti, dipinto, Viso umano, donna&#10;&#10;Descrizione generata automaticamente">
            <a:extLst>
              <a:ext uri="{FF2B5EF4-FFF2-40B4-BE49-F238E27FC236}">
                <a16:creationId xmlns:a16="http://schemas.microsoft.com/office/drawing/2014/main" id="{030058E0-77CE-C7EA-185D-3D6022721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2117" r="1186" b="2201"/>
          <a:stretch/>
        </p:blipFill>
        <p:spPr>
          <a:xfrm>
            <a:off x="7464620" y="3495468"/>
            <a:ext cx="3905377" cy="307962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7B9C54-B4DC-60F5-9092-DA9011EF5D0C}"/>
              </a:ext>
            </a:extLst>
          </p:cNvPr>
          <p:cNvSpPr txBox="1"/>
          <p:nvPr/>
        </p:nvSpPr>
        <p:spPr>
          <a:xfrm>
            <a:off x="916894" y="2459504"/>
            <a:ext cx="66398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/>
              <a:t>Nel </a:t>
            </a:r>
            <a:r>
              <a:rPr lang="it-IT" sz="2000" b="1" dirty="0"/>
              <a:t>1740</a:t>
            </a:r>
            <a:r>
              <a:rPr lang="it-IT" sz="2000" dirty="0"/>
              <a:t> scoppiò la </a:t>
            </a:r>
            <a:r>
              <a:rPr lang="it-IT" sz="2000" b="1" dirty="0"/>
              <a:t>guerra di successione austriaca</a:t>
            </a:r>
            <a:r>
              <a:rPr lang="it-IT" sz="2000" dirty="0"/>
              <a:t> in seguito all’ascesa al trono d’Austria di </a:t>
            </a:r>
            <a:r>
              <a:rPr lang="it-IT" sz="2000" b="1" dirty="0"/>
              <a:t>Maria Teresa d’Austria</a:t>
            </a:r>
            <a:r>
              <a:rPr lang="it-IT" sz="2000" dirty="0"/>
              <a:t>. Federico II di Prussia non riconobbe la legittimità di tale successione e decise di invadere la </a:t>
            </a:r>
            <a:r>
              <a:rPr lang="it-IT" sz="2000" b="1" dirty="0"/>
              <a:t>Slesia</a:t>
            </a:r>
            <a:r>
              <a:rPr lang="it-IT" sz="2000" dirty="0"/>
              <a:t>.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Sul campo di battaglia si scontrarono da una parte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Prussia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Francia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Spagna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e dall’altra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Austria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Inghilterra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Olanda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e i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Savoia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 La guerra terminò nel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1748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con la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Pace di Aquisgrana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: il trono d’Austria restò a Maria Teresa, che però dovette cedere la Slesia alla Prussia e il Ducato di Parma alla Spagna.</a:t>
            </a:r>
            <a:endParaRPr lang="it-IT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1710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077A9-CBCE-46D9-499C-D327E4DD7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76F0A5-4A8C-EC84-1552-36C350E4B823}"/>
              </a:ext>
            </a:extLst>
          </p:cNvPr>
          <p:cNvSpPr txBox="1"/>
          <p:nvPr/>
        </p:nvSpPr>
        <p:spPr>
          <a:xfrm>
            <a:off x="916892" y="922505"/>
            <a:ext cx="1040096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/>
              <a:t>Infine, nel </a:t>
            </a:r>
            <a:r>
              <a:rPr lang="it-IT" sz="2000" b="1" dirty="0"/>
              <a:t>1756</a:t>
            </a:r>
            <a:r>
              <a:rPr lang="it-IT" sz="2000" dirty="0"/>
              <a:t> scoppiò la </a:t>
            </a:r>
            <a:r>
              <a:rPr lang="it-IT" sz="2000" b="1" dirty="0"/>
              <a:t>Guerra dei Sette anni</a:t>
            </a:r>
            <a:r>
              <a:rPr lang="it-IT" sz="2000" dirty="0"/>
              <a:t> che vide contrapposte </a:t>
            </a:r>
            <a:r>
              <a:rPr lang="it-IT" sz="2000" b="1" dirty="0"/>
              <a:t>Inghilterra</a:t>
            </a:r>
            <a:r>
              <a:rPr lang="it-IT" sz="2000" dirty="0"/>
              <a:t> e </a:t>
            </a:r>
            <a:r>
              <a:rPr lang="it-IT" sz="2000" b="1" dirty="0"/>
              <a:t>Prussia</a:t>
            </a:r>
            <a:r>
              <a:rPr lang="it-IT" sz="2000" dirty="0"/>
              <a:t> da </a:t>
            </a:r>
          </a:p>
          <a:p>
            <a:pPr>
              <a:spcAft>
                <a:spcPts val="200"/>
              </a:spcAft>
            </a:pPr>
            <a:r>
              <a:rPr lang="it-IT" sz="2000" dirty="0"/>
              <a:t>un lato e </a:t>
            </a:r>
            <a:r>
              <a:rPr lang="it-IT" sz="2000" b="1" dirty="0"/>
              <a:t>Austria</a:t>
            </a:r>
            <a:r>
              <a:rPr lang="it-IT" sz="2000" dirty="0"/>
              <a:t>, </a:t>
            </a:r>
            <a:r>
              <a:rPr lang="it-IT" sz="2000" b="1" dirty="0"/>
              <a:t>Francia</a:t>
            </a:r>
            <a:r>
              <a:rPr lang="it-IT" sz="2000" dirty="0"/>
              <a:t> e </a:t>
            </a:r>
            <a:r>
              <a:rPr lang="it-IT" sz="2000" b="1" dirty="0"/>
              <a:t>Russia</a:t>
            </a:r>
            <a:r>
              <a:rPr lang="it-IT" sz="2000" dirty="0"/>
              <a:t> dall’altro, a cui si aggiunsero in seguito Spagna, Polonia e Svezia. La Guerra dei Sette anni non si combatté solo in Europa, ma anche nei </a:t>
            </a:r>
            <a:r>
              <a:rPr lang="it-IT" sz="2000" b="1" dirty="0"/>
              <a:t>territori delle colonie</a:t>
            </a:r>
            <a:r>
              <a:rPr lang="it-IT" sz="2000" dirty="0"/>
              <a:t>. </a:t>
            </a:r>
          </a:p>
          <a:p>
            <a:pPr>
              <a:spcAft>
                <a:spcPts val="200"/>
              </a:spcAft>
            </a:pPr>
            <a:r>
              <a:rPr lang="it-IT" sz="2000" dirty="0"/>
              <a:t>Il conflitto terminò nel </a:t>
            </a:r>
            <a:r>
              <a:rPr lang="it-IT" sz="2000" b="1" dirty="0"/>
              <a:t>1763</a:t>
            </a:r>
            <a:r>
              <a:rPr lang="it-IT" sz="2000" dirty="0"/>
              <a:t> con il </a:t>
            </a:r>
            <a:r>
              <a:rPr lang="it-IT" sz="2000" b="1" dirty="0"/>
              <a:t>Trattato di Parigi</a:t>
            </a:r>
            <a:r>
              <a:rPr lang="it-IT" sz="2000" dirty="0"/>
              <a:t>: l’Inghilterra ottenne dalla Francia il Canada </a:t>
            </a:r>
          </a:p>
          <a:p>
            <a:pPr>
              <a:spcAft>
                <a:spcPts val="200"/>
              </a:spcAft>
            </a:pPr>
            <a:r>
              <a:rPr lang="it-IT" sz="2000" dirty="0"/>
              <a:t>e alcuni possedimenti in India e dalla Spagna la Florida, affermando così la propria supremazia in ambito internazionale. In seguito, Prussia, Austria e Russia indirizzarono le proprie mire espansionistiche ai danni del Regno di Polonia.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 descr="Immagine che contiene testo, mappa, atlante, schermata&#10;&#10;Descrizione generata automaticamente">
            <a:extLst>
              <a:ext uri="{FF2B5EF4-FFF2-40B4-BE49-F238E27FC236}">
                <a16:creationId xmlns:a16="http://schemas.microsoft.com/office/drawing/2014/main" id="{8CE84AA3-726B-D329-081C-9FB6DDA44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"/>
          <a:stretch/>
        </p:blipFill>
        <p:spPr>
          <a:xfrm>
            <a:off x="3078140" y="3246218"/>
            <a:ext cx="6035720" cy="327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7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B01D7C-DBE7-E293-E426-127BF515E2CE}"/>
              </a:ext>
            </a:extLst>
          </p:cNvPr>
          <p:cNvSpPr txBox="1"/>
          <p:nvPr/>
        </p:nvSpPr>
        <p:spPr>
          <a:xfrm>
            <a:off x="916893" y="904725"/>
            <a:ext cx="6865032" cy="547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sz="2400" b="1" dirty="0">
                <a:solidFill>
                  <a:srgbClr val="D02756"/>
                </a:solidFill>
              </a:rPr>
              <a:t>2 Francia e Inghilterra</a:t>
            </a:r>
            <a:endParaRPr lang="it-IT" sz="2000" dirty="0"/>
          </a:p>
          <a:p>
            <a:pPr>
              <a:spcAft>
                <a:spcPts val="200"/>
              </a:spcAft>
            </a:pPr>
            <a:r>
              <a:rPr lang="it-IT" sz="2000" dirty="0"/>
              <a:t>Dopo il regno di Luigi XIV, iniziò per la </a:t>
            </a:r>
            <a:r>
              <a:rPr lang="it-IT" sz="2000" b="1" dirty="0"/>
              <a:t>Francia</a:t>
            </a:r>
            <a:r>
              <a:rPr lang="it-IT" sz="2000" dirty="0"/>
              <a:t> un </a:t>
            </a:r>
            <a:r>
              <a:rPr lang="it-IT" sz="2000" b="1" dirty="0"/>
              <a:t>periodo di crisi</a:t>
            </a:r>
            <a:r>
              <a:rPr lang="it-IT" sz="2000" dirty="0"/>
              <a:t>. I suoi successori dovettero infatti affrontare le </a:t>
            </a:r>
            <a:r>
              <a:rPr lang="it-IT" sz="2000" b="1" dirty="0"/>
              <a:t>rivendicazioni</a:t>
            </a:r>
            <a:r>
              <a:rPr lang="it-IT" sz="2000" dirty="0"/>
              <a:t> </a:t>
            </a:r>
            <a:r>
              <a:rPr lang="it-IT" sz="2000" b="1" dirty="0"/>
              <a:t>dell’aristocrazia</a:t>
            </a:r>
            <a:r>
              <a:rPr lang="it-IT" sz="2000" dirty="0"/>
              <a:t> che intendeva riaffermare il proprio potere. Inoltre, le ingenti spese militari sostenute dalla Francia durante i conflitti nel Settecento portarono il Paese sull’orlo di una grave </a:t>
            </a:r>
            <a:r>
              <a:rPr lang="it-IT" sz="2000" b="1" dirty="0"/>
              <a:t>crisi</a:t>
            </a:r>
            <a:r>
              <a:rPr lang="it-IT" sz="2000" dirty="0"/>
              <a:t> </a:t>
            </a:r>
            <a:r>
              <a:rPr lang="it-IT" sz="2000" b="1" dirty="0"/>
              <a:t>finanziaria</a:t>
            </a:r>
            <a:r>
              <a:rPr lang="it-IT" sz="2000" dirty="0"/>
              <a:t>. A tale situazione cercarono di porre rimedio i sovrani Luigi XV e poi Luigi XVI con riforme politiche ed economiche, che però non ebbero gli esiti sperati.</a:t>
            </a:r>
          </a:p>
          <a:p>
            <a:pPr>
              <a:spcAft>
                <a:spcPts val="200"/>
              </a:spcAft>
            </a:pPr>
            <a:r>
              <a:rPr lang="it-IT" sz="2000" dirty="0"/>
              <a:t>In </a:t>
            </a:r>
            <a:r>
              <a:rPr lang="it-IT" sz="2000" b="1" dirty="0"/>
              <a:t>Inghilterra</a:t>
            </a:r>
            <a:r>
              <a:rPr lang="it-IT" sz="2000" dirty="0"/>
              <a:t>, invece, si consolidò la </a:t>
            </a:r>
            <a:r>
              <a:rPr lang="it-IT" sz="2000" b="1" dirty="0"/>
              <a:t>monarchia</a:t>
            </a:r>
            <a:r>
              <a:rPr lang="it-IT" sz="2000" dirty="0"/>
              <a:t> </a:t>
            </a:r>
            <a:r>
              <a:rPr lang="it-IT" sz="2000" b="1" dirty="0"/>
              <a:t>costituzionale</a:t>
            </a:r>
            <a:r>
              <a:rPr lang="it-IT" sz="2000" dirty="0"/>
              <a:t>. Nel </a:t>
            </a:r>
            <a:r>
              <a:rPr lang="it-IT" sz="2000" b="1" dirty="0"/>
              <a:t>1707</a:t>
            </a:r>
            <a:r>
              <a:rPr lang="it-IT" sz="2000" dirty="0"/>
              <a:t>, in seguito all’unione di Inghilterra e Galles con la Scozia, si costituì la </a:t>
            </a:r>
            <a:r>
              <a:rPr lang="it-IT" sz="2000" b="1" dirty="0"/>
              <a:t>Gran</a:t>
            </a:r>
            <a:r>
              <a:rPr lang="it-IT" sz="2000" dirty="0"/>
              <a:t> </a:t>
            </a:r>
            <a:r>
              <a:rPr lang="it-IT" sz="2000" b="1" dirty="0"/>
              <a:t>Bretagna</a:t>
            </a:r>
            <a:r>
              <a:rPr lang="it-IT" sz="2000" dirty="0"/>
              <a:t>. Sotto il regno dei sovrani della </a:t>
            </a:r>
            <a:r>
              <a:rPr lang="it-IT" sz="2000" b="1" dirty="0"/>
              <a:t>dinastia degli Hannover</a:t>
            </a:r>
            <a:r>
              <a:rPr lang="it-IT" sz="2000" dirty="0"/>
              <a:t>, la prassi politica chiamata </a:t>
            </a:r>
            <a:r>
              <a:rPr lang="it-IT" sz="2000" b="1" dirty="0"/>
              <a:t>governo</a:t>
            </a:r>
            <a:r>
              <a:rPr lang="it-IT" sz="2000" dirty="0"/>
              <a:t> </a:t>
            </a:r>
            <a:r>
              <a:rPr lang="it-IT" sz="2000" b="1" dirty="0"/>
              <a:t>di</a:t>
            </a:r>
            <a:r>
              <a:rPr lang="it-IT" sz="2000" dirty="0"/>
              <a:t> </a:t>
            </a:r>
            <a:r>
              <a:rPr lang="it-IT" sz="2000" b="1" dirty="0"/>
              <a:t>gabinetto</a:t>
            </a:r>
            <a:r>
              <a:rPr lang="it-IT" sz="2000" dirty="0"/>
              <a:t> assicurò al Paese un periodo di stabilità politica. Nello stesso periodo, però, la Gran Bretagna dovette far fronte a diverse rivolte nelle colonie, come quella degli schiavi scoppiata in </a:t>
            </a:r>
            <a:r>
              <a:rPr lang="it-IT" sz="2000" b="1" dirty="0"/>
              <a:t>Giamaica</a:t>
            </a:r>
            <a:r>
              <a:rPr lang="it-IT" sz="2000" dirty="0"/>
              <a:t>.</a:t>
            </a:r>
            <a:endParaRPr lang="it-IT" sz="2000" dirty="0">
              <a:highlight>
                <a:srgbClr val="FFFF00"/>
              </a:highlight>
            </a:endParaRPr>
          </a:p>
        </p:txBody>
      </p:sp>
      <p:pic>
        <p:nvPicPr>
          <p:cNvPr id="3" name="Immagine 2" descr="Immagine che contiene Viso umano, dipinto, vestiti, persona&#10;&#10;Descrizione generata automaticamente">
            <a:extLst>
              <a:ext uri="{FF2B5EF4-FFF2-40B4-BE49-F238E27FC236}">
                <a16:creationId xmlns:a16="http://schemas.microsoft.com/office/drawing/2014/main" id="{F034039C-4CED-0F5C-498D-4E939FB64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07" y="1414732"/>
            <a:ext cx="3320701" cy="457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8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983EBC-8B4D-700C-4255-11F314C632F4}"/>
              </a:ext>
            </a:extLst>
          </p:cNvPr>
          <p:cNvSpPr txBox="1"/>
          <p:nvPr/>
        </p:nvSpPr>
        <p:spPr>
          <a:xfrm>
            <a:off x="916892" y="904725"/>
            <a:ext cx="9684972" cy="2064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sz="2400" b="1" dirty="0">
                <a:solidFill>
                  <a:srgbClr val="D02756"/>
                </a:solidFill>
              </a:rPr>
              <a:t>3 Le radici del pensiero illuminista</a:t>
            </a:r>
            <a:endParaRPr lang="it-IT" sz="2000" dirty="0"/>
          </a:p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L’</a:t>
            </a:r>
            <a:r>
              <a:rPr lang="it-IT" sz="2000" b="1" dirty="0">
                <a:cs typeface="Calibri" panose="020F0502020204030204" pitchFamily="34" charset="0"/>
              </a:rPr>
              <a:t>Illuminismo</a:t>
            </a:r>
            <a:r>
              <a:rPr lang="it-IT" sz="2000" dirty="0">
                <a:cs typeface="Calibri" panose="020F0502020204030204" pitchFamily="34" charset="0"/>
              </a:rPr>
              <a:t> fu un </a:t>
            </a:r>
            <a:r>
              <a:rPr lang="it-IT" sz="2000" b="1" dirty="0">
                <a:cs typeface="Calibri" panose="020F0502020204030204" pitchFamily="34" charset="0"/>
              </a:rPr>
              <a:t>movimento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culturale</a:t>
            </a:r>
            <a:r>
              <a:rPr lang="it-IT" sz="2000" dirty="0">
                <a:cs typeface="Calibri" panose="020F0502020204030204" pitchFamily="34" charset="0"/>
              </a:rPr>
              <a:t> che si sviluppò in Francia nel corso del Settecento e diede il via a </a:t>
            </a:r>
            <a:r>
              <a:rPr lang="it-IT" sz="2000" b="1" dirty="0">
                <a:cs typeface="Calibri" panose="020F0502020204030204" pitchFamily="34" charset="0"/>
              </a:rPr>
              <a:t>profondi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cambiamenti in ambito culturale</a:t>
            </a:r>
            <a:r>
              <a:rPr lang="it-IT" sz="2000" dirty="0">
                <a:cs typeface="Calibri" panose="020F0502020204030204" pitchFamily="34" charset="0"/>
              </a:rPr>
              <a:t>, </a:t>
            </a:r>
            <a:r>
              <a:rPr lang="it-IT" sz="2000" b="1" dirty="0">
                <a:cs typeface="Calibri" panose="020F0502020204030204" pitchFamily="34" charset="0"/>
              </a:rPr>
              <a:t>sociale ed economico</a:t>
            </a:r>
            <a:r>
              <a:rPr lang="it-IT" sz="2000" dirty="0">
                <a:cs typeface="Calibri" panose="020F0502020204030204" pitchFamily="34" charset="0"/>
              </a:rPr>
              <a:t>. Gli illuministi affermavano l’importanza della </a:t>
            </a:r>
            <a:r>
              <a:rPr lang="it-IT" sz="2000" b="1" dirty="0">
                <a:cs typeface="Calibri" panose="020F0502020204030204" pitchFamily="34" charset="0"/>
              </a:rPr>
              <a:t>ragione</a:t>
            </a:r>
            <a:r>
              <a:rPr lang="it-IT" sz="2000" dirty="0">
                <a:cs typeface="Calibri" panose="020F0502020204030204" pitchFamily="34" charset="0"/>
              </a:rPr>
              <a:t>, come strumento fondamentale che può guidare l’essere umano verso la </a:t>
            </a:r>
            <a:r>
              <a:rPr lang="it-IT" sz="2000" b="1" dirty="0">
                <a:cs typeface="Calibri" panose="020F0502020204030204" pitchFamily="34" charset="0"/>
              </a:rPr>
              <a:t>conoscenza</a:t>
            </a:r>
            <a:r>
              <a:rPr lang="it-IT" sz="2000" dirty="0">
                <a:cs typeface="Calibri" panose="020F0502020204030204" pitchFamily="34" charset="0"/>
              </a:rPr>
              <a:t>, il </a:t>
            </a:r>
            <a:r>
              <a:rPr lang="it-IT" sz="2000" b="1" dirty="0">
                <a:cs typeface="Calibri" panose="020F0502020204030204" pitchFamily="34" charset="0"/>
              </a:rPr>
              <a:t>progresso</a:t>
            </a:r>
            <a:r>
              <a:rPr lang="it-IT" sz="2000" dirty="0">
                <a:cs typeface="Calibri" panose="020F0502020204030204" pitchFamily="34" charset="0"/>
              </a:rPr>
              <a:t>, il </a:t>
            </a:r>
            <a:r>
              <a:rPr lang="it-IT" sz="2000" b="1" dirty="0">
                <a:cs typeface="Calibri" panose="020F0502020204030204" pitchFamily="34" charset="0"/>
              </a:rPr>
              <a:t>benessere</a:t>
            </a:r>
            <a:r>
              <a:rPr lang="it-IT" sz="2000" dirty="0">
                <a:cs typeface="Calibri" panose="020F0502020204030204" pitchFamily="34" charset="0"/>
              </a:rPr>
              <a:t> e la </a:t>
            </a:r>
            <a:r>
              <a:rPr lang="it-IT" sz="2000" b="1" dirty="0">
                <a:cs typeface="Calibri" panose="020F0502020204030204" pitchFamily="34" charset="0"/>
              </a:rPr>
              <a:t>felicità</a:t>
            </a:r>
            <a:r>
              <a:rPr lang="it-IT" sz="2000" dirty="0">
                <a:cs typeface="Calibri" panose="020F0502020204030204" pitchFamily="34" charset="0"/>
              </a:rPr>
              <a:t>, e sostenevano i princìpi di </a:t>
            </a:r>
            <a:r>
              <a:rPr lang="it-IT" sz="2000" b="1" dirty="0">
                <a:cs typeface="Calibri" panose="020F0502020204030204" pitchFamily="34" charset="0"/>
              </a:rPr>
              <a:t>tolleranza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religiosa</a:t>
            </a:r>
            <a:r>
              <a:rPr lang="it-IT" sz="2000" dirty="0">
                <a:cs typeface="Calibri" panose="020F0502020204030204" pitchFamily="34" charset="0"/>
              </a:rPr>
              <a:t> e </a:t>
            </a:r>
            <a:r>
              <a:rPr lang="it-IT" sz="2000" b="1" dirty="0">
                <a:cs typeface="Calibri" panose="020F0502020204030204" pitchFamily="34" charset="0"/>
              </a:rPr>
              <a:t>libertà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di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pensiero</a:t>
            </a:r>
            <a:r>
              <a:rPr lang="it-IT" sz="2000" dirty="0"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Immagine 2" descr="Immagine che contiene dipinto, disegno, arte, illustrazione&#10;&#10;Descrizione generata automaticamente">
            <a:extLst>
              <a:ext uri="{FF2B5EF4-FFF2-40B4-BE49-F238E27FC236}">
                <a16:creationId xmlns:a16="http://schemas.microsoft.com/office/drawing/2014/main" id="{7D7933A6-72D6-7E78-F483-8D10E32E5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15" y="3027872"/>
            <a:ext cx="5069229" cy="313138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2D83C46-846E-3845-5649-33C2298AAAAB}"/>
              </a:ext>
            </a:extLst>
          </p:cNvPr>
          <p:cNvSpPr txBox="1"/>
          <p:nvPr/>
        </p:nvSpPr>
        <p:spPr>
          <a:xfrm>
            <a:off x="925519" y="2891755"/>
            <a:ext cx="5354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Le radici del pensiero illuminista vanno ricercate nel secolo precedente: la </a:t>
            </a:r>
            <a:r>
              <a:rPr lang="it-IT" sz="2000" b="1" dirty="0">
                <a:cs typeface="Calibri" panose="020F0502020204030204" pitchFamily="34" charset="0"/>
              </a:rPr>
              <a:t>rivoluzione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scientifica</a:t>
            </a:r>
            <a:r>
              <a:rPr lang="it-IT" sz="2000" dirty="0">
                <a:cs typeface="Calibri" panose="020F0502020204030204" pitchFamily="34" charset="0"/>
              </a:rPr>
              <a:t> aveva inaugurato un nuovo metodo di indagine fondato sull’esperienza e l’osservazione; la </a:t>
            </a:r>
            <a:r>
              <a:rPr lang="it-IT" sz="2000" b="1" dirty="0">
                <a:cs typeface="Calibri" panose="020F0502020204030204" pitchFamily="34" charset="0"/>
              </a:rPr>
              <a:t>rivoluzione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inglese</a:t>
            </a:r>
            <a:r>
              <a:rPr lang="it-IT" sz="2000" dirty="0">
                <a:cs typeface="Calibri" panose="020F0502020204030204" pitchFamily="34" charset="0"/>
              </a:rPr>
              <a:t> aveva messo in discussione l’autorità del sovrano riconoscendo la volontà popolare e i diritti costituzionali.</a:t>
            </a:r>
            <a:endParaRPr lang="it-IT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956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2B35FAF1-5B1D-BAAE-BB28-43395BB7760D}"/>
              </a:ext>
            </a:extLst>
          </p:cNvPr>
          <p:cNvSpPr txBox="1"/>
          <p:nvPr/>
        </p:nvSpPr>
        <p:spPr>
          <a:xfrm>
            <a:off x="916893" y="904725"/>
            <a:ext cx="7338586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sz="2400" b="1" dirty="0">
                <a:solidFill>
                  <a:srgbClr val="D02756"/>
                </a:solidFill>
              </a:rPr>
              <a:t>4 La diffusione della cultura</a:t>
            </a:r>
            <a:endParaRPr lang="it-IT" sz="2000" dirty="0"/>
          </a:p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L’Illuminismo ebbe come suo centro di massima elaborazione e diffusione la </a:t>
            </a:r>
            <a:r>
              <a:rPr lang="it-IT" sz="2000" b="1" dirty="0">
                <a:cs typeface="Calibri" panose="020F0502020204030204" pitchFamily="34" charset="0"/>
              </a:rPr>
              <a:t>Francia</a:t>
            </a:r>
            <a:r>
              <a:rPr lang="it-IT" sz="2000" dirty="0">
                <a:cs typeface="Calibri" panose="020F0502020204030204" pitchFamily="34" charset="0"/>
              </a:rPr>
              <a:t>, e in particolare </a:t>
            </a:r>
            <a:r>
              <a:rPr lang="it-IT" sz="2000" b="1" dirty="0">
                <a:cs typeface="Calibri" panose="020F0502020204030204" pitchFamily="34" charset="0"/>
              </a:rPr>
              <a:t>Parigi</a:t>
            </a:r>
            <a:r>
              <a:rPr lang="it-IT" sz="2000" dirty="0">
                <a:cs typeface="Calibri" panose="020F0502020204030204" pitchFamily="34" charset="0"/>
              </a:rPr>
              <a:t>. Qui operarono numerosi intellettuali dell’epoca, come </a:t>
            </a:r>
            <a:r>
              <a:rPr lang="it-IT" sz="2000" b="1" dirty="0">
                <a:cs typeface="Calibri" panose="020F0502020204030204" pitchFamily="34" charset="0"/>
              </a:rPr>
              <a:t>Voltaire</a:t>
            </a:r>
            <a:r>
              <a:rPr lang="it-IT" sz="2000" dirty="0">
                <a:cs typeface="Calibri" panose="020F0502020204030204" pitchFamily="34" charset="0"/>
              </a:rPr>
              <a:t>, </a:t>
            </a:r>
            <a:r>
              <a:rPr lang="it-IT" sz="2000" b="1" dirty="0">
                <a:cs typeface="Calibri" panose="020F0502020204030204" pitchFamily="34" charset="0"/>
              </a:rPr>
              <a:t>Montesquieu</a:t>
            </a:r>
            <a:r>
              <a:rPr lang="it-IT" sz="2000" dirty="0">
                <a:cs typeface="Calibri" panose="020F0502020204030204" pitchFamily="34" charset="0"/>
              </a:rPr>
              <a:t>, </a:t>
            </a:r>
            <a:r>
              <a:rPr lang="it-IT" sz="2000" b="1" dirty="0">
                <a:cs typeface="Calibri" panose="020F0502020204030204" pitchFamily="34" charset="0"/>
              </a:rPr>
              <a:t>Diderot</a:t>
            </a:r>
            <a:r>
              <a:rPr lang="it-IT" sz="2000" dirty="0">
                <a:cs typeface="Calibri" panose="020F0502020204030204" pitchFamily="34" charset="0"/>
              </a:rPr>
              <a:t> e </a:t>
            </a:r>
            <a:r>
              <a:rPr lang="it-IT" sz="2000" b="1" dirty="0">
                <a:cs typeface="Calibri" panose="020F0502020204030204" pitchFamily="34" charset="0"/>
              </a:rPr>
              <a:t>Rousseau</a:t>
            </a:r>
            <a:r>
              <a:rPr lang="it-IT" sz="2000" dirty="0">
                <a:cs typeface="Calibri" panose="020F0502020204030204" pitchFamily="34" charset="0"/>
              </a:rPr>
              <a:t>, che si riunivano nei </a:t>
            </a:r>
            <a:r>
              <a:rPr lang="it-IT" sz="2000" b="1" dirty="0">
                <a:cs typeface="Calibri" panose="020F0502020204030204" pitchFamily="34" charset="0"/>
              </a:rPr>
              <a:t>caffè</a:t>
            </a:r>
            <a:r>
              <a:rPr lang="it-IT" sz="2000" dirty="0">
                <a:cs typeface="Calibri" panose="020F0502020204030204" pitchFamily="34" charset="0"/>
              </a:rPr>
              <a:t> e nei </a:t>
            </a:r>
            <a:r>
              <a:rPr lang="it-IT" sz="2000" b="1" dirty="0">
                <a:cs typeface="Calibri" panose="020F0502020204030204" pitchFamily="34" charset="0"/>
              </a:rPr>
              <a:t>salotti</a:t>
            </a:r>
            <a:r>
              <a:rPr lang="it-IT" sz="2000" dirty="0">
                <a:cs typeface="Calibri" panose="020F0502020204030204" pitchFamily="34" charset="0"/>
              </a:rPr>
              <a:t> per discutere le proprie teorie e confrontarsi fra di loro.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Le idee degli illuministi ebbero vasta diffusione anche grazie alla loro pubblicazione su </a:t>
            </a:r>
            <a:r>
              <a:rPr lang="it-IT" sz="2000" b="1" dirty="0">
                <a:cs typeface="Calibri" panose="020F0502020204030204" pitchFamily="34" charset="0"/>
              </a:rPr>
              <a:t>giornali</a:t>
            </a:r>
            <a:r>
              <a:rPr lang="it-IT" sz="2000" dirty="0">
                <a:cs typeface="Calibri" panose="020F0502020204030204" pitchFamily="34" charset="0"/>
              </a:rPr>
              <a:t> e </a:t>
            </a:r>
            <a:r>
              <a:rPr lang="it-IT" sz="2000" b="1" dirty="0">
                <a:cs typeface="Calibri" panose="020F0502020204030204" pitchFamily="34" charset="0"/>
              </a:rPr>
              <a:t>gazzette</a:t>
            </a:r>
            <a:r>
              <a:rPr lang="it-IT" sz="2000" dirty="0"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Non bisogna però dimenticare che l’Illuminismo fu un </a:t>
            </a:r>
            <a:r>
              <a:rPr lang="it-IT" sz="2000" b="1" dirty="0">
                <a:cs typeface="Calibri" panose="020F0502020204030204" pitchFamily="34" charset="0"/>
              </a:rPr>
              <a:t>fenomeno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d’</a:t>
            </a:r>
            <a:r>
              <a:rPr lang="it-IT" sz="2000" b="1" i="1" dirty="0">
                <a:cs typeface="Calibri" panose="020F0502020204030204" pitchFamily="34" charset="0"/>
              </a:rPr>
              <a:t>élite</a:t>
            </a:r>
            <a:r>
              <a:rPr lang="it-IT" sz="2000" dirty="0">
                <a:cs typeface="Calibri" panose="020F0502020204030204" pitchFamily="34" charset="0"/>
              </a:rPr>
              <a:t>, che coinvolse in particolare i ceti più abbienti, ovvero i nobili e i borghesi. In questo periodo le </a:t>
            </a:r>
            <a:r>
              <a:rPr lang="it-IT" sz="2000" b="1" dirty="0">
                <a:cs typeface="Calibri" panose="020F0502020204030204" pitchFamily="34" charset="0"/>
              </a:rPr>
              <a:t>donne</a:t>
            </a:r>
            <a:r>
              <a:rPr lang="it-IT" sz="2000" dirty="0">
                <a:cs typeface="Calibri" panose="020F0502020204030204" pitchFamily="34" charset="0"/>
              </a:rPr>
              <a:t> poterono ampliare i loro interessi culturali e dedicarsi alla scrittura e allo studio della scienza: molte donne contribuirono alla diffusione delle idee illuministe dedicandosi al giornalismo e alla pubblicazione di riviste e giornali, come </a:t>
            </a:r>
            <a:r>
              <a:rPr lang="it-IT" sz="2000" b="1" dirty="0">
                <a:cs typeface="Calibri" panose="020F0502020204030204" pitchFamily="34" charset="0"/>
              </a:rPr>
              <a:t>Elisabetta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 err="1">
                <a:cs typeface="Calibri" panose="020F0502020204030204" pitchFamily="34" charset="0"/>
              </a:rPr>
              <a:t>Caminer</a:t>
            </a:r>
            <a:r>
              <a:rPr lang="it-IT" sz="2000" dirty="0">
                <a:cs typeface="Calibri" panose="020F0502020204030204" pitchFamily="34" charset="0"/>
              </a:rPr>
              <a:t>, che fu direttrice de </a:t>
            </a:r>
            <a:r>
              <a:rPr lang="it-IT" sz="2000" i="1" dirty="0">
                <a:cs typeface="Calibri" panose="020F0502020204030204" pitchFamily="34" charset="0"/>
              </a:rPr>
              <a:t>Il Giornale Enciclopedico</a:t>
            </a:r>
            <a:r>
              <a:rPr lang="it-IT" sz="2000" dirty="0">
                <a:cs typeface="Calibri" panose="020F0502020204030204" pitchFamily="34" charset="0"/>
              </a:rPr>
              <a:t>, un’importante rivista di ispirazione illuminista.</a:t>
            </a:r>
            <a:endParaRPr lang="it-IT" sz="2000" dirty="0"/>
          </a:p>
        </p:txBody>
      </p:sp>
      <p:pic>
        <p:nvPicPr>
          <p:cNvPr id="3" name="Immagine 2" descr="Immagine che contiene vestiti, dipinto, Viso umano, donna&#10;&#10;Descrizione generata automaticamente">
            <a:extLst>
              <a:ext uri="{FF2B5EF4-FFF2-40B4-BE49-F238E27FC236}">
                <a16:creationId xmlns:a16="http://schemas.microsoft.com/office/drawing/2014/main" id="{44846B73-8B3A-11EF-71C3-777432F78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825" y="1454669"/>
            <a:ext cx="3102471" cy="443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80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747A0C-999B-C592-AA6C-B00D17CD2188}"/>
              </a:ext>
            </a:extLst>
          </p:cNvPr>
          <p:cNvSpPr txBox="1"/>
          <p:nvPr/>
        </p:nvSpPr>
        <p:spPr>
          <a:xfrm>
            <a:off x="916893" y="904725"/>
            <a:ext cx="7028035" cy="393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sz="2400" b="1" dirty="0">
                <a:solidFill>
                  <a:srgbClr val="D02756"/>
                </a:solidFill>
              </a:rPr>
              <a:t>5 L’</a:t>
            </a:r>
            <a:r>
              <a:rPr lang="it-IT" sz="2400" b="1" i="1" dirty="0">
                <a:solidFill>
                  <a:srgbClr val="D02756"/>
                </a:solidFill>
              </a:rPr>
              <a:t>Enciclopedia</a:t>
            </a:r>
            <a:endParaRPr lang="it-IT" sz="2000" i="1" dirty="0"/>
          </a:p>
          <a:p>
            <a:pPr>
              <a:spcAft>
                <a:spcPts val="200"/>
              </a:spcAft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Nella seconda metà del Settecento venne pubblicata l’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Enciclopedia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Dizionario ragionato delle scienze, delle arti e dei mestieri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a opera di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Denis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Diderot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Jean-Baptiste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d’Alembert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 L’opera, composta da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28 volumi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di cui 11 di illustrazioni, raccoglieva tutto il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nuovo sapere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e dedicava particolare attenzione alle applicazioni pratiche della conoscenza, all’economia, alle innovazioni tecnologiche e alla descrizione delle arti meccaniche e del lavoro umano.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Nonostante la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censura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parte della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Chiesa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della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Monarchia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che consideravano le idee contenute nell’opera una minaccia alla loro autorità, l’</a:t>
            </a:r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Enciclopedia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conobbe una vasta diffusione.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Immagine che contiene testo, libro, Carattere&#10;&#10;Descrizione generata automaticamente">
            <a:extLst>
              <a:ext uri="{FF2B5EF4-FFF2-40B4-BE49-F238E27FC236}">
                <a16:creationId xmlns:a16="http://schemas.microsoft.com/office/drawing/2014/main" id="{D5C192C8-B286-4C52-BE60-DC4B6ACBD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369" y="1306623"/>
            <a:ext cx="2796738" cy="424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3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8B0E20-109F-9A3F-F287-951FC34D80B2}"/>
              </a:ext>
            </a:extLst>
          </p:cNvPr>
          <p:cNvSpPr txBox="1"/>
          <p:nvPr/>
        </p:nvSpPr>
        <p:spPr>
          <a:xfrm>
            <a:off x="916891" y="904725"/>
            <a:ext cx="5179109" cy="486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it-IT" sz="2400" b="1" dirty="0">
                <a:solidFill>
                  <a:srgbClr val="D02756"/>
                </a:solidFill>
              </a:rPr>
              <a:t>6 La critica della religione</a:t>
            </a:r>
            <a:endParaRPr lang="it-IT" sz="2000" i="1" dirty="0"/>
          </a:p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Con l’Illuminismo si diffuse un </a:t>
            </a:r>
            <a:r>
              <a:rPr lang="it-IT" sz="2000" b="1" dirty="0">
                <a:cs typeface="Calibri" panose="020F0502020204030204" pitchFamily="34" charset="0"/>
              </a:rPr>
              <a:t>pensiero laico</a:t>
            </a:r>
            <a:r>
              <a:rPr lang="it-IT" sz="2000" dirty="0">
                <a:cs typeface="Calibri" panose="020F0502020204030204" pitchFamily="34" charset="0"/>
              </a:rPr>
              <a:t>, ovvero non condizionato da dogmi religiosi. I pensatori illuministi, infatti, consideravano le </a:t>
            </a:r>
            <a:r>
              <a:rPr lang="it-IT" sz="2000" b="1" dirty="0">
                <a:cs typeface="Calibri" panose="020F0502020204030204" pitchFamily="34" charset="0"/>
              </a:rPr>
              <a:t>religioni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rivelate</a:t>
            </a:r>
            <a:r>
              <a:rPr lang="it-IT" sz="2000" dirty="0">
                <a:cs typeface="Calibri" panose="020F0502020204030204" pitchFamily="34" charset="0"/>
              </a:rPr>
              <a:t> la radice della </a:t>
            </a:r>
            <a:r>
              <a:rPr lang="it-IT" sz="2000" b="1" dirty="0">
                <a:cs typeface="Calibri" panose="020F0502020204030204" pitchFamily="34" charset="0"/>
              </a:rPr>
              <a:t>superstizione</a:t>
            </a:r>
            <a:r>
              <a:rPr lang="it-IT" sz="2000" dirty="0">
                <a:cs typeface="Calibri" panose="020F0502020204030204" pitchFamily="34" charset="0"/>
              </a:rPr>
              <a:t>, che ostacolava da sempre il cammino della ragione verso la conoscenza, e la causa del </a:t>
            </a:r>
            <a:r>
              <a:rPr lang="it-IT" sz="2000" b="1" dirty="0">
                <a:cs typeface="Calibri" panose="020F0502020204030204" pitchFamily="34" charset="0"/>
              </a:rPr>
              <a:t>fanatismo</a:t>
            </a:r>
            <a:r>
              <a:rPr lang="it-IT" sz="2000" dirty="0">
                <a:cs typeface="Calibri" panose="020F0502020204030204" pitchFamily="34" charset="0"/>
              </a:rPr>
              <a:t> </a:t>
            </a:r>
            <a:r>
              <a:rPr lang="it-IT" sz="2000" b="1" dirty="0">
                <a:cs typeface="Calibri" panose="020F0502020204030204" pitchFamily="34" charset="0"/>
              </a:rPr>
              <a:t>religioso</a:t>
            </a:r>
            <a:r>
              <a:rPr lang="it-IT" sz="2000" dirty="0">
                <a:cs typeface="Calibri" panose="020F0502020204030204" pitchFamily="34" charset="0"/>
              </a:rPr>
              <a:t>, che aveva portato alle guerre di religione e a una diffusa intolleranza, di cui era simbolo il Tribunale dell’Inquisizione.</a:t>
            </a:r>
          </a:p>
          <a:p>
            <a:pPr>
              <a:spcAft>
                <a:spcPts val="200"/>
              </a:spcAft>
            </a:pPr>
            <a:r>
              <a:rPr lang="it-IT" sz="2000" dirty="0">
                <a:cs typeface="Calibri" panose="020F0502020204030204" pitchFamily="34" charset="0"/>
              </a:rPr>
              <a:t>Alcuni illuministi si dichiaravano </a:t>
            </a:r>
            <a:r>
              <a:rPr lang="it-IT" sz="2000" b="1" dirty="0">
                <a:cs typeface="Calibri" panose="020F0502020204030204" pitchFamily="34" charset="0"/>
              </a:rPr>
              <a:t>atei</a:t>
            </a:r>
            <a:r>
              <a:rPr lang="it-IT" sz="2000" dirty="0">
                <a:cs typeface="Calibri" panose="020F0502020204030204" pitchFamily="34" charset="0"/>
              </a:rPr>
              <a:t>, cioè negavano l’esistenza di Dio, altri invece si proclamavano </a:t>
            </a:r>
            <a:r>
              <a:rPr lang="it-IT" sz="2000" b="1" dirty="0">
                <a:cs typeface="Calibri" panose="020F0502020204030204" pitchFamily="34" charset="0"/>
              </a:rPr>
              <a:t>deisti</a:t>
            </a:r>
            <a:r>
              <a:rPr lang="it-IT" sz="2000" dirty="0">
                <a:cs typeface="Calibri" panose="020F0502020204030204" pitchFamily="34" charset="0"/>
              </a:rPr>
              <a:t>, ovvero credevano nell’esistenza di un principio superiore che veniva identificato con la ragione.</a:t>
            </a:r>
          </a:p>
        </p:txBody>
      </p:sp>
      <p:pic>
        <p:nvPicPr>
          <p:cNvPr id="3" name="Immagine 2" descr="Immagine che contiene dipinto, disegno, nuvola, cielo&#10;&#10;Descrizione generata automaticamente">
            <a:extLst>
              <a:ext uri="{FF2B5EF4-FFF2-40B4-BE49-F238E27FC236}">
                <a16:creationId xmlns:a16="http://schemas.microsoft.com/office/drawing/2014/main" id="{6BA9B981-6648-2E3E-D0E2-9B18CC374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46" y="1435180"/>
            <a:ext cx="5358441" cy="372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82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1692</Words>
  <Application>Microsoft Macintosh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Querio</dc:creator>
  <cp:lastModifiedBy>Martina Beccherle</cp:lastModifiedBy>
  <cp:revision>42</cp:revision>
  <dcterms:created xsi:type="dcterms:W3CDTF">2024-01-12T11:51:10Z</dcterms:created>
  <dcterms:modified xsi:type="dcterms:W3CDTF">2025-03-10T16:04:34Z</dcterms:modified>
</cp:coreProperties>
</file>