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5" r:id="rId5"/>
    <p:sldId id="258" r:id="rId6"/>
    <p:sldId id="259" r:id="rId7"/>
    <p:sldId id="260" r:id="rId8"/>
    <p:sldId id="270" r:id="rId9"/>
    <p:sldId id="271" r:id="rId10"/>
    <p:sldId id="261" r:id="rId11"/>
    <p:sldId id="262" r:id="rId12"/>
    <p:sldId id="263" r:id="rId13"/>
    <p:sldId id="264" r:id="rId14"/>
    <p:sldId id="272" r:id="rId15"/>
    <p:sldId id="273" r:id="rId16"/>
    <p:sldId id="274" r:id="rId17"/>
    <p:sldId id="26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4" autoAdjust="0"/>
    <p:restoredTop sz="94660"/>
  </p:normalViewPr>
  <p:slideViewPr>
    <p:cSldViewPr snapToGrid="0">
      <p:cViewPr>
        <p:scale>
          <a:sx n="138" d="100"/>
          <a:sy n="138" d="100"/>
        </p:scale>
        <p:origin x="172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EBFF1DB5-4804-4224-8822-53599DAE992B}"/>
    <pc:docChg chg="undo custSel addSld delSld modSld">
      <pc:chgData name="Stefano Querio" userId="b6156760-fcc4-4227-907a-4864250c618d" providerId="ADAL" clId="{EBFF1DB5-4804-4224-8822-53599DAE992B}" dt="2025-03-07T13:38:59.774" v="22880" actId="20577"/>
      <pc:docMkLst>
        <pc:docMk/>
      </pc:docMkLst>
      <pc:sldChg chg="modSp mod">
        <pc:chgData name="Stefano Querio" userId="b6156760-fcc4-4227-907a-4864250c618d" providerId="ADAL" clId="{EBFF1DB5-4804-4224-8822-53599DAE992B}" dt="2025-03-07T11:16:37.741" v="22859" actId="20577"/>
        <pc:sldMkLst>
          <pc:docMk/>
          <pc:sldMk cId="1477219147" sldId="256"/>
        </pc:sldMkLst>
        <pc:spChg chg="mod">
          <ac:chgData name="Stefano Querio" userId="b6156760-fcc4-4227-907a-4864250c618d" providerId="ADAL" clId="{EBFF1DB5-4804-4224-8822-53599DAE992B}" dt="2025-03-06T09:02:48.889" v="45" actId="13926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EBFF1DB5-4804-4224-8822-53599DAE992B}" dt="2025-03-07T11:16:37.741" v="22859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">
        <pc:chgData name="Stefano Querio" userId="b6156760-fcc4-4227-907a-4864250c618d" providerId="ADAL" clId="{EBFF1DB5-4804-4224-8822-53599DAE992B}" dt="2025-03-06T10:02:28.950" v="3905" actId="113"/>
        <pc:sldMkLst>
          <pc:docMk/>
          <pc:sldMk cId="4014257063" sldId="257"/>
        </pc:sldMkLst>
        <pc:spChg chg="mod">
          <ac:chgData name="Stefano Querio" userId="b6156760-fcc4-4227-907a-4864250c618d" providerId="ADAL" clId="{EBFF1DB5-4804-4224-8822-53599DAE992B}" dt="2025-03-06T10:02:28.950" v="3905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EBFF1DB5-4804-4224-8822-53599DAE992B}" dt="2025-03-07T11:01:43.516" v="22837" actId="113"/>
        <pc:sldMkLst>
          <pc:docMk/>
          <pc:sldMk cId="630489450" sldId="258"/>
        </pc:sldMkLst>
        <pc:spChg chg="mod">
          <ac:chgData name="Stefano Querio" userId="b6156760-fcc4-4227-907a-4864250c618d" providerId="ADAL" clId="{EBFF1DB5-4804-4224-8822-53599DAE992B}" dt="2025-03-07T11:01:43.516" v="22837" actId="113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EBFF1DB5-4804-4224-8822-53599DAE992B}" dt="2025-03-07T11:02:24.020" v="22839" actId="113"/>
        <pc:sldMkLst>
          <pc:docMk/>
          <pc:sldMk cId="2499567960" sldId="259"/>
        </pc:sldMkLst>
        <pc:spChg chg="mod">
          <ac:chgData name="Stefano Querio" userId="b6156760-fcc4-4227-907a-4864250c618d" providerId="ADAL" clId="{EBFF1DB5-4804-4224-8822-53599DAE992B}" dt="2025-03-07T11:02:24.020" v="22839" actId="113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EBFF1DB5-4804-4224-8822-53599DAE992B}" dt="2025-03-07T13:31:40.052" v="22878" actId="20577"/>
        <pc:sldMkLst>
          <pc:docMk/>
          <pc:sldMk cId="4087680657" sldId="260"/>
        </pc:sldMkLst>
        <pc:spChg chg="mod">
          <ac:chgData name="Stefano Querio" userId="b6156760-fcc4-4227-907a-4864250c618d" providerId="ADAL" clId="{EBFF1DB5-4804-4224-8822-53599DAE992B}" dt="2025-03-07T13:31:40.052" v="22878" actId="20577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EBFF1DB5-4804-4224-8822-53599DAE992B}" dt="2025-03-07T11:06:04.608" v="22843" actId="113"/>
        <pc:sldMkLst>
          <pc:docMk/>
          <pc:sldMk cId="1970236930" sldId="261"/>
        </pc:sldMkLst>
        <pc:spChg chg="mod">
          <ac:chgData name="Stefano Querio" userId="b6156760-fcc4-4227-907a-4864250c618d" providerId="ADAL" clId="{EBFF1DB5-4804-4224-8822-53599DAE992B}" dt="2025-03-07T11:06:04.608" v="22843" actId="113"/>
          <ac:spMkLst>
            <pc:docMk/>
            <pc:sldMk cId="1970236930" sldId="261"/>
            <ac:spMk id="6" creationId="{B1747A0C-999B-C592-AA6C-B00D17CD2188}"/>
          </ac:spMkLst>
        </pc:spChg>
      </pc:sldChg>
      <pc:sldChg chg="modSp mod">
        <pc:chgData name="Stefano Querio" userId="b6156760-fcc4-4227-907a-4864250c618d" providerId="ADAL" clId="{EBFF1DB5-4804-4224-8822-53599DAE992B}" dt="2025-03-07T13:34:03.800" v="22879" actId="1076"/>
        <pc:sldMkLst>
          <pc:docMk/>
          <pc:sldMk cId="1314482844" sldId="262"/>
        </pc:sldMkLst>
        <pc:spChg chg="mod">
          <ac:chgData name="Stefano Querio" userId="b6156760-fcc4-4227-907a-4864250c618d" providerId="ADAL" clId="{EBFF1DB5-4804-4224-8822-53599DAE992B}" dt="2025-03-07T11:06:42.161" v="22844" actId="113"/>
          <ac:spMkLst>
            <pc:docMk/>
            <pc:sldMk cId="1314482844" sldId="262"/>
            <ac:spMk id="6" creationId="{CF8B0E20-109F-9A3F-F287-951FC34D80B2}"/>
          </ac:spMkLst>
        </pc:spChg>
        <pc:picChg chg="mod">
          <ac:chgData name="Stefano Querio" userId="b6156760-fcc4-4227-907a-4864250c618d" providerId="ADAL" clId="{EBFF1DB5-4804-4224-8822-53599DAE992B}" dt="2025-03-07T13:34:03.800" v="22879" actId="1076"/>
          <ac:picMkLst>
            <pc:docMk/>
            <pc:sldMk cId="1314482844" sldId="262"/>
            <ac:picMk id="4" creationId="{E2705B60-3D54-3780-9E78-5A4D0F5348B3}"/>
          </ac:picMkLst>
        </pc:picChg>
      </pc:sldChg>
      <pc:sldChg chg="delSp modSp mod">
        <pc:chgData name="Stefano Querio" userId="b6156760-fcc4-4227-907a-4864250c618d" providerId="ADAL" clId="{EBFF1DB5-4804-4224-8822-53599DAE992B}" dt="2025-03-07T11:07:08.728" v="22845" actId="113"/>
        <pc:sldMkLst>
          <pc:docMk/>
          <pc:sldMk cId="3840617317" sldId="263"/>
        </pc:sldMkLst>
        <pc:spChg chg="mod">
          <ac:chgData name="Stefano Querio" userId="b6156760-fcc4-4227-907a-4864250c618d" providerId="ADAL" clId="{EBFF1DB5-4804-4224-8822-53599DAE992B}" dt="2025-03-07T11:07:08.728" v="22845" actId="113"/>
          <ac:spMkLst>
            <pc:docMk/>
            <pc:sldMk cId="3840617317" sldId="263"/>
            <ac:spMk id="6" creationId="{3A0DA044-EAB0-1174-CB66-4B4404C4C6A2}"/>
          </ac:spMkLst>
        </pc:spChg>
        <pc:spChg chg="del">
          <ac:chgData name="Stefano Querio" userId="b6156760-fcc4-4227-907a-4864250c618d" providerId="ADAL" clId="{EBFF1DB5-4804-4224-8822-53599DAE992B}" dt="2025-03-06T16:55:23.717" v="12608" actId="478"/>
          <ac:spMkLst>
            <pc:docMk/>
            <pc:sldMk cId="3840617317" sldId="263"/>
            <ac:spMk id="8" creationId="{7B550EA0-F11E-8695-DC1E-EE66F8C1A3F4}"/>
          </ac:spMkLst>
        </pc:spChg>
        <pc:picChg chg="del mod">
          <ac:chgData name="Stefano Querio" userId="b6156760-fcc4-4227-907a-4864250c618d" providerId="ADAL" clId="{EBFF1DB5-4804-4224-8822-53599DAE992B}" dt="2025-03-06T16:55:25.697" v="12610" actId="478"/>
          <ac:picMkLst>
            <pc:docMk/>
            <pc:sldMk cId="3840617317" sldId="263"/>
            <ac:picMk id="5" creationId="{B19685CD-77B2-EE92-CE05-520BDD58CA9B}"/>
          </ac:picMkLst>
        </pc:picChg>
      </pc:sldChg>
      <pc:sldChg chg="delSp modSp mod">
        <pc:chgData name="Stefano Querio" userId="b6156760-fcc4-4227-907a-4864250c618d" providerId="ADAL" clId="{EBFF1DB5-4804-4224-8822-53599DAE992B}" dt="2025-03-07T11:07:39.348" v="22848" actId="113"/>
        <pc:sldMkLst>
          <pc:docMk/>
          <pc:sldMk cId="2721867779" sldId="264"/>
        </pc:sldMkLst>
        <pc:spChg chg="mod">
          <ac:chgData name="Stefano Querio" userId="b6156760-fcc4-4227-907a-4864250c618d" providerId="ADAL" clId="{EBFF1DB5-4804-4224-8822-53599DAE992B}" dt="2025-03-07T11:07:39.348" v="22848" actId="113"/>
          <ac:spMkLst>
            <pc:docMk/>
            <pc:sldMk cId="2721867779" sldId="264"/>
            <ac:spMk id="6" creationId="{D7D3CCBE-9C23-0E0D-0B6E-E7733710E052}"/>
          </ac:spMkLst>
        </pc:spChg>
        <pc:spChg chg="del">
          <ac:chgData name="Stefano Querio" userId="b6156760-fcc4-4227-907a-4864250c618d" providerId="ADAL" clId="{EBFF1DB5-4804-4224-8822-53599DAE992B}" dt="2025-03-06T17:12:21.230" v="14293" actId="478"/>
          <ac:spMkLst>
            <pc:docMk/>
            <pc:sldMk cId="2721867779" sldId="264"/>
            <ac:spMk id="7" creationId="{97B2FB6C-F696-50F1-2335-F24742A76B7C}"/>
          </ac:spMkLst>
        </pc:spChg>
        <pc:picChg chg="del">
          <ac:chgData name="Stefano Querio" userId="b6156760-fcc4-4227-907a-4864250c618d" providerId="ADAL" clId="{EBFF1DB5-4804-4224-8822-53599DAE992B}" dt="2025-03-06T17:12:19.312" v="14292" actId="478"/>
          <ac:picMkLst>
            <pc:docMk/>
            <pc:sldMk cId="2721867779" sldId="264"/>
            <ac:picMk id="4" creationId="{C15A8B46-5291-EABB-89A8-EEDDEE11FCAC}"/>
          </ac:picMkLst>
        </pc:picChg>
      </pc:sldChg>
      <pc:sldChg chg="modSp mod">
        <pc:chgData name="Stefano Querio" userId="b6156760-fcc4-4227-907a-4864250c618d" providerId="ADAL" clId="{EBFF1DB5-4804-4224-8822-53599DAE992B}" dt="2025-03-06T10:01:02.327" v="3903" actId="113"/>
        <pc:sldMkLst>
          <pc:docMk/>
          <pc:sldMk cId="617102739" sldId="265"/>
        </pc:sldMkLst>
        <pc:spChg chg="mod">
          <ac:chgData name="Stefano Querio" userId="b6156760-fcc4-4227-907a-4864250c618d" providerId="ADAL" clId="{EBFF1DB5-4804-4224-8822-53599DAE992B}" dt="2025-03-06T10:01:02.327" v="3903" actId="113"/>
          <ac:spMkLst>
            <pc:docMk/>
            <pc:sldMk cId="617102739" sldId="265"/>
            <ac:spMk id="5" creationId="{6A01044B-1D20-16D0-964D-67EA2C406300}"/>
          </ac:spMkLst>
        </pc:spChg>
      </pc:sldChg>
      <pc:sldChg chg="delSp del mod">
        <pc:chgData name="Stefano Querio" userId="b6156760-fcc4-4227-907a-4864250c618d" providerId="ADAL" clId="{EBFF1DB5-4804-4224-8822-53599DAE992B}" dt="2025-03-06T15:46:33.718" v="10368" actId="2696"/>
        <pc:sldMkLst>
          <pc:docMk/>
          <pc:sldMk cId="1502551331" sldId="266"/>
        </pc:sldMkLst>
        <pc:picChg chg="del">
          <ac:chgData name="Stefano Querio" userId="b6156760-fcc4-4227-907a-4864250c618d" providerId="ADAL" clId="{EBFF1DB5-4804-4224-8822-53599DAE992B}" dt="2025-03-06T14:43:19.849" v="7889" actId="478"/>
          <ac:picMkLst>
            <pc:docMk/>
            <pc:sldMk cId="1502551331" sldId="266"/>
            <ac:picMk id="5" creationId="{7042BE63-2022-8876-9155-6EF206813281}"/>
          </ac:picMkLst>
        </pc:picChg>
      </pc:sldChg>
      <pc:sldChg chg="del">
        <pc:chgData name="Stefano Querio" userId="b6156760-fcc4-4227-907a-4864250c618d" providerId="ADAL" clId="{EBFF1DB5-4804-4224-8822-53599DAE992B}" dt="2025-03-06T17:12:06.471" v="14291" actId="2696"/>
        <pc:sldMkLst>
          <pc:docMk/>
          <pc:sldMk cId="2573754559" sldId="267"/>
        </pc:sldMkLst>
      </pc:sldChg>
      <pc:sldChg chg="delSp modSp add mod">
        <pc:chgData name="Stefano Querio" userId="b6156760-fcc4-4227-907a-4864250c618d" providerId="ADAL" clId="{EBFF1DB5-4804-4224-8822-53599DAE992B}" dt="2025-03-07T11:10:45.824" v="22857" actId="113"/>
        <pc:sldMkLst>
          <pc:docMk/>
          <pc:sldMk cId="3531235967" sldId="268"/>
        </pc:sldMkLst>
        <pc:spChg chg="mod">
          <ac:chgData name="Stefano Querio" userId="b6156760-fcc4-4227-907a-4864250c618d" providerId="ADAL" clId="{EBFF1DB5-4804-4224-8822-53599DAE992B}" dt="2025-03-07T11:10:45.824" v="22857" actId="113"/>
          <ac:spMkLst>
            <pc:docMk/>
            <pc:sldMk cId="3531235967" sldId="268"/>
            <ac:spMk id="6" creationId="{4C5FD947-5653-48FC-E7F0-25097DD54A36}"/>
          </ac:spMkLst>
        </pc:spChg>
        <pc:spChg chg="del">
          <ac:chgData name="Stefano Querio" userId="b6156760-fcc4-4227-907a-4864250c618d" providerId="ADAL" clId="{EBFF1DB5-4804-4224-8822-53599DAE992B}" dt="2025-03-06T17:12:25.455" v="14295" actId="478"/>
          <ac:spMkLst>
            <pc:docMk/>
            <pc:sldMk cId="3531235967" sldId="268"/>
            <ac:spMk id="7" creationId="{4449836B-C4FE-5354-6282-913EB9D3E253}"/>
          </ac:spMkLst>
        </pc:spChg>
        <pc:picChg chg="del">
          <ac:chgData name="Stefano Querio" userId="b6156760-fcc4-4227-907a-4864250c618d" providerId="ADAL" clId="{EBFF1DB5-4804-4224-8822-53599DAE992B}" dt="2025-03-06T17:12:23.882" v="14294" actId="478"/>
          <ac:picMkLst>
            <pc:docMk/>
            <pc:sldMk cId="3531235967" sldId="268"/>
            <ac:picMk id="4" creationId="{FE7B467F-814E-A164-1785-AA3E303FB146}"/>
          </ac:picMkLst>
        </pc:picChg>
      </pc:sldChg>
      <pc:sldChg chg="modSp add mod">
        <pc:chgData name="Stefano Querio" userId="b6156760-fcc4-4227-907a-4864250c618d" providerId="ADAL" clId="{EBFF1DB5-4804-4224-8822-53599DAE992B}" dt="2025-03-07T13:28:38.133" v="22862" actId="20577"/>
        <pc:sldMkLst>
          <pc:docMk/>
          <pc:sldMk cId="502458868" sldId="269"/>
        </pc:sldMkLst>
        <pc:spChg chg="mod">
          <ac:chgData name="Stefano Querio" userId="b6156760-fcc4-4227-907a-4864250c618d" providerId="ADAL" clId="{EBFF1DB5-4804-4224-8822-53599DAE992B}" dt="2025-03-07T13:28:38.133" v="22862" actId="20577"/>
          <ac:spMkLst>
            <pc:docMk/>
            <pc:sldMk cId="502458868" sldId="269"/>
            <ac:spMk id="5" creationId="{4CE7FE8A-E833-E0AC-E894-CF43CD7D5C2C}"/>
          </ac:spMkLst>
        </pc:spChg>
      </pc:sldChg>
      <pc:sldChg chg="modSp add mod">
        <pc:chgData name="Stefano Querio" userId="b6156760-fcc4-4227-907a-4864250c618d" providerId="ADAL" clId="{EBFF1DB5-4804-4224-8822-53599DAE992B}" dt="2025-03-07T11:03:36.632" v="22841" actId="113"/>
        <pc:sldMkLst>
          <pc:docMk/>
          <pc:sldMk cId="2025331329" sldId="270"/>
        </pc:sldMkLst>
        <pc:spChg chg="mod">
          <ac:chgData name="Stefano Querio" userId="b6156760-fcc4-4227-907a-4864250c618d" providerId="ADAL" clId="{EBFF1DB5-4804-4224-8822-53599DAE992B}" dt="2025-03-07T11:03:36.632" v="22841" actId="113"/>
          <ac:spMkLst>
            <pc:docMk/>
            <pc:sldMk cId="2025331329" sldId="270"/>
            <ac:spMk id="6" creationId="{FF9AE601-830E-D6E0-E165-031757B4E038}"/>
          </ac:spMkLst>
        </pc:spChg>
      </pc:sldChg>
      <pc:sldChg chg="modSp add mod">
        <pc:chgData name="Stefano Querio" userId="b6156760-fcc4-4227-907a-4864250c618d" providerId="ADAL" clId="{EBFF1DB5-4804-4224-8822-53599DAE992B}" dt="2025-03-07T11:04:01.472" v="22842" actId="113"/>
        <pc:sldMkLst>
          <pc:docMk/>
          <pc:sldMk cId="1681014272" sldId="271"/>
        </pc:sldMkLst>
        <pc:spChg chg="mod">
          <ac:chgData name="Stefano Querio" userId="b6156760-fcc4-4227-907a-4864250c618d" providerId="ADAL" clId="{EBFF1DB5-4804-4224-8822-53599DAE992B}" dt="2025-03-07T11:04:01.472" v="22842" actId="113"/>
          <ac:spMkLst>
            <pc:docMk/>
            <pc:sldMk cId="1681014272" sldId="271"/>
            <ac:spMk id="6" creationId="{BA49C5E6-AF71-F7B5-E9F3-6B69E725B3C2}"/>
          </ac:spMkLst>
        </pc:spChg>
      </pc:sldChg>
      <pc:sldChg chg="modSp add mod">
        <pc:chgData name="Stefano Querio" userId="b6156760-fcc4-4227-907a-4864250c618d" providerId="ADAL" clId="{EBFF1DB5-4804-4224-8822-53599DAE992B}" dt="2025-03-07T11:08:53.956" v="22852" actId="113"/>
        <pc:sldMkLst>
          <pc:docMk/>
          <pc:sldMk cId="200313274" sldId="272"/>
        </pc:sldMkLst>
        <pc:spChg chg="mod">
          <ac:chgData name="Stefano Querio" userId="b6156760-fcc4-4227-907a-4864250c618d" providerId="ADAL" clId="{EBFF1DB5-4804-4224-8822-53599DAE992B}" dt="2025-03-07T11:08:53.956" v="22852" actId="113"/>
          <ac:spMkLst>
            <pc:docMk/>
            <pc:sldMk cId="200313274" sldId="272"/>
            <ac:spMk id="6" creationId="{1FEC5F16-B9DC-7928-F9AC-D2E9DF74E269}"/>
          </ac:spMkLst>
        </pc:spChg>
      </pc:sldChg>
      <pc:sldChg chg="modSp add mod">
        <pc:chgData name="Stefano Querio" userId="b6156760-fcc4-4227-907a-4864250c618d" providerId="ADAL" clId="{EBFF1DB5-4804-4224-8822-53599DAE992B}" dt="2025-03-07T11:09:29.968" v="22853" actId="113"/>
        <pc:sldMkLst>
          <pc:docMk/>
          <pc:sldMk cId="2308248194" sldId="273"/>
        </pc:sldMkLst>
        <pc:spChg chg="mod">
          <ac:chgData name="Stefano Querio" userId="b6156760-fcc4-4227-907a-4864250c618d" providerId="ADAL" clId="{EBFF1DB5-4804-4224-8822-53599DAE992B}" dt="2025-03-07T11:09:29.968" v="22853" actId="113"/>
          <ac:spMkLst>
            <pc:docMk/>
            <pc:sldMk cId="2308248194" sldId="273"/>
            <ac:spMk id="6" creationId="{699D63DC-60CB-84EB-11CD-5B3201613E53}"/>
          </ac:spMkLst>
        </pc:spChg>
      </pc:sldChg>
      <pc:sldChg chg="modSp add mod">
        <pc:chgData name="Stefano Querio" userId="b6156760-fcc4-4227-907a-4864250c618d" providerId="ADAL" clId="{EBFF1DB5-4804-4224-8822-53599DAE992B}" dt="2025-03-07T13:38:59.774" v="22880" actId="20577"/>
        <pc:sldMkLst>
          <pc:docMk/>
          <pc:sldMk cId="594513372" sldId="274"/>
        </pc:sldMkLst>
        <pc:spChg chg="mod">
          <ac:chgData name="Stefano Querio" userId="b6156760-fcc4-4227-907a-4864250c618d" providerId="ADAL" clId="{EBFF1DB5-4804-4224-8822-53599DAE992B}" dt="2025-03-07T13:38:59.774" v="22880" actId="20577"/>
          <ac:spMkLst>
            <pc:docMk/>
            <pc:sldMk cId="594513372" sldId="274"/>
            <ac:spMk id="6" creationId="{F77227A4-811B-DDAF-501A-D5A91457304B}"/>
          </ac:spMkLst>
        </pc:spChg>
      </pc:sldChg>
      <pc:sldChg chg="add del">
        <pc:chgData name="Stefano Querio" userId="b6156760-fcc4-4227-907a-4864250c618d" providerId="ADAL" clId="{EBFF1DB5-4804-4224-8822-53599DAE992B}" dt="2025-03-07T09:31:07.824" v="19786" actId="2696"/>
        <pc:sldMkLst>
          <pc:docMk/>
          <pc:sldMk cId="2047747895" sldId="275"/>
        </pc:sldMkLst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segno, schizzo, dipinto, arte&#10;&#10;Descrizione generata automaticamente">
            <a:extLst>
              <a:ext uri="{FF2B5EF4-FFF2-40B4-BE49-F238E27FC236}">
                <a16:creationId xmlns:a16="http://schemas.microsoft.com/office/drawing/2014/main" id="{F558EEEA-E17F-49B1-B830-AA457641D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8199" r="17255" b="35401"/>
          <a:stretch/>
        </p:blipFill>
        <p:spPr>
          <a:xfrm>
            <a:off x="0" y="1282700"/>
            <a:ext cx="12192000" cy="55753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1" dirty="0" err="1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SpA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11 • </a:t>
            </a:r>
            <a:r>
              <a:rPr lang="it-IT" sz="14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Restaurazione e moti rivoluzionari </a:t>
            </a:r>
            <a:endParaRPr lang="it-IT" sz="1400" b="1" dirty="0">
              <a:solidFill>
                <a:srgbClr val="D02756"/>
              </a:solidFill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8483600" y="406268"/>
            <a:ext cx="3688897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11/03/25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Restaurazione e moti rivoluzionari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11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6520227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 La repressione della Santa Alleanza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moti in Spagna, nel Regno delle Due Sicilie e nel Regno di Sardegna, nonostante l’iniziale successo, vennero duramente repressi dall’intervento della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Allenza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le costituzioni concesse furono abolite, i sovrani legittimi tornarono al potere e i liberali che avevano sostenuto e partecipato alle rivolte furono perseguitati e arrestati.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ragioni del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fallimento dei moti del 1820-21 nella Penisola Italiana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furono: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lo </a:t>
            </a:r>
            <a:r>
              <a:rPr lang="it-IT" sz="2000" b="1" dirty="0">
                <a:ea typeface="Calibri" panose="020F0502020204030204" pitchFamily="34" charset="0"/>
              </a:rPr>
              <a:t>scarso coinvolgimento del popolo</a:t>
            </a:r>
            <a:r>
              <a:rPr lang="it-IT" sz="2000" dirty="0">
                <a:ea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la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divisione intern</a:t>
            </a:r>
            <a:r>
              <a:rPr lang="it-IT" sz="2000" b="1" dirty="0">
                <a:ea typeface="Calibri" panose="020F0502020204030204" pitchFamily="34" charset="0"/>
              </a:rPr>
              <a:t>a</a:t>
            </a:r>
            <a:r>
              <a:rPr lang="it-IT" sz="2000" dirty="0">
                <a:ea typeface="Calibri" panose="020F0502020204030204" pitchFamily="34" charset="0"/>
              </a:rPr>
              <a:t> al fronte per l’indipendenza tra </a:t>
            </a:r>
            <a:r>
              <a:rPr lang="it-IT" sz="2000" b="1" dirty="0">
                <a:ea typeface="Calibri" panose="020F0502020204030204" pitchFamily="34" charset="0"/>
              </a:rPr>
              <a:t>liberali</a:t>
            </a:r>
            <a:r>
              <a:rPr lang="it-IT" sz="2000" dirty="0">
                <a:ea typeface="Calibri" panose="020F0502020204030204" pitchFamily="34" charset="0"/>
              </a:rPr>
              <a:t> da una parte e </a:t>
            </a:r>
            <a:r>
              <a:rPr lang="it-IT" sz="2000" b="1" dirty="0">
                <a:ea typeface="Calibri" panose="020F0502020204030204" pitchFamily="34" charset="0"/>
              </a:rPr>
              <a:t>democratici</a:t>
            </a:r>
            <a:r>
              <a:rPr lang="it-IT" sz="2000" dirty="0">
                <a:ea typeface="Calibri" panose="020F0502020204030204" pitchFamily="34" charset="0"/>
              </a:rPr>
              <a:t> dall’altra.</a:t>
            </a:r>
            <a:endParaRPr lang="it-IT" sz="20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pic>
        <p:nvPicPr>
          <p:cNvPr id="3" name="Immagine 2" descr="Immagine che contiene vestiti, dipinto, calzature, persona&#10;&#10;Descrizione generata automaticamente">
            <a:extLst>
              <a:ext uri="{FF2B5EF4-FFF2-40B4-BE49-F238E27FC236}">
                <a16:creationId xmlns:a16="http://schemas.microsoft.com/office/drawing/2014/main" id="{0A737E14-F1BF-6267-D641-356492FBD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80" y="1330919"/>
            <a:ext cx="4121096" cy="41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1" y="904725"/>
            <a:ext cx="5740763" cy="493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6 I moti del 1830-31</a:t>
            </a:r>
            <a:endParaRPr lang="it-IT" sz="2000" i="1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Tra il </a:t>
            </a:r>
            <a:r>
              <a:rPr lang="it-IT" sz="2000" b="1" dirty="0">
                <a:cs typeface="Calibri" panose="020F0502020204030204" pitchFamily="34" charset="0"/>
              </a:rPr>
              <a:t>1830</a:t>
            </a:r>
            <a:r>
              <a:rPr lang="it-IT" sz="2000" dirty="0">
                <a:cs typeface="Calibri" panose="020F0502020204030204" pitchFamily="34" charset="0"/>
              </a:rPr>
              <a:t> e il </a:t>
            </a:r>
            <a:r>
              <a:rPr lang="it-IT" sz="2000" b="1" dirty="0">
                <a:cs typeface="Calibri" panose="020F0502020204030204" pitchFamily="34" charset="0"/>
              </a:rPr>
              <a:t>1831</a:t>
            </a:r>
            <a:r>
              <a:rPr lang="it-IT" sz="2000" dirty="0">
                <a:cs typeface="Calibri" panose="020F0502020204030204" pitchFamily="34" charset="0"/>
              </a:rPr>
              <a:t> altri moti scoppiarono in Europa: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Francia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crollò il governo autoritario di Carlo X, venne instaurata la monarchia parlamentare e salì al trono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Luigi Filippo d’Orléans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Belgio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i patrioti, grazie al sostegno di Francia e Regno Unito, ottennero l’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indipendenza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del Paese;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Polonia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, invece, il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movimento indipendentista 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venne duramente represso dall’Impero russo;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Centro Italia 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diverse città insorsero e diedero vita allo Stato delle Province Unite. Tuttavia, a causa delle divisioni tra liberali e democratici e del mancato appoggio da parte di Francia e Regno Unito, il progetto politico naufragò e i moti vennero repressi dall’esercito austriaco.</a:t>
            </a:r>
            <a:endParaRPr lang="it-IT" sz="2000" dirty="0">
              <a:highlight>
                <a:srgbClr val="FFFF0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vestiti, Viso umano, uomo&#10;&#10;Descrizione generata automaticamente">
            <a:extLst>
              <a:ext uri="{FF2B5EF4-FFF2-40B4-BE49-F238E27FC236}">
                <a16:creationId xmlns:a16="http://schemas.microsoft.com/office/drawing/2014/main" id="{49762AAE-B8C2-DD99-5E4A-FB226196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12" y="1433459"/>
            <a:ext cx="4724114" cy="37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8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DA044-EAB0-1174-CB66-4B4404C4C6A2}"/>
              </a:ext>
            </a:extLst>
          </p:cNvPr>
          <p:cNvSpPr txBox="1"/>
          <p:nvPr/>
        </p:nvSpPr>
        <p:spPr>
          <a:xfrm>
            <a:off x="916892" y="904725"/>
            <a:ext cx="7593264" cy="54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7 Mazzini e la Giovine Italia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1831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Giuseppe Mazzini</a:t>
            </a:r>
            <a:r>
              <a:rPr lang="it-IT" sz="2000" dirty="0">
                <a:cs typeface="Calibri" panose="020F0502020204030204" pitchFamily="34" charset="0"/>
              </a:rPr>
              <a:t>, esule in Francia, fondò la </a:t>
            </a:r>
            <a:r>
              <a:rPr lang="it-IT" sz="2000" b="1" dirty="0">
                <a:cs typeface="Calibri" panose="020F0502020204030204" pitchFamily="34" charset="0"/>
              </a:rPr>
              <a:t>Giovine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Italia</a:t>
            </a:r>
            <a:r>
              <a:rPr lang="it-IT" sz="2000" dirty="0">
                <a:cs typeface="Calibri" panose="020F0502020204030204" pitchFamily="34" charset="0"/>
              </a:rPr>
              <a:t>, un’organizzazione politica non segreta che aveva come obiettivo principale la liberazione dell’Italia dall’occupazione straniera e la fondazione di uno Stato repubblicano. In seguito Mazzini fonderà anche la </a:t>
            </a:r>
            <a:r>
              <a:rPr lang="it-IT" sz="2000" b="1" dirty="0">
                <a:cs typeface="Calibri" panose="020F0502020204030204" pitchFamily="34" charset="0"/>
              </a:rPr>
              <a:t>Giovine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Europa</a:t>
            </a:r>
            <a:r>
              <a:rPr lang="it-IT" sz="2000" dirty="0">
                <a:cs typeface="Calibri" panose="020F0502020204030204" pitchFamily="34" charset="0"/>
              </a:rPr>
              <a:t> con l’intento di promuovere la nascita di una Confederazione europea di Stati in grado di collaborare per raggiungere obiettivi comuni.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 Italia esistevano anche altri esponenti politici di idee più moderate rispetto a Mazzini, che aspiravano all’indipendenza del Paese. Tra questi </a:t>
            </a:r>
            <a:r>
              <a:rPr lang="it-IT" sz="2000" b="1" dirty="0">
                <a:cs typeface="Calibri" panose="020F0502020204030204" pitchFamily="34" charset="0"/>
              </a:rPr>
              <a:t>Vincenzo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Gioberti</a:t>
            </a:r>
            <a:r>
              <a:rPr lang="it-IT" sz="2000" dirty="0">
                <a:cs typeface="Calibri" panose="020F0502020204030204" pitchFamily="34" charset="0"/>
              </a:rPr>
              <a:t>, che proponeva l’unione degli Stati italiani in una federazione guidata dal papa, posizione questa di Gioberti definita neoguelfismo, </a:t>
            </a:r>
            <a:r>
              <a:rPr lang="it-IT" sz="2000" b="1" dirty="0">
                <a:cs typeface="Calibri" panose="020F0502020204030204" pitchFamily="34" charset="0"/>
              </a:rPr>
              <a:t>Cesare Balbo </a:t>
            </a:r>
            <a:r>
              <a:rPr lang="it-IT" sz="2000" dirty="0">
                <a:cs typeface="Calibri" panose="020F0502020204030204" pitchFamily="34" charset="0"/>
              </a:rPr>
              <a:t>e </a:t>
            </a:r>
            <a:r>
              <a:rPr lang="it-IT" sz="2000" b="1" dirty="0">
                <a:cs typeface="Calibri" panose="020F0502020204030204" pitchFamily="34" charset="0"/>
              </a:rPr>
              <a:t>Massimo d’Azeglio</a:t>
            </a:r>
            <a:r>
              <a:rPr lang="it-IT" sz="2000" dirty="0">
                <a:cs typeface="Calibri" panose="020F0502020204030204" pitchFamily="34" charset="0"/>
              </a:rPr>
              <a:t>, che sostenevano il progetto di un’Italia unita e indipendente governata dalla dinastia sabauda, e infine </a:t>
            </a:r>
            <a:r>
              <a:rPr lang="it-IT" sz="2000" b="1" dirty="0">
                <a:cs typeface="Calibri" panose="020F0502020204030204" pitchFamily="34" charset="0"/>
              </a:rPr>
              <a:t>Carlo Cattaneo </a:t>
            </a:r>
            <a:r>
              <a:rPr lang="it-IT" sz="2000" dirty="0">
                <a:cs typeface="Calibri" panose="020F0502020204030204" pitchFamily="34" charset="0"/>
              </a:rPr>
              <a:t>e </a:t>
            </a:r>
            <a:r>
              <a:rPr lang="it-IT" sz="2000" b="1" dirty="0">
                <a:cs typeface="Calibri" panose="020F0502020204030204" pitchFamily="34" charset="0"/>
              </a:rPr>
              <a:t>Giuseppe Ferrari</a:t>
            </a:r>
            <a:r>
              <a:rPr lang="it-IT" sz="2000" dirty="0">
                <a:cs typeface="Calibri" panose="020F0502020204030204" pitchFamily="34" charset="0"/>
              </a:rPr>
              <a:t>, che erano favorevoli alla nascita di una federazione repubblicana, in cui ogni territorio avrebbe mantenuto la propria autonomia.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vestiti, persona, ritratto&#10;&#10;Descrizione generata automaticamente">
            <a:extLst>
              <a:ext uri="{FF2B5EF4-FFF2-40B4-BE49-F238E27FC236}">
                <a16:creationId xmlns:a16="http://schemas.microsoft.com/office/drawing/2014/main" id="{C359368C-E593-2E5E-283B-2817F2850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45" y="1428108"/>
            <a:ext cx="3121252" cy="42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17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D3CCBE-9C23-0E0D-0B6E-E7733710E052}"/>
              </a:ext>
            </a:extLst>
          </p:cNvPr>
          <p:cNvSpPr txBox="1"/>
          <p:nvPr/>
        </p:nvSpPr>
        <p:spPr>
          <a:xfrm>
            <a:off x="916892" y="904725"/>
            <a:ext cx="5179108" cy="483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8 Il 1848 in Europa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1848</a:t>
            </a:r>
            <a:r>
              <a:rPr lang="it-IT" sz="2000" dirty="0"/>
              <a:t> l’intera Europa fu interessata da una </a:t>
            </a:r>
            <a:r>
              <a:rPr lang="it-IT" sz="2000" b="1" dirty="0"/>
              <a:t>nuova ondata di moti insurrezionali</a:t>
            </a:r>
            <a:r>
              <a:rPr lang="it-IT" sz="2000" dirty="0"/>
              <a:t>, che coinvolsero numerose città e furono caratterizzati da una </a:t>
            </a:r>
            <a:r>
              <a:rPr lang="it-IT" sz="2000" b="1" dirty="0"/>
              <a:t>diffusa partecipazione popolare</a:t>
            </a:r>
            <a:r>
              <a:rPr lang="it-IT" sz="2000" dirty="0"/>
              <a:t>, tanto da parlare di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primavera dei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popoli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ˮ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differenza dei moti del 1820-21 e del 1830-31, infatti, ai moti del 1848 non parteciparono solo gruppi di patrioti ma anche ampi strati della popolazione cittadina e contadina per rivendicare migliori condizioni di vita e lavoro. Inoltre, accanto alle richieste di stampo liberale acquisirono maggiore rilevanza quelle di tipo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democratico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come l’estensione del diritto di voto.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disegno, arte, Arti visive&#10;&#10;Descrizione generata automaticamente">
            <a:extLst>
              <a:ext uri="{FF2B5EF4-FFF2-40B4-BE49-F238E27FC236}">
                <a16:creationId xmlns:a16="http://schemas.microsoft.com/office/drawing/2014/main" id="{ED311D75-5F33-CE33-D50A-79240BD9F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47" y="1415896"/>
            <a:ext cx="5588406" cy="38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EA1B-8C62-9A50-1BD8-915533C68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EC5F16-B9DC-7928-F9AC-D2E9DF74E269}"/>
              </a:ext>
            </a:extLst>
          </p:cNvPr>
          <p:cNvSpPr txBox="1"/>
          <p:nvPr/>
        </p:nvSpPr>
        <p:spPr>
          <a:xfrm>
            <a:off x="916891" y="904725"/>
            <a:ext cx="1025910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Nella </a:t>
            </a:r>
            <a:r>
              <a:rPr lang="it-IT" sz="2000" b="1" dirty="0"/>
              <a:t>Confederazione elvetica </a:t>
            </a:r>
            <a:r>
              <a:rPr lang="it-IT" sz="2000" dirty="0"/>
              <a:t>le proteste contro la monarchia e il sistema elettorale censitario sfociarono in una guerra civile che vide contrapposti </a:t>
            </a:r>
            <a:r>
              <a:rPr lang="it-IT" sz="2000" b="1" dirty="0"/>
              <a:t>cattolici</a:t>
            </a:r>
            <a:r>
              <a:rPr lang="it-IT" sz="2000" dirty="0"/>
              <a:t> e </a:t>
            </a:r>
            <a:r>
              <a:rPr lang="it-IT" sz="2000" b="1" dirty="0"/>
              <a:t>protestanti</a:t>
            </a:r>
            <a:r>
              <a:rPr lang="it-IT" sz="2000" dirty="0"/>
              <a:t>, alleati con il Regno Unito. La guerra terminò con la vittoria dei protestanti e l’istituzione del suffragio universale maschile.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Regno Unito </a:t>
            </a:r>
            <a:r>
              <a:rPr lang="it-IT" sz="2000" dirty="0"/>
              <a:t>la popolazione irlandese, colpita duramente da una grave carestia, iniziò a protestare per migliori condizioni di vita e </a:t>
            </a:r>
            <a:r>
              <a:rPr lang="it-IT" sz="2000" b="1" dirty="0"/>
              <a:t>numerosi irlandesi emigrarono negli Stati Uniti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In </a:t>
            </a:r>
            <a:r>
              <a:rPr lang="it-IT" sz="2000" b="1" dirty="0"/>
              <a:t>Francia</a:t>
            </a:r>
            <a:r>
              <a:rPr lang="it-IT" sz="2000" dirty="0"/>
              <a:t> il diffuso malcontento verso le politiche di Luigi Filippo d’Orléans causarono una nuova insurrezione popolare. L’episodio che diede inizio alla rivolta fu la decisione del primo ministro François </a:t>
            </a:r>
            <a:r>
              <a:rPr lang="it-IT" sz="2000" dirty="0" err="1"/>
              <a:t>Guizot</a:t>
            </a:r>
            <a:r>
              <a:rPr lang="it-IT" sz="2000" dirty="0"/>
              <a:t> di vietare i cosiddetti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banchetti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pubblici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ˮ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ovvero le riunioni in cui si incontravano gli oppositori politici. Quindi la popolazione insorse e, dopo manifestazioni e aspri scontri per le strade di Parigi, il re Filippo Luigi d’Orléans abbandonò la città.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 la fuga del re, venne proclamata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repubblica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subito vennero adottati importanti provvedimenti: furono create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fabbriche nazionali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cui trovarono occupazione numerosi disoccupati; venne stabilito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 massimo di ore lavorative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all’interno delle fabbriche; vennero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abolite la schiavitù nelle colonie e la pena di morte per i reati politici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venne introdotto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suffragio universale maschile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vennero garantite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libertà di stampa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riunione e di associazione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vennero ripartite 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tasse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modo proporzionale al reddito.</a:t>
            </a:r>
          </a:p>
        </p:txBody>
      </p:sp>
    </p:spTree>
    <p:extLst>
      <p:ext uri="{BB962C8B-B14F-4D97-AF65-F5344CB8AC3E}">
        <p14:creationId xmlns:p14="http://schemas.microsoft.com/office/powerpoint/2010/main" val="20031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E5D3-38EE-099D-1E83-73B76A4CC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9D63DC-60CB-84EB-11CD-5B3201613E53}"/>
              </a:ext>
            </a:extLst>
          </p:cNvPr>
          <p:cNvSpPr txBox="1"/>
          <p:nvPr/>
        </p:nvSpPr>
        <p:spPr>
          <a:xfrm>
            <a:off x="916891" y="904725"/>
            <a:ext cx="7158597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Tuttavia, alle nuove elezioni per eleggere un’Assemblea costituente prevalsero le forze </a:t>
            </a:r>
            <a:r>
              <a:rPr lang="it-IT" sz="2000" b="1" dirty="0"/>
              <a:t>liberali</a:t>
            </a:r>
            <a:r>
              <a:rPr lang="it-IT" sz="2000" dirty="0"/>
              <a:t> e </a:t>
            </a:r>
            <a:r>
              <a:rPr lang="it-IT" sz="2000" b="1" dirty="0"/>
              <a:t>conservatrici</a:t>
            </a:r>
            <a:r>
              <a:rPr lang="it-IT" sz="2000" dirty="0"/>
              <a:t>, appoggiate dalla borghesia, su quelle democratiche. La nuova ondata di protesta a sostegno dei democratici venne duramente repressa e furono revocati la maggior parte dei provvedimenti appena attuati dal governo provvisorio. In seguito venne emanata una </a:t>
            </a:r>
            <a:r>
              <a:rPr lang="it-IT" sz="2000" b="1" dirty="0"/>
              <a:t>nuova</a:t>
            </a:r>
            <a:r>
              <a:rPr lang="it-IT" sz="2000" dirty="0"/>
              <a:t> </a:t>
            </a:r>
            <a:r>
              <a:rPr lang="it-IT" sz="2000" b="1" dirty="0"/>
              <a:t>Costituzione</a:t>
            </a:r>
            <a:r>
              <a:rPr lang="it-IT" sz="2000" dirty="0"/>
              <a:t> che prevedeva l’elezione popolare del </a:t>
            </a:r>
            <a:r>
              <a:rPr lang="it-IT" sz="2000" b="1" dirty="0"/>
              <a:t>presidente della Repubblica</a:t>
            </a:r>
            <a:r>
              <a:rPr lang="it-IT" sz="2000" dirty="0"/>
              <a:t>, conferendogli inoltre maggiori poteri. Venne eletto presidente </a:t>
            </a:r>
            <a:r>
              <a:rPr lang="it-IT" sz="2000" b="1" dirty="0"/>
              <a:t>Luigi Napoleone Bonaparte</a:t>
            </a:r>
            <a:r>
              <a:rPr lang="it-IT" sz="2000" dirty="0"/>
              <a:t>, nipote di Napoleone Bonaparte, che fece arrestare gli oppositori politici democratici e repubblicani a capo delle rivolte e attuò misure illiberali contro ogni forma di dissenso.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1851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 termine del suo mandato, Luigi Napoleone attuò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colpo di Stato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Dopo aver ordinato all’esercito di occupare l’aula dell’Assemblea nazionale, decise di indire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plebiscito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rimanere alla guida del Paese. Luigi Napoleone restò così al potere assumendo la carica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imperatore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il nome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Napoleone III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Viso umano, Costumi, persona&#10;&#10;Descrizione generata automaticamente">
            <a:extLst>
              <a:ext uri="{FF2B5EF4-FFF2-40B4-BE49-F238E27FC236}">
                <a16:creationId xmlns:a16="http://schemas.microsoft.com/office/drawing/2014/main" id="{ECB6C149-3A94-8492-A8A9-589BB1447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26" y="996592"/>
            <a:ext cx="3290766" cy="45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48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2027A-4E3B-6732-287B-4710FD627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7227A4-811B-DDAF-501A-D5A91457304B}"/>
              </a:ext>
            </a:extLst>
          </p:cNvPr>
          <p:cNvSpPr txBox="1"/>
          <p:nvPr/>
        </p:nvSpPr>
        <p:spPr>
          <a:xfrm>
            <a:off x="916892" y="904725"/>
            <a:ext cx="53606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I moti del 1848 si diffusero anche in Germania e nell’Impero: nella </a:t>
            </a:r>
            <a:r>
              <a:rPr lang="it-IT" sz="2000" b="1" dirty="0"/>
              <a:t>Confederazione germanica</a:t>
            </a:r>
            <a:r>
              <a:rPr lang="it-IT" sz="2000" dirty="0"/>
              <a:t> e in </a:t>
            </a:r>
            <a:r>
              <a:rPr lang="it-IT" sz="2000" b="1" dirty="0"/>
              <a:t>Prussia</a:t>
            </a:r>
            <a:r>
              <a:rPr lang="it-IT" sz="2000" dirty="0"/>
              <a:t> le rivendicazioni dei </a:t>
            </a:r>
            <a:r>
              <a:rPr lang="it-IT" sz="2000" b="1" dirty="0"/>
              <a:t>liberali borghesi</a:t>
            </a:r>
            <a:r>
              <a:rPr lang="it-IT" sz="2000" dirty="0"/>
              <a:t>, che chiedevano una costituzione, l’unificazione degli Stati tedeschi e un maggiore coinvolgimento nelle questioni politiche, si intrecciarono con quelle della </a:t>
            </a:r>
            <a:r>
              <a:rPr lang="it-IT" sz="2000" b="1" dirty="0"/>
              <a:t>classe operaia</a:t>
            </a:r>
            <a:r>
              <a:rPr lang="it-IT" sz="2000" dirty="0"/>
              <a:t> e dei </a:t>
            </a:r>
            <a:r>
              <a:rPr lang="it-IT" sz="2000" b="1" dirty="0"/>
              <a:t>contadini</a:t>
            </a:r>
            <a:r>
              <a:rPr lang="it-IT" sz="2000" dirty="0"/>
              <a:t> per migliori condizioni di vita e lavoro; nell’</a:t>
            </a:r>
            <a:r>
              <a:rPr lang="it-IT" sz="2000" b="1" dirty="0"/>
              <a:t>Impero</a:t>
            </a:r>
            <a:r>
              <a:rPr lang="it-IT" sz="2000" dirty="0"/>
              <a:t> </a:t>
            </a:r>
            <a:r>
              <a:rPr lang="it-IT" sz="2000" b="1" dirty="0"/>
              <a:t>asburgico</a:t>
            </a:r>
            <a:r>
              <a:rPr lang="it-IT" sz="2000" dirty="0"/>
              <a:t>, invece, scoppiarono </a:t>
            </a:r>
            <a:r>
              <a:rPr lang="it-IT" sz="2000" b="1" dirty="0"/>
              <a:t>rivolte</a:t>
            </a:r>
            <a:r>
              <a:rPr lang="it-IT" sz="2000" dirty="0"/>
              <a:t> </a:t>
            </a:r>
            <a:r>
              <a:rPr lang="it-IT" sz="2000" b="1" dirty="0"/>
              <a:t>indipendentiste</a:t>
            </a:r>
            <a:r>
              <a:rPr lang="it-IT" sz="2000" dirty="0"/>
              <a:t> da parte di ungheresi, cechi, croati e moldavi. In tutti questi territori, nonostante la concessione di carte costituzionali e l’abolizione degli obblighi feudali e del lavoro servile per le masse contadine, i regimi monarchici riuscirono a restare saldamente al potere.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disegno, bandiera, cielo&#10;&#10;Descrizione generata automaticamente">
            <a:extLst>
              <a:ext uri="{FF2B5EF4-FFF2-40B4-BE49-F238E27FC236}">
                <a16:creationId xmlns:a16="http://schemas.microsoft.com/office/drawing/2014/main" id="{85ED3732-BF2B-2DBA-2409-518DC75AB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6" y="1029057"/>
            <a:ext cx="5261030" cy="381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3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31F7-EA02-465B-4585-72F6E5A69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5FD947-5653-48FC-E7F0-25097DD54A36}"/>
              </a:ext>
            </a:extLst>
          </p:cNvPr>
          <p:cNvSpPr txBox="1"/>
          <p:nvPr/>
        </p:nvSpPr>
        <p:spPr>
          <a:xfrm>
            <a:off x="916892" y="904725"/>
            <a:ext cx="7384627" cy="552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9 Il 1848 in Italia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In alcuni Stati italiani i sovrani attuarono </a:t>
            </a:r>
            <a:r>
              <a:rPr lang="it-IT" sz="2000" b="1" dirty="0"/>
              <a:t>riforme moderate</a:t>
            </a:r>
            <a:r>
              <a:rPr lang="it-IT" sz="2000" dirty="0"/>
              <a:t> per assicurarsi l’appoggio della popolazione e non compromettere la stabilità politica. Così successe nello </a:t>
            </a:r>
            <a:r>
              <a:rPr lang="it-IT" sz="2000" b="1" dirty="0"/>
              <a:t>Stato pontificio</a:t>
            </a:r>
            <a:r>
              <a:rPr lang="it-IT" sz="2000" dirty="0"/>
              <a:t> con papa Pio IX e nel </a:t>
            </a:r>
            <a:r>
              <a:rPr lang="it-IT" sz="2000" b="1" dirty="0"/>
              <a:t>Granducato di Toscana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A </a:t>
            </a:r>
            <a:r>
              <a:rPr lang="it-IT" sz="2000" b="1" dirty="0"/>
              <a:t>Palermo</a:t>
            </a:r>
            <a:r>
              <a:rPr lang="it-IT" sz="2000" dirty="0"/>
              <a:t>, invece, scoppiò una rivolta da parte della popolazione che non solo rivendicava una carta costituzionale ma anche l’indipendenza dal resto del Regno.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Regno di Sardegna</a:t>
            </a:r>
            <a:r>
              <a:rPr lang="it-IT" sz="2000" dirty="0"/>
              <a:t> il re </a:t>
            </a:r>
            <a:r>
              <a:rPr lang="it-IT" sz="2000" b="1" dirty="0"/>
              <a:t>Carlo Alberto di Savoia</a:t>
            </a:r>
            <a:r>
              <a:rPr lang="it-IT" sz="2000" dirty="0"/>
              <a:t> concesse una Costituzione: il </a:t>
            </a:r>
            <a:r>
              <a:rPr lang="it-IT" sz="2000" b="1" dirty="0"/>
              <a:t>4 marzo 1848</a:t>
            </a:r>
            <a:r>
              <a:rPr lang="it-IT" sz="2000" dirty="0"/>
              <a:t> venne emanato lo </a:t>
            </a:r>
            <a:r>
              <a:rPr lang="it-IT" sz="2000" b="1" dirty="0"/>
              <a:t>Statuto albertino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Lombardo-Veneto</a:t>
            </a:r>
            <a:r>
              <a:rPr lang="it-IT" sz="2000" dirty="0"/>
              <a:t> le città di Venezia e Milano si ribellarono al domino austriaco: nella prima i rivoluzionari proclamarono la nascita della </a:t>
            </a:r>
            <a:r>
              <a:rPr lang="it-IT" sz="2000" b="1" dirty="0"/>
              <a:t>Repubblica di Venezia</a:t>
            </a:r>
            <a:r>
              <a:rPr lang="it-IT" sz="2000" dirty="0"/>
              <a:t>; nella seconda i cittadini, dopo cinque giorni di scontri per le strade della città, noti come le </a:t>
            </a:r>
            <a:r>
              <a:rPr lang="it-IT" sz="2000" b="1" dirty="0"/>
              <a:t>Cinque giornate di Milano</a:t>
            </a:r>
            <a:r>
              <a:rPr lang="it-IT" sz="2000" dirty="0"/>
              <a:t>, tra il </a:t>
            </a:r>
            <a:r>
              <a:rPr lang="it-IT" sz="2000" b="1" dirty="0"/>
              <a:t>18</a:t>
            </a:r>
            <a:r>
              <a:rPr lang="it-IT" sz="2000" dirty="0"/>
              <a:t> e il </a:t>
            </a:r>
            <a:r>
              <a:rPr lang="it-IT" sz="2000" b="1" dirty="0"/>
              <a:t>22</a:t>
            </a:r>
            <a:r>
              <a:rPr lang="it-IT" sz="2000" dirty="0"/>
              <a:t> </a:t>
            </a:r>
            <a:r>
              <a:rPr lang="it-IT" sz="2000" b="1" dirty="0"/>
              <a:t>marzo</a:t>
            </a:r>
            <a:r>
              <a:rPr lang="it-IT" sz="2000" dirty="0"/>
              <a:t>, costrinsero alla resa l’esercito austriaco del maresciallo Radetzky e, in seguito, diedero vita a un governo provvisorio guidato dai moderati.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pinto, vestiti, Viso umano, persona&#10;&#10;Descrizione generata automaticamente">
            <a:extLst>
              <a:ext uri="{FF2B5EF4-FFF2-40B4-BE49-F238E27FC236}">
                <a16:creationId xmlns:a16="http://schemas.microsoft.com/office/drawing/2014/main" id="{87A5040C-58B1-A339-64C5-F52F841A4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66" y="1458931"/>
            <a:ext cx="3001480" cy="3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3" y="904725"/>
            <a:ext cx="6439404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 Il Congresso di Vienna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1814</a:t>
            </a:r>
            <a:r>
              <a:rPr lang="it-IT" sz="2000" dirty="0"/>
              <a:t> le potenze che avevano sconfitto l’esercito di Napoleone, ovvero Austria, Prussia, Russia e Regno Unito, si riunirono a </a:t>
            </a:r>
            <a:r>
              <a:rPr lang="it-IT" sz="2000" b="1" dirty="0"/>
              <a:t>Vienna</a:t>
            </a:r>
            <a:r>
              <a:rPr lang="it-IT" sz="2000" dirty="0"/>
              <a:t> in un grande </a:t>
            </a:r>
            <a:r>
              <a:rPr lang="it-IT" sz="2000" b="1" dirty="0"/>
              <a:t>congresso</a:t>
            </a:r>
            <a:r>
              <a:rPr lang="it-IT" sz="2000" dirty="0"/>
              <a:t> </a:t>
            </a:r>
            <a:r>
              <a:rPr lang="it-IT" sz="2000" b="1" dirty="0"/>
              <a:t>internazionale</a:t>
            </a:r>
            <a:r>
              <a:rPr lang="it-IT" sz="2000" dirty="0"/>
              <a:t> per ridefinire gli equilibri tra gli Stati europei. Protagonista e principale promotore del Congresso di Vienna fu il principe </a:t>
            </a:r>
            <a:r>
              <a:rPr lang="it-IT" sz="2000" b="1" dirty="0"/>
              <a:t>Metternich</a:t>
            </a:r>
            <a:r>
              <a:rPr lang="it-IT" sz="2000" dirty="0"/>
              <a:t>, ministro degli Esteri austriaco. Anche la Francia partecipò al Congresso, rappresentata dal ministro Talleyrand, collaboratore di Napoleone e responsabile del ritorno al potere dei Borbone.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L’obiettivo del Congresso di Vienna era quello di </a:t>
            </a:r>
            <a:r>
              <a:rPr lang="it-IT" sz="2000" b="1" dirty="0"/>
              <a:t>restaurare la situazione politica</a:t>
            </a:r>
            <a:r>
              <a:rPr lang="it-IT" sz="2000" dirty="0"/>
              <a:t> precedente allo scoppio della Rivoluzione francese e alla nascita dell’Impero di Napoleone, riaffermando la </a:t>
            </a:r>
            <a:r>
              <a:rPr lang="it-IT" sz="2000" b="1" dirty="0"/>
              <a:t>legittimità dei sovrani europei</a:t>
            </a:r>
            <a:r>
              <a:rPr lang="it-IT" sz="2000" dirty="0"/>
              <a:t> usurpati del trono e ridefinendo i </a:t>
            </a:r>
            <a:r>
              <a:rPr lang="it-IT" sz="2000" b="1" dirty="0"/>
              <a:t>confini</a:t>
            </a:r>
            <a:r>
              <a:rPr lang="it-IT" sz="2000" dirty="0"/>
              <a:t> e gli </a:t>
            </a:r>
            <a:r>
              <a:rPr lang="it-IT" sz="2000" b="1" dirty="0"/>
              <a:t>equilibri</a:t>
            </a:r>
            <a:r>
              <a:rPr lang="it-IT" sz="2000" dirty="0"/>
              <a:t> </a:t>
            </a:r>
            <a:r>
              <a:rPr lang="it-IT" sz="2000" b="1" dirty="0"/>
              <a:t>di</a:t>
            </a:r>
            <a:r>
              <a:rPr lang="it-IT" sz="2000" dirty="0"/>
              <a:t> </a:t>
            </a:r>
            <a:r>
              <a:rPr lang="it-IT" sz="2000" b="1" dirty="0"/>
              <a:t>potere</a:t>
            </a:r>
            <a:r>
              <a:rPr lang="it-IT" sz="2000" dirty="0"/>
              <a:t> fra i diversi Stati europei.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vestiti, dipinto, persona&#10;&#10;Descrizione generata automaticamente">
            <a:extLst>
              <a:ext uri="{FF2B5EF4-FFF2-40B4-BE49-F238E27FC236}">
                <a16:creationId xmlns:a16="http://schemas.microsoft.com/office/drawing/2014/main" id="{C9A88DEB-3405-13ED-3213-88C487704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07" y="1400747"/>
            <a:ext cx="36449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43492-A081-CB9C-1E25-5B3F0D8AC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E7FE8A-E833-E0AC-E894-CF43CD7D5C2C}"/>
              </a:ext>
            </a:extLst>
          </p:cNvPr>
          <p:cNvSpPr txBox="1"/>
          <p:nvPr/>
        </p:nvSpPr>
        <p:spPr>
          <a:xfrm>
            <a:off x="916892" y="904725"/>
            <a:ext cx="10353859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Diversi furono i cambiamenti introdotti dal Congresso di Vienna: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vennero creati degli </a:t>
            </a:r>
            <a:r>
              <a:rPr lang="it-IT" sz="2000" b="1" dirty="0">
                <a:ea typeface="Calibri" panose="020F0502020204030204" pitchFamily="34" charset="0"/>
              </a:rPr>
              <a:t>Stati cuscinetto </a:t>
            </a:r>
            <a:r>
              <a:rPr lang="it-IT" sz="2000" dirty="0">
                <a:ea typeface="Calibri" panose="020F0502020204030204" pitchFamily="34" charset="0"/>
              </a:rPr>
              <a:t>lungo il confine orientale della </a:t>
            </a:r>
            <a:r>
              <a:rPr lang="it-IT" sz="2000" b="1" dirty="0">
                <a:ea typeface="Calibri" panose="020F0502020204030204" pitchFamily="34" charset="0"/>
              </a:rPr>
              <a:t>Francia</a:t>
            </a:r>
            <a:r>
              <a:rPr lang="it-IT" sz="2000" dirty="0">
                <a:ea typeface="Calibri" panose="020F0502020204030204" pitchFamily="34" charset="0"/>
              </a:rPr>
              <a:t>, che grazie al principio di legittimità riuscì a mantenere i propri confini;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le potenze vincitrici contro Napoleone si espansero: la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Russia</a:t>
            </a:r>
            <a:r>
              <a:rPr lang="it-IT" sz="2000" dirty="0">
                <a:effectLst/>
                <a:ea typeface="Calibri" panose="020F0502020204030204" pitchFamily="34" charset="0"/>
              </a:rPr>
              <a:t> acquisì la Polonia e la </a:t>
            </a:r>
            <a:r>
              <a:rPr lang="it-IT" sz="2000" dirty="0">
                <a:ea typeface="Calibri" panose="020F0502020204030204" pitchFamily="34" charset="0"/>
              </a:rPr>
              <a:t>Finlandia; la </a:t>
            </a:r>
            <a:r>
              <a:rPr lang="it-IT" sz="2000" b="1" dirty="0">
                <a:ea typeface="Calibri" panose="020F0502020204030204" pitchFamily="34" charset="0"/>
              </a:rPr>
              <a:t>Prussia</a:t>
            </a:r>
            <a:r>
              <a:rPr lang="it-IT" sz="2000" dirty="0">
                <a:ea typeface="Calibri" panose="020F0502020204030204" pitchFamily="34" charset="0"/>
              </a:rPr>
              <a:t> ottenne la Sassonia e i territori vicini al Reno; l’</a:t>
            </a:r>
            <a:r>
              <a:rPr lang="it-IT" sz="2000" b="1" dirty="0">
                <a:ea typeface="Calibri" panose="020F0502020204030204" pitchFamily="34" charset="0"/>
              </a:rPr>
              <a:t>Austria</a:t>
            </a:r>
            <a:r>
              <a:rPr lang="it-IT" sz="2000" dirty="0">
                <a:ea typeface="Calibri" panose="020F0502020204030204" pitchFamily="34" charset="0"/>
              </a:rPr>
              <a:t>, infine, il Veneto e la Lombardia;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al posto del Sacro romano impero germanico nacque la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Confederazione</a:t>
            </a:r>
            <a:r>
              <a:rPr lang="it-IT" sz="2000" dirty="0">
                <a:effectLst/>
                <a:ea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germanica</a:t>
            </a:r>
            <a:r>
              <a:rPr lang="it-IT" sz="2000" dirty="0">
                <a:effectLst/>
                <a:ea typeface="Calibri" panose="020F0502020204030204" pitchFamily="34" charset="0"/>
              </a:rPr>
              <a:t>, formata da 39 Stati e retta dall’imperatore d’Austria;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il </a:t>
            </a:r>
            <a:r>
              <a:rPr lang="it-IT" sz="2000" b="1" dirty="0">
                <a:ea typeface="Calibri" panose="020F0502020204030204" pitchFamily="34" charset="0"/>
              </a:rPr>
              <a:t>Regno Unito </a:t>
            </a:r>
            <a:r>
              <a:rPr lang="it-IT" sz="2000" dirty="0">
                <a:ea typeface="Calibri" panose="020F0502020204030204" pitchFamily="34" charset="0"/>
              </a:rPr>
              <a:t>ottenne tutte le colonie francesi, spagnole e olandesi;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</a:rPr>
              <a:t>Belgio, Olanda e Lussemburgo si unirono nel Regno dei Paesi Bassi;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sul trono di </a:t>
            </a:r>
            <a:r>
              <a:rPr lang="it-IT" sz="2000" b="1" dirty="0">
                <a:ea typeface="Calibri" panose="020F0502020204030204" pitchFamily="34" charset="0"/>
              </a:rPr>
              <a:t>Spagna</a:t>
            </a:r>
            <a:r>
              <a:rPr lang="it-IT" sz="2000" dirty="0">
                <a:ea typeface="Calibri" panose="020F0502020204030204" pitchFamily="34" charset="0"/>
              </a:rPr>
              <a:t> tornò Ferdinando VII di Borbone;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</a:rPr>
              <a:t>nel </a:t>
            </a:r>
            <a:r>
              <a:rPr lang="it-IT" sz="2000" b="1" dirty="0">
                <a:ea typeface="Calibri" panose="020F0502020204030204" pitchFamily="34" charset="0"/>
              </a:rPr>
              <a:t>Centro</a:t>
            </a:r>
            <a:r>
              <a:rPr lang="it-IT" sz="2000" dirty="0">
                <a:effectLst/>
                <a:ea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Italia</a:t>
            </a:r>
            <a:r>
              <a:rPr lang="it-IT" sz="2000" dirty="0">
                <a:effectLst/>
                <a:ea typeface="Calibri" panose="020F0502020204030204" pitchFamily="34" charset="0"/>
              </a:rPr>
              <a:t> furono restaurati il Granducato di Toscana e i Ducati di Parma, Piacenza, Massa, Modena e Reggio, affidati a parenti della dinastia asburgica, e lo Stato pontificio riacquisì i confini precedenti, ma fu posto sotto il controllo dell’esercito austriaco; nel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Sud</a:t>
            </a:r>
            <a:r>
              <a:rPr lang="it-IT" sz="2000" dirty="0">
                <a:effectLst/>
                <a:ea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Italia</a:t>
            </a:r>
            <a:r>
              <a:rPr lang="it-IT" sz="2000" dirty="0">
                <a:effectLst/>
                <a:ea typeface="Calibri" panose="020F0502020204030204" pitchFamily="34" charset="0"/>
              </a:rPr>
              <a:t> i Regni di Napoli e Sicilia vennero uniti nel Regno delle Due Sicilie, affidato a Ferdinando IV di Borbone; l’unico Stato in Italia che rimase autonomo fu il </a:t>
            </a:r>
            <a:r>
              <a:rPr lang="it-IT" sz="2000" b="1" dirty="0">
                <a:effectLst/>
                <a:ea typeface="Calibri" panose="020F0502020204030204" pitchFamily="34" charset="0"/>
              </a:rPr>
              <a:t>Regno di Sardegna</a:t>
            </a:r>
            <a:r>
              <a:rPr lang="it-IT" sz="2000" dirty="0">
                <a:effectLst/>
                <a:ea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245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3" y="1341605"/>
            <a:ext cx="5699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1815</a:t>
            </a:r>
            <a:r>
              <a:rPr lang="it-IT" sz="2000" dirty="0"/>
              <a:t>, con l’intento di fermare sul nascere ogni possibile insurrezione liberale, difendere la religione cristiana e mantenere gli equilibri stabiliti a Vienna, nacque una coalizione di stampo politico e militare: la </a:t>
            </a:r>
            <a:r>
              <a:rPr lang="it-IT" sz="2000" b="1" dirty="0"/>
              <a:t>Santa Alleanza</a:t>
            </a:r>
            <a:r>
              <a:rPr lang="it-IT" sz="2000" dirty="0"/>
              <a:t>, formata da </a:t>
            </a:r>
            <a:r>
              <a:rPr lang="it-IT" sz="2000" b="1" dirty="0"/>
              <a:t>Austria</a:t>
            </a:r>
            <a:r>
              <a:rPr lang="it-IT" sz="2000" dirty="0"/>
              <a:t>, </a:t>
            </a:r>
            <a:r>
              <a:rPr lang="it-IT" sz="2000" b="1" dirty="0"/>
              <a:t>Prussia</a:t>
            </a:r>
            <a:r>
              <a:rPr lang="it-IT" sz="2000" dirty="0"/>
              <a:t> e </a:t>
            </a:r>
            <a:r>
              <a:rPr lang="it-IT" sz="2000" b="1" dirty="0"/>
              <a:t>Russia</a:t>
            </a:r>
            <a:r>
              <a:rPr lang="it-IT" sz="2000" dirty="0"/>
              <a:t>. A queste tre potenze si unirà anche il </a:t>
            </a:r>
            <a:r>
              <a:rPr lang="it-IT" sz="2000" b="1" dirty="0"/>
              <a:t>Regno Unito </a:t>
            </a:r>
            <a:r>
              <a:rPr lang="it-IT" sz="2000" dirty="0"/>
              <a:t>nella </a:t>
            </a:r>
            <a:r>
              <a:rPr lang="it-IT" sz="2000" b="1" dirty="0"/>
              <a:t>Quadruplice Alleanza</a:t>
            </a:r>
            <a:r>
              <a:rPr lang="it-IT" sz="2000" dirty="0"/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pinto, vestiti, persona, arte&#10;&#10;Descrizione generata automaticamente">
            <a:extLst>
              <a:ext uri="{FF2B5EF4-FFF2-40B4-BE49-F238E27FC236}">
                <a16:creationId xmlns:a16="http://schemas.microsoft.com/office/drawing/2014/main" id="{3DCE4579-8698-1D8C-BC5F-914F7509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57" y="1428767"/>
            <a:ext cx="5026150" cy="43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0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3" y="904725"/>
            <a:ext cx="5535278" cy="421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 Il Romanticismo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Il </a:t>
            </a:r>
            <a:r>
              <a:rPr lang="it-IT" sz="2000" b="1" dirty="0"/>
              <a:t>Romanticismo</a:t>
            </a:r>
            <a:r>
              <a:rPr lang="it-IT" sz="2000" dirty="0"/>
              <a:t> fu una nuova corrente culturale che nacque in Germania e si diffuse in tutta Europa nel corso dell’Ottocento. Temi caratteristici delle opere artistiche del periodo furono l’affermazione del </a:t>
            </a:r>
            <a:r>
              <a:rPr lang="it-IT" sz="2000" b="1" dirty="0"/>
              <a:t>valore del sentimento</a:t>
            </a:r>
            <a:r>
              <a:rPr lang="it-IT" sz="2000" dirty="0"/>
              <a:t>, l’</a:t>
            </a:r>
            <a:r>
              <a:rPr lang="it-IT" sz="2000" b="1" dirty="0"/>
              <a:t>amore</a:t>
            </a:r>
            <a:r>
              <a:rPr lang="it-IT" sz="2000" dirty="0"/>
              <a:t> </a:t>
            </a:r>
            <a:r>
              <a:rPr lang="it-IT" sz="2000" b="1" dirty="0"/>
              <a:t>per la patria</a:t>
            </a:r>
            <a:r>
              <a:rPr lang="it-IT" sz="2000" dirty="0"/>
              <a:t>, l’interesse per le </a:t>
            </a:r>
            <a:r>
              <a:rPr lang="it-IT" sz="2000" b="1" dirty="0"/>
              <a:t>tradizioni locali </a:t>
            </a:r>
            <a:r>
              <a:rPr lang="it-IT" sz="2000" dirty="0"/>
              <a:t>e la </a:t>
            </a:r>
            <a:r>
              <a:rPr lang="it-IT" sz="2000" b="1" dirty="0"/>
              <a:t>rivalutazione dello spirito religioso</a:t>
            </a:r>
            <a:r>
              <a:rPr lang="it-IT" sz="2000" dirty="0"/>
              <a:t>. Esponenti importanti del Romanticismo furono Johann Wolfgang Goethe, Johann Gottfried </a:t>
            </a:r>
            <a:r>
              <a:rPr lang="it-IT" sz="2000" dirty="0" err="1"/>
              <a:t>Heder</a:t>
            </a:r>
            <a:r>
              <a:rPr lang="it-IT" sz="2000" dirty="0"/>
              <a:t> e Johann Christoph Friedrich Schiller in Germania; Victor Hugo e Madame de </a:t>
            </a:r>
            <a:r>
              <a:rPr lang="it-IT" sz="2000" dirty="0" err="1"/>
              <a:t>Sta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ël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Francia; Alessandro Manzoni, Ugo Foscolo e Giacomo Leopardi in Italia.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vestiti, Viso umano, persona, arte&#10;&#10;Descrizione generata automaticamente">
            <a:extLst>
              <a:ext uri="{FF2B5EF4-FFF2-40B4-BE49-F238E27FC236}">
                <a16:creationId xmlns:a16="http://schemas.microsoft.com/office/drawing/2014/main" id="{CF8289CE-9C9F-A2DB-55E2-31322B51B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57" y="1366463"/>
            <a:ext cx="4919755" cy="37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2" y="904725"/>
            <a:ext cx="7158596" cy="488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 Insurrezioni in America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Mentre in Europa imperversavano le guerre napoleoniche, anche in </a:t>
            </a:r>
            <a:r>
              <a:rPr lang="it-IT" sz="2000" b="1" dirty="0">
                <a:cs typeface="Calibri" panose="020F0502020204030204" pitchFamily="34" charset="0"/>
              </a:rPr>
              <a:t>America</a:t>
            </a:r>
            <a:r>
              <a:rPr lang="it-IT" sz="2000" dirty="0">
                <a:cs typeface="Calibri" panose="020F0502020204030204" pitchFamily="34" charset="0"/>
              </a:rPr>
              <a:t>, in particolare nei </a:t>
            </a:r>
            <a:r>
              <a:rPr lang="it-IT" sz="2000" b="1" dirty="0">
                <a:cs typeface="Calibri" panose="020F0502020204030204" pitchFamily="34" charset="0"/>
              </a:rPr>
              <a:t>territori coloniali di Spagna e Portogallo</a:t>
            </a:r>
            <a:r>
              <a:rPr lang="it-IT" sz="2000" dirty="0">
                <a:cs typeface="Calibri" panose="020F0502020204030204" pitchFamily="34" charset="0"/>
              </a:rPr>
              <a:t>, scoppiarono insurrezioni che in breve tempo portarono alla nascita di nuovi Stati indipendenti.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Tra il </a:t>
            </a:r>
            <a:r>
              <a:rPr lang="it-IT" sz="2000" b="1" dirty="0">
                <a:cs typeface="Calibri" panose="020F0502020204030204" pitchFamily="34" charset="0"/>
              </a:rPr>
              <a:t>1811</a:t>
            </a:r>
            <a:r>
              <a:rPr lang="it-IT" sz="2000" dirty="0">
                <a:cs typeface="Calibri" panose="020F0502020204030204" pitchFamily="34" charset="0"/>
              </a:rPr>
              <a:t> e il </a:t>
            </a:r>
            <a:r>
              <a:rPr lang="it-IT" sz="2000" b="1" dirty="0">
                <a:cs typeface="Calibri" panose="020F0502020204030204" pitchFamily="34" charset="0"/>
              </a:rPr>
              <a:t>1825</a:t>
            </a:r>
            <a:r>
              <a:rPr lang="it-IT" sz="2000" dirty="0">
                <a:cs typeface="Calibri" panose="020F0502020204030204" pitchFamily="34" charset="0"/>
              </a:rPr>
              <a:t>, in America meridionale ottennero l’indipendenza dalla Spagna il </a:t>
            </a:r>
            <a:r>
              <a:rPr lang="it-IT" sz="2000" b="1" dirty="0">
                <a:cs typeface="Calibri" panose="020F0502020204030204" pitchFamily="34" charset="0"/>
              </a:rPr>
              <a:t>Venezuela</a:t>
            </a:r>
            <a:r>
              <a:rPr lang="it-IT" sz="2000" dirty="0">
                <a:cs typeface="Calibri" panose="020F0502020204030204" pitchFamily="34" charset="0"/>
              </a:rPr>
              <a:t>, l’</a:t>
            </a:r>
            <a:r>
              <a:rPr lang="it-IT" sz="2000" b="1" dirty="0">
                <a:cs typeface="Calibri" panose="020F0502020204030204" pitchFamily="34" charset="0"/>
              </a:rPr>
              <a:t>Argentina</a:t>
            </a:r>
            <a:r>
              <a:rPr lang="it-IT" sz="2000" dirty="0">
                <a:cs typeface="Calibri" panose="020F0502020204030204" pitchFamily="34" charset="0"/>
              </a:rPr>
              <a:t>, la </a:t>
            </a:r>
            <a:r>
              <a:rPr lang="it-IT" sz="2000" b="1" dirty="0">
                <a:cs typeface="Calibri" panose="020F0502020204030204" pitchFamily="34" charset="0"/>
              </a:rPr>
              <a:t>Bolivia</a:t>
            </a:r>
            <a:r>
              <a:rPr lang="it-IT" sz="2000" dirty="0">
                <a:cs typeface="Calibri" panose="020F0502020204030204" pitchFamily="34" charset="0"/>
              </a:rPr>
              <a:t>, la </a:t>
            </a:r>
            <a:r>
              <a:rPr lang="it-IT" sz="2000" b="1" dirty="0">
                <a:cs typeface="Calibri" panose="020F0502020204030204" pitchFamily="34" charset="0"/>
              </a:rPr>
              <a:t>Colombia</a:t>
            </a:r>
            <a:r>
              <a:rPr lang="it-IT" sz="2000" dirty="0">
                <a:cs typeface="Calibri" panose="020F0502020204030204" pitchFamily="34" charset="0"/>
              </a:rPr>
              <a:t>, il </a:t>
            </a:r>
            <a:r>
              <a:rPr lang="it-IT" sz="2000" b="1" dirty="0">
                <a:cs typeface="Calibri" panose="020F0502020204030204" pitchFamily="34" charset="0"/>
              </a:rPr>
              <a:t>Cile</a:t>
            </a:r>
            <a:r>
              <a:rPr lang="it-IT" sz="2000" dirty="0">
                <a:cs typeface="Calibri" panose="020F0502020204030204" pitchFamily="34" charset="0"/>
              </a:rPr>
              <a:t>, il </a:t>
            </a:r>
            <a:r>
              <a:rPr lang="it-IT" sz="2000" b="1" dirty="0">
                <a:cs typeface="Calibri" panose="020F0502020204030204" pitchFamily="34" charset="0"/>
              </a:rPr>
              <a:t>Perù</a:t>
            </a:r>
            <a:r>
              <a:rPr lang="it-IT" sz="2000" dirty="0">
                <a:cs typeface="Calibri" panose="020F0502020204030204" pitchFamily="34" charset="0"/>
              </a:rPr>
              <a:t> e il </a:t>
            </a:r>
            <a:r>
              <a:rPr lang="it-IT" sz="2000" b="1" dirty="0">
                <a:cs typeface="Calibri" panose="020F0502020204030204" pitchFamily="34" charset="0"/>
              </a:rPr>
              <a:t>Paraguay</a:t>
            </a:r>
            <a:r>
              <a:rPr lang="it-IT" sz="2000" dirty="0">
                <a:cs typeface="Calibri" panose="020F0502020204030204" pitchFamily="34" charset="0"/>
              </a:rPr>
              <a:t>. Tra i personaggi che guidarono le insurrezioni contro la madrepatria ci furono due generali: </a:t>
            </a:r>
            <a:r>
              <a:rPr lang="it-IT" sz="2000" b="1" dirty="0">
                <a:cs typeface="Calibri" panose="020F0502020204030204" pitchFamily="34" charset="0"/>
              </a:rPr>
              <a:t>Sim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ón Bolívar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José de San Martín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1822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Brasile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ottenne l’indipendenza dal Portogallo.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Più a nord, anche il Vicereame spagnolo più antico crollò quando il </a:t>
            </a:r>
            <a:r>
              <a:rPr lang="it-IT" sz="2000" b="1" dirty="0">
                <a:cs typeface="Calibri" panose="020F0502020204030204" pitchFamily="34" charset="0"/>
              </a:rPr>
              <a:t>Messico</a:t>
            </a:r>
            <a:r>
              <a:rPr lang="it-IT" sz="2000" dirty="0">
                <a:cs typeface="Calibri" panose="020F0502020204030204" pitchFamily="34" charset="0"/>
              </a:rPr>
              <a:t> ottenne l’indipendenza nel 1821, seguito da altri Stati dell’America centrale, come </a:t>
            </a:r>
            <a:r>
              <a:rPr lang="it-IT" sz="2000" b="1" dirty="0">
                <a:cs typeface="Calibri" panose="020F0502020204030204" pitchFamily="34" charset="0"/>
              </a:rPr>
              <a:t>Guatemala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Honduras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Costa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Rica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Nicaragua</a:t>
            </a:r>
            <a:r>
              <a:rPr lang="it-IT" sz="2000" dirty="0">
                <a:cs typeface="Calibri" panose="020F0502020204030204" pitchFamily="34" charset="0"/>
              </a:rPr>
              <a:t> ed </a:t>
            </a:r>
            <a:r>
              <a:rPr lang="it-IT" sz="2000" b="1" dirty="0">
                <a:cs typeface="Calibri" panose="020F0502020204030204" pitchFamily="34" charset="0"/>
              </a:rPr>
              <a:t>El Salvador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Viso umano, persona, calzature&#10;&#10;Descrizione generata automaticamente">
            <a:extLst>
              <a:ext uri="{FF2B5EF4-FFF2-40B4-BE49-F238E27FC236}">
                <a16:creationId xmlns:a16="http://schemas.microsoft.com/office/drawing/2014/main" id="{04390942-EE91-4D18-A350-901D156B5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03" y="884337"/>
            <a:ext cx="2624268" cy="59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4" y="904725"/>
            <a:ext cx="6079808" cy="486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 I moti liberali del 1820-21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Chi si opponeva ai governi assolutistici e all’ordine restaurato dal Congresso di Vienna perseguiva </a:t>
            </a:r>
            <a:r>
              <a:rPr lang="it-IT" sz="2000" b="1" dirty="0">
                <a:cs typeface="Calibri" panose="020F0502020204030204" pitchFamily="34" charset="0"/>
              </a:rPr>
              <a:t>ideali liberali </a:t>
            </a:r>
            <a:r>
              <a:rPr lang="it-IT" sz="2000" dirty="0">
                <a:cs typeface="Calibri" panose="020F0502020204030204" pitchFamily="34" charset="0"/>
              </a:rPr>
              <a:t>e rivendicava in particolare la promulgazione di </a:t>
            </a:r>
            <a:r>
              <a:rPr lang="it-IT" sz="2000" b="1" dirty="0">
                <a:cs typeface="Calibri" panose="020F0502020204030204" pitchFamily="34" charset="0"/>
              </a:rPr>
              <a:t>Costituzioni</a:t>
            </a:r>
            <a:r>
              <a:rPr lang="it-IT" sz="2000" dirty="0">
                <a:cs typeface="Calibri" panose="020F0502020204030204" pitchFamily="34" charset="0"/>
              </a:rPr>
              <a:t> che limitassero il potere del sovrano e garantissero le </a:t>
            </a:r>
            <a:r>
              <a:rPr lang="it-IT" sz="2000" b="1" dirty="0">
                <a:cs typeface="Calibri" panose="020F0502020204030204" pitchFamily="34" charset="0"/>
              </a:rPr>
              <a:t>libertà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fondamentali</a:t>
            </a:r>
            <a:r>
              <a:rPr lang="it-IT" sz="2000" dirty="0">
                <a:cs typeface="Calibri" panose="020F0502020204030204" pitchFamily="34" charset="0"/>
              </a:rPr>
              <a:t> a tutta la popolazione, aspirando in alcuni casi all’</a:t>
            </a:r>
            <a:r>
              <a:rPr lang="it-IT" sz="2000" b="1" dirty="0">
                <a:cs typeface="Calibri" panose="020F0502020204030204" pitchFamily="34" charset="0"/>
              </a:rPr>
              <a:t>indipendenza</a:t>
            </a:r>
            <a:r>
              <a:rPr lang="it-IT" sz="2000" dirty="0">
                <a:cs typeface="Calibri" panose="020F0502020204030204" pitchFamily="34" charset="0"/>
              </a:rPr>
              <a:t> della propria patria e in altri all’instaurazione della </a:t>
            </a:r>
            <a:r>
              <a:rPr lang="it-IT" sz="2000" b="1" dirty="0">
                <a:cs typeface="Calibri" panose="020F0502020204030204" pitchFamily="34" charset="0"/>
              </a:rPr>
              <a:t>repubblica</a:t>
            </a:r>
            <a:r>
              <a:rPr lang="it-IT" sz="2000" dirty="0">
                <a:cs typeface="Calibri" panose="020F0502020204030204" pitchFamily="34" charset="0"/>
              </a:rPr>
              <a:t> nel proprio Paese.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Dal momento che in gran parte degli Stati era vietata ogni forma di dissenso, alcuni cittadini che si opponevano al governo in carica iniziarono a organizzarsi in </a:t>
            </a:r>
            <a:r>
              <a:rPr lang="it-IT" sz="2000" b="1" dirty="0">
                <a:cs typeface="Calibri" panose="020F0502020204030204" pitchFamily="34" charset="0"/>
              </a:rPr>
              <a:t>società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segrete</a:t>
            </a:r>
            <a:r>
              <a:rPr lang="it-IT" sz="2000" dirty="0">
                <a:cs typeface="Calibri" panose="020F0502020204030204" pitchFamily="34" charset="0"/>
              </a:rPr>
              <a:t>: tra queste le più diffuse furono la </a:t>
            </a:r>
            <a:r>
              <a:rPr lang="it-IT" sz="2000" b="1" dirty="0">
                <a:cs typeface="Calibri" panose="020F0502020204030204" pitchFamily="34" charset="0"/>
              </a:rPr>
              <a:t>Carboneria</a:t>
            </a:r>
            <a:r>
              <a:rPr lang="it-IT" sz="2000" dirty="0">
                <a:cs typeface="Calibri" panose="020F0502020204030204" pitchFamily="34" charset="0"/>
              </a:rPr>
              <a:t>, i </a:t>
            </a:r>
            <a:r>
              <a:rPr lang="it-IT" sz="2000" b="1" i="1" dirty="0" err="1">
                <a:cs typeface="Calibri" panose="020F0502020204030204" pitchFamily="34" charset="0"/>
              </a:rPr>
              <a:t>Comuneros</a:t>
            </a:r>
            <a:r>
              <a:rPr lang="it-IT" sz="2000" dirty="0">
                <a:cs typeface="Calibri" panose="020F0502020204030204" pitchFamily="34" charset="0"/>
              </a:rPr>
              <a:t>, gli </a:t>
            </a:r>
            <a:r>
              <a:rPr lang="it-IT" sz="2000" b="1" dirty="0">
                <a:cs typeface="Calibri" panose="020F0502020204030204" pitchFamily="34" charset="0"/>
              </a:rPr>
              <a:t>Adelfi</a:t>
            </a:r>
            <a:r>
              <a:rPr lang="it-IT" sz="2000" dirty="0">
                <a:cs typeface="Calibri" panose="020F0502020204030204" pitchFamily="34" charset="0"/>
              </a:rPr>
              <a:t>, i </a:t>
            </a:r>
            <a:r>
              <a:rPr lang="it-IT" sz="2000" b="1" dirty="0">
                <a:cs typeface="Calibri" panose="020F0502020204030204" pitchFamily="34" charset="0"/>
              </a:rPr>
              <a:t>Cavalieri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fede</a:t>
            </a:r>
            <a:r>
              <a:rPr lang="it-IT" sz="2000" dirty="0">
                <a:cs typeface="Calibri" panose="020F0502020204030204" pitchFamily="34" charset="0"/>
              </a:rPr>
              <a:t> e la </a:t>
            </a:r>
            <a:r>
              <a:rPr lang="it-IT" sz="2000" b="1" dirty="0">
                <a:cs typeface="Calibri" panose="020F0502020204030204" pitchFamily="34" charset="0"/>
              </a:rPr>
              <a:t>Società delle Giardiniere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persona, dipinto, vestiti&#10;&#10;Descrizione generata automaticamente">
            <a:extLst>
              <a:ext uri="{FF2B5EF4-FFF2-40B4-BE49-F238E27FC236}">
                <a16:creationId xmlns:a16="http://schemas.microsoft.com/office/drawing/2014/main" id="{94CBA156-A75F-B5B4-E269-4492298ED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62" y="1214950"/>
            <a:ext cx="4176414" cy="49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00F8F-2361-D17F-97A5-6D60A76D3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9AE601-830E-D6E0-E165-031757B4E038}"/>
              </a:ext>
            </a:extLst>
          </p:cNvPr>
          <p:cNvSpPr txBox="1"/>
          <p:nvPr/>
        </p:nvSpPr>
        <p:spPr>
          <a:xfrm>
            <a:off x="916893" y="904725"/>
            <a:ext cx="70282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A partire dal </a:t>
            </a:r>
            <a:r>
              <a:rPr lang="it-IT" sz="2000" b="1" dirty="0">
                <a:cs typeface="Calibri" panose="020F0502020204030204" pitchFamily="34" charset="0"/>
              </a:rPr>
              <a:t>1820</a:t>
            </a:r>
            <a:r>
              <a:rPr lang="it-IT" sz="2000" dirty="0">
                <a:cs typeface="Calibri" panose="020F0502020204030204" pitchFamily="34" charset="0"/>
              </a:rPr>
              <a:t> scoppiarono moti liberali in diversi Stati europei. Le prime rivolte si verificarono in </a:t>
            </a:r>
            <a:r>
              <a:rPr lang="it-IT" sz="2000" b="1" dirty="0">
                <a:cs typeface="Calibri" panose="020F0502020204030204" pitchFamily="34" charset="0"/>
              </a:rPr>
              <a:t>Spagna</a:t>
            </a:r>
            <a:r>
              <a:rPr lang="it-IT" sz="2000" dirty="0">
                <a:cs typeface="Calibri" panose="020F0502020204030204" pitchFamily="34" charset="0"/>
              </a:rPr>
              <a:t>, dove alcune truppe dell’esercito, che si stavano imbarcando al porto di Cadice per andare a sedare le insurrezioni nelle colonie in America meridionale, si rifiutarono di partire; gli insorti ottennero il ripristino della carta costituzionale del 1813, un Parlamento e un Governo di liberali moderati. Anche nel </a:t>
            </a:r>
            <a:r>
              <a:rPr lang="it-IT" sz="2000" b="1" dirty="0">
                <a:cs typeface="Calibri" panose="020F0502020204030204" pitchFamily="34" charset="0"/>
              </a:rPr>
              <a:t>Regno delle Due Sicilie </a:t>
            </a:r>
            <a:r>
              <a:rPr lang="it-IT" sz="2000" dirty="0">
                <a:cs typeface="Calibri" panose="020F0502020204030204" pitchFamily="34" charset="0"/>
              </a:rPr>
              <a:t>scoppiarono moti: a </a:t>
            </a:r>
            <a:r>
              <a:rPr lang="it-IT" sz="2000" b="1" dirty="0">
                <a:cs typeface="Calibri" panose="020F0502020204030204" pitchFamily="34" charset="0"/>
              </a:rPr>
              <a:t>Napoli</a:t>
            </a:r>
            <a:r>
              <a:rPr lang="it-IT" sz="2000" dirty="0">
                <a:cs typeface="Calibri" panose="020F0502020204030204" pitchFamily="34" charset="0"/>
              </a:rPr>
              <a:t> gli insorti ottennero una costituzione simile a quella ottenuta dai patrioti spagnoli e a </a:t>
            </a:r>
            <a:r>
              <a:rPr lang="it-IT" sz="2000" b="1" dirty="0">
                <a:cs typeface="Calibri" panose="020F0502020204030204" pitchFamily="34" charset="0"/>
              </a:rPr>
              <a:t>Palermo</a:t>
            </a:r>
            <a:r>
              <a:rPr lang="it-IT" sz="2000" dirty="0">
                <a:cs typeface="Calibri" panose="020F0502020204030204" pitchFamily="34" charset="0"/>
              </a:rPr>
              <a:t>, invece, il popolo appoggiato dai nobili locali rivendicavano maggiore autonomia. Nel </a:t>
            </a:r>
            <a:r>
              <a:rPr lang="it-IT" sz="2000" b="1" dirty="0">
                <a:cs typeface="Calibri" panose="020F0502020204030204" pitchFamily="34" charset="0"/>
              </a:rPr>
              <a:t>1821</a:t>
            </a:r>
            <a:r>
              <a:rPr lang="it-IT" sz="2000" dirty="0">
                <a:cs typeface="Calibri" panose="020F0502020204030204" pitchFamily="34" charset="0"/>
              </a:rPr>
              <a:t> fu la volta del </a:t>
            </a:r>
            <a:r>
              <a:rPr lang="it-IT" sz="2000" b="1" dirty="0">
                <a:cs typeface="Calibri" panose="020F0502020204030204" pitchFamily="34" charset="0"/>
              </a:rPr>
              <a:t>Regno di Sardegna</a:t>
            </a:r>
            <a:r>
              <a:rPr lang="it-IT" sz="2000" dirty="0">
                <a:cs typeface="Calibri" panose="020F0502020204030204" pitchFamily="34" charset="0"/>
              </a:rPr>
              <a:t>, in cui gli insorti guidati dal conte </a:t>
            </a:r>
            <a:r>
              <a:rPr lang="it-IT" sz="2000" b="1" dirty="0" err="1">
                <a:cs typeface="Calibri" panose="020F0502020204030204" pitchFamily="34" charset="0"/>
              </a:rPr>
              <a:t>Santorre</a:t>
            </a:r>
            <a:r>
              <a:rPr lang="it-IT" sz="2000" b="1" dirty="0">
                <a:cs typeface="Calibri" panose="020F0502020204030204" pitchFamily="34" charset="0"/>
              </a:rPr>
              <a:t> di Santarosa </a:t>
            </a:r>
            <a:r>
              <a:rPr lang="it-IT" sz="2000" dirty="0">
                <a:cs typeface="Calibri" panose="020F0502020204030204" pitchFamily="34" charset="0"/>
              </a:rPr>
              <a:t>volevano una costituzione e la liberazione del Lombardo-Veneto dal dominio austriaco per ampliare lo Stato sabaudo.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arte, persona, Viso umano&#10;&#10;Descrizione generata automaticamente">
            <a:extLst>
              <a:ext uri="{FF2B5EF4-FFF2-40B4-BE49-F238E27FC236}">
                <a16:creationId xmlns:a16="http://schemas.microsoft.com/office/drawing/2014/main" id="{03F54669-97EA-0710-3478-A8D38C83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10" y="969710"/>
            <a:ext cx="3265362" cy="49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7B0BE-C5EC-56E6-E277-C4386758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49C5E6-AF71-F7B5-E9F3-6B69E725B3C2}"/>
              </a:ext>
            </a:extLst>
          </p:cNvPr>
          <p:cNvSpPr txBox="1"/>
          <p:nvPr/>
        </p:nvSpPr>
        <p:spPr>
          <a:xfrm>
            <a:off x="916893" y="904725"/>
            <a:ext cx="5355556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Un caso particolare fu rappresentato dalla </a:t>
            </a:r>
            <a:r>
              <a:rPr lang="it-IT" sz="2000" b="1" dirty="0">
                <a:cs typeface="Calibri" panose="020F0502020204030204" pitchFamily="34" charset="0"/>
              </a:rPr>
              <a:t>Grecia</a:t>
            </a:r>
            <a:r>
              <a:rPr lang="it-IT" sz="2000" dirty="0">
                <a:cs typeface="Calibri" panose="020F0502020204030204" pitchFamily="34" charset="0"/>
              </a:rPr>
              <a:t>, che faceva parte dell’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ottomano</a:t>
            </a:r>
            <a:r>
              <a:rPr lang="it-IT" sz="2000" dirty="0">
                <a:cs typeface="Calibri" panose="020F0502020204030204" pitchFamily="34" charset="0"/>
              </a:rPr>
              <a:t>. Qui gran parte della popolazione si ribellò al dominio ottomano e grazie al sostegno di altre potenze europee, come Russia, Francia e Regno Unito, e all’appoggio di intellettuali stranieri favorevoli alla causa greca, come il poeta inglese Lord Byron e il conte </a:t>
            </a:r>
            <a:r>
              <a:rPr lang="it-IT" sz="2000" dirty="0" err="1">
                <a:cs typeface="Calibri" panose="020F0502020204030204" pitchFamily="34" charset="0"/>
              </a:rPr>
              <a:t>Santorre</a:t>
            </a:r>
            <a:r>
              <a:rPr lang="it-IT" sz="2000" dirty="0">
                <a:cs typeface="Calibri" panose="020F0502020204030204" pitchFamily="34" charset="0"/>
              </a:rPr>
              <a:t> di Santarosa, dopo lunghi anni di scontri, nel </a:t>
            </a:r>
            <a:r>
              <a:rPr lang="it-IT" sz="2000" b="1" dirty="0">
                <a:cs typeface="Calibri" panose="020F0502020204030204" pitchFamily="34" charset="0"/>
              </a:rPr>
              <a:t>1830</a:t>
            </a:r>
            <a:r>
              <a:rPr lang="it-IT" sz="2000" dirty="0">
                <a:cs typeface="Calibri" panose="020F0502020204030204" pitchFamily="34" charset="0"/>
              </a:rPr>
              <a:t> la Grecia ottenne l’</a:t>
            </a:r>
            <a:r>
              <a:rPr lang="it-IT" sz="2000" b="1" dirty="0">
                <a:cs typeface="Calibri" panose="020F0502020204030204" pitchFamily="34" charset="0"/>
              </a:rPr>
              <a:t>indipendenza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Infine, nel </a:t>
            </a:r>
            <a:r>
              <a:rPr lang="it-IT" sz="2000" b="1" dirty="0">
                <a:cs typeface="Calibri" panose="020F0502020204030204" pitchFamily="34" charset="0"/>
              </a:rPr>
              <a:t>1825</a:t>
            </a:r>
            <a:r>
              <a:rPr lang="it-IT" sz="2000" dirty="0">
                <a:cs typeface="Calibri" panose="020F0502020204030204" pitchFamily="34" charset="0"/>
              </a:rPr>
              <a:t> anche a </a:t>
            </a:r>
            <a:r>
              <a:rPr lang="it-IT" sz="2000" b="1" dirty="0">
                <a:cs typeface="Calibri" panose="020F0502020204030204" pitchFamily="34" charset="0"/>
              </a:rPr>
              <a:t>San Pietroburgo</a:t>
            </a:r>
            <a:r>
              <a:rPr lang="it-IT" sz="2000" dirty="0">
                <a:cs typeface="Calibri" panose="020F0502020204030204" pitchFamily="34" charset="0"/>
              </a:rPr>
              <a:t>, nell’Impero russo, alcuni militari affiliati in società segrete insorsero contro lo zar al fine di ottenere una costituzione. Tuttavia, l’</a:t>
            </a:r>
            <a:r>
              <a:rPr lang="it-IT" sz="2000" b="1" dirty="0">
                <a:cs typeface="Calibri" panose="020F0502020204030204" pitchFamily="34" charset="0"/>
              </a:rPr>
              <a:t>insurrezione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decabrista</a:t>
            </a:r>
            <a:r>
              <a:rPr lang="it-IT" sz="2000" dirty="0">
                <a:cs typeface="Calibri" panose="020F0502020204030204" pitchFamily="34" charset="0"/>
              </a:rPr>
              <a:t> venne duramente repressa.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disegno, cartone animato, arte&#10;&#10;Descrizione generata automaticamente">
            <a:extLst>
              <a:ext uri="{FF2B5EF4-FFF2-40B4-BE49-F238E27FC236}">
                <a16:creationId xmlns:a16="http://schemas.microsoft.com/office/drawing/2014/main" id="{A899F96C-270C-7100-A25A-C52FDBCEC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56" y="1028013"/>
            <a:ext cx="5355556" cy="36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4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2215</Words>
  <Application>Microsoft Macintosh PowerPoint</Application>
  <PresentationFormat>Widescreen</PresentationFormat>
  <Paragraphs>54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38</cp:revision>
  <dcterms:created xsi:type="dcterms:W3CDTF">2024-01-12T11:51:10Z</dcterms:created>
  <dcterms:modified xsi:type="dcterms:W3CDTF">2025-03-11T11:55:02Z</dcterms:modified>
</cp:coreProperties>
</file>