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270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2756"/>
    <a:srgbClr val="F3D75D"/>
    <a:srgbClr val="96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9" autoAdjust="0"/>
    <p:restoredTop sz="94660"/>
  </p:normalViewPr>
  <p:slideViewPr>
    <p:cSldViewPr snapToGrid="0">
      <p:cViewPr>
        <p:scale>
          <a:sx n="97" d="100"/>
          <a:sy n="97" d="100"/>
        </p:scale>
        <p:origin x="194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C3521C08-C5AF-4A43-8A27-AB0E36225B6C}"/>
    <pc:docChg chg="undo redo custSel addSld delSld modSld">
      <pc:chgData name="Stefano Querio" userId="b6156760-fcc4-4227-907a-4864250c618d" providerId="ADAL" clId="{C3521C08-C5AF-4A43-8A27-AB0E36225B6C}" dt="2024-10-14T07:46:25.199" v="15190" actId="20577"/>
      <pc:docMkLst>
        <pc:docMk/>
      </pc:docMkLst>
      <pc:sldChg chg="modSp mod">
        <pc:chgData name="Stefano Querio" userId="b6156760-fcc4-4227-907a-4864250c618d" providerId="ADAL" clId="{C3521C08-C5AF-4A43-8A27-AB0E36225B6C}" dt="2024-10-12T14:08:53.327" v="38" actId="13926"/>
        <pc:sldMkLst>
          <pc:docMk/>
          <pc:sldMk cId="1477219147" sldId="256"/>
        </pc:sldMkLst>
        <pc:spChg chg="mod">
          <ac:chgData name="Stefano Querio" userId="b6156760-fcc4-4227-907a-4864250c618d" providerId="ADAL" clId="{C3521C08-C5AF-4A43-8A27-AB0E36225B6C}" dt="2024-10-12T14:08:53.327" v="38" actId="13926"/>
          <ac:spMkLst>
            <pc:docMk/>
            <pc:sldMk cId="1477219147" sldId="256"/>
            <ac:spMk id="12" creationId="{171BB65F-AD7E-00E0-EBF5-F4ED0FFA2432}"/>
          </ac:spMkLst>
        </pc:spChg>
        <pc:spChg chg="mod">
          <ac:chgData name="Stefano Querio" userId="b6156760-fcc4-4227-907a-4864250c618d" providerId="ADAL" clId="{C3521C08-C5AF-4A43-8A27-AB0E36225B6C}" dt="2024-10-12T14:08:37.894" v="0" actId="20577"/>
          <ac:spMkLst>
            <pc:docMk/>
            <pc:sldMk cId="1477219147" sldId="256"/>
            <ac:spMk id="13" creationId="{42F1F21E-55F1-4537-95CF-8ADDCBE49EE4}"/>
          </ac:spMkLst>
        </pc:spChg>
      </pc:sldChg>
      <pc:sldChg chg="modSp mod">
        <pc:chgData name="Stefano Querio" userId="b6156760-fcc4-4227-907a-4864250c618d" providerId="ADAL" clId="{C3521C08-C5AF-4A43-8A27-AB0E36225B6C}" dt="2024-10-13T17:34:22.114" v="15058" actId="113"/>
        <pc:sldMkLst>
          <pc:docMk/>
          <pc:sldMk cId="4014257063" sldId="257"/>
        </pc:sldMkLst>
        <pc:spChg chg="mod">
          <ac:chgData name="Stefano Querio" userId="b6156760-fcc4-4227-907a-4864250c618d" providerId="ADAL" clId="{C3521C08-C5AF-4A43-8A27-AB0E36225B6C}" dt="2024-10-13T17:34:22.114" v="15058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C3521C08-C5AF-4A43-8A27-AB0E36225B6C}" dt="2024-10-13T17:34:57.841" v="15064" actId="113"/>
        <pc:sldMkLst>
          <pc:docMk/>
          <pc:sldMk cId="630489450" sldId="258"/>
        </pc:sldMkLst>
        <pc:spChg chg="mod">
          <ac:chgData name="Stefano Querio" userId="b6156760-fcc4-4227-907a-4864250c618d" providerId="ADAL" clId="{C3521C08-C5AF-4A43-8A27-AB0E36225B6C}" dt="2024-10-13T17:34:57.841" v="15064" actId="113"/>
          <ac:spMkLst>
            <pc:docMk/>
            <pc:sldMk cId="630489450" sldId="258"/>
            <ac:spMk id="6" creationId="{36B01D7C-DBE7-E293-E426-127BF515E2CE}"/>
          </ac:spMkLst>
        </pc:spChg>
      </pc:sldChg>
      <pc:sldChg chg="modSp mod">
        <pc:chgData name="Stefano Querio" userId="b6156760-fcc4-4227-907a-4864250c618d" providerId="ADAL" clId="{C3521C08-C5AF-4A43-8A27-AB0E36225B6C}" dt="2024-10-13T17:36:03.686" v="15071" actId="113"/>
        <pc:sldMkLst>
          <pc:docMk/>
          <pc:sldMk cId="2499567960" sldId="259"/>
        </pc:sldMkLst>
        <pc:spChg chg="mod">
          <ac:chgData name="Stefano Querio" userId="b6156760-fcc4-4227-907a-4864250c618d" providerId="ADAL" clId="{C3521C08-C5AF-4A43-8A27-AB0E36225B6C}" dt="2024-10-13T17:36:03.686" v="15071" actId="113"/>
          <ac:spMkLst>
            <pc:docMk/>
            <pc:sldMk cId="2499567960" sldId="259"/>
            <ac:spMk id="6" creationId="{40983EBC-8B4D-700C-4255-11F314C632F4}"/>
          </ac:spMkLst>
        </pc:spChg>
      </pc:sldChg>
      <pc:sldChg chg="modSp mod">
        <pc:chgData name="Stefano Querio" userId="b6156760-fcc4-4227-907a-4864250c618d" providerId="ADAL" clId="{C3521C08-C5AF-4A43-8A27-AB0E36225B6C}" dt="2024-10-13T17:38:02.491" v="15087" actId="113"/>
        <pc:sldMkLst>
          <pc:docMk/>
          <pc:sldMk cId="4087680657" sldId="260"/>
        </pc:sldMkLst>
        <pc:spChg chg="mod">
          <ac:chgData name="Stefano Querio" userId="b6156760-fcc4-4227-907a-4864250c618d" providerId="ADAL" clId="{C3521C08-C5AF-4A43-8A27-AB0E36225B6C}" dt="2024-10-13T17:38:02.491" v="15087" actId="113"/>
          <ac:spMkLst>
            <pc:docMk/>
            <pc:sldMk cId="4087680657" sldId="260"/>
            <ac:spMk id="6" creationId="{2B35FAF1-5B1D-BAAE-BB28-43395BB7760D}"/>
          </ac:spMkLst>
        </pc:spChg>
      </pc:sldChg>
      <pc:sldChg chg="modSp mod">
        <pc:chgData name="Stefano Querio" userId="b6156760-fcc4-4227-907a-4864250c618d" providerId="ADAL" clId="{C3521C08-C5AF-4A43-8A27-AB0E36225B6C}" dt="2024-10-14T07:46:25.199" v="15190" actId="20577"/>
        <pc:sldMkLst>
          <pc:docMk/>
          <pc:sldMk cId="1970236930" sldId="261"/>
        </pc:sldMkLst>
        <pc:spChg chg="mod">
          <ac:chgData name="Stefano Querio" userId="b6156760-fcc4-4227-907a-4864250c618d" providerId="ADAL" clId="{C3521C08-C5AF-4A43-8A27-AB0E36225B6C}" dt="2024-10-14T07:46:25.199" v="15190" actId="20577"/>
          <ac:spMkLst>
            <pc:docMk/>
            <pc:sldMk cId="1970236930" sldId="261"/>
            <ac:spMk id="6" creationId="{B1747A0C-999B-C592-AA6C-B00D17CD2188}"/>
          </ac:spMkLst>
        </pc:spChg>
      </pc:sldChg>
      <pc:sldChg chg="del">
        <pc:chgData name="Stefano Querio" userId="b6156760-fcc4-4227-907a-4864250c618d" providerId="ADAL" clId="{C3521C08-C5AF-4A43-8A27-AB0E36225B6C}" dt="2024-10-13T10:22:16.650" v="8366" actId="2696"/>
        <pc:sldMkLst>
          <pc:docMk/>
          <pc:sldMk cId="1314482844" sldId="262"/>
        </pc:sldMkLst>
      </pc:sldChg>
      <pc:sldChg chg="del">
        <pc:chgData name="Stefano Querio" userId="b6156760-fcc4-4227-907a-4864250c618d" providerId="ADAL" clId="{C3521C08-C5AF-4A43-8A27-AB0E36225B6C}" dt="2024-10-13T10:22:28.597" v="8367" actId="2696"/>
        <pc:sldMkLst>
          <pc:docMk/>
          <pc:sldMk cId="3840617317" sldId="263"/>
        </pc:sldMkLst>
      </pc:sldChg>
      <pc:sldChg chg="del">
        <pc:chgData name="Stefano Querio" userId="b6156760-fcc4-4227-907a-4864250c618d" providerId="ADAL" clId="{C3521C08-C5AF-4A43-8A27-AB0E36225B6C}" dt="2024-10-13T10:22:28.597" v="8367" actId="2696"/>
        <pc:sldMkLst>
          <pc:docMk/>
          <pc:sldMk cId="2721867779" sldId="264"/>
        </pc:sldMkLst>
      </pc:sldChg>
      <pc:sldChg chg="del">
        <pc:chgData name="Stefano Querio" userId="b6156760-fcc4-4227-907a-4864250c618d" providerId="ADAL" clId="{C3521C08-C5AF-4A43-8A27-AB0E36225B6C}" dt="2024-10-12T14:38:29.939" v="1751" actId="2696"/>
        <pc:sldMkLst>
          <pc:docMk/>
          <pc:sldMk cId="617102739" sldId="265"/>
        </pc:sldMkLst>
      </pc:sldChg>
      <pc:sldChg chg="del">
        <pc:chgData name="Stefano Querio" userId="b6156760-fcc4-4227-907a-4864250c618d" providerId="ADAL" clId="{C3521C08-C5AF-4A43-8A27-AB0E36225B6C}" dt="2024-10-13T10:22:05.505" v="8365" actId="2696"/>
        <pc:sldMkLst>
          <pc:docMk/>
          <pc:sldMk cId="1502551331" sldId="266"/>
        </pc:sldMkLst>
      </pc:sldChg>
      <pc:sldChg chg="del">
        <pc:chgData name="Stefano Querio" userId="b6156760-fcc4-4227-907a-4864250c618d" providerId="ADAL" clId="{C3521C08-C5AF-4A43-8A27-AB0E36225B6C}" dt="2024-10-13T10:22:28.597" v="8367" actId="2696"/>
        <pc:sldMkLst>
          <pc:docMk/>
          <pc:sldMk cId="2573754559" sldId="267"/>
        </pc:sldMkLst>
      </pc:sldChg>
      <pc:sldChg chg="modSp add mod">
        <pc:chgData name="Stefano Querio" userId="b6156760-fcc4-4227-907a-4864250c618d" providerId="ADAL" clId="{C3521C08-C5AF-4A43-8A27-AB0E36225B6C}" dt="2024-10-14T07:28:45.901" v="15124" actId="313"/>
        <pc:sldMkLst>
          <pc:docMk/>
          <pc:sldMk cId="2262375014" sldId="268"/>
        </pc:sldMkLst>
        <pc:spChg chg="mod">
          <ac:chgData name="Stefano Querio" userId="b6156760-fcc4-4227-907a-4864250c618d" providerId="ADAL" clId="{C3521C08-C5AF-4A43-8A27-AB0E36225B6C}" dt="2024-10-14T07:28:45.901" v="15124" actId="313"/>
          <ac:spMkLst>
            <pc:docMk/>
            <pc:sldMk cId="2262375014" sldId="268"/>
            <ac:spMk id="6" creationId="{95886078-7FFE-0F88-1754-7091F812B2AF}"/>
          </ac:spMkLst>
        </pc:spChg>
      </pc:sldChg>
      <pc:sldChg chg="modSp add mod">
        <pc:chgData name="Stefano Querio" userId="b6156760-fcc4-4227-907a-4864250c618d" providerId="ADAL" clId="{C3521C08-C5AF-4A43-8A27-AB0E36225B6C}" dt="2024-10-14T07:43:32.355" v="15177" actId="20577"/>
        <pc:sldMkLst>
          <pc:docMk/>
          <pc:sldMk cId="2624820679" sldId="269"/>
        </pc:sldMkLst>
        <pc:spChg chg="mod">
          <ac:chgData name="Stefano Querio" userId="b6156760-fcc4-4227-907a-4864250c618d" providerId="ADAL" clId="{C3521C08-C5AF-4A43-8A27-AB0E36225B6C}" dt="2024-10-14T07:43:32.355" v="15177" actId="20577"/>
          <ac:spMkLst>
            <pc:docMk/>
            <pc:sldMk cId="2624820679" sldId="269"/>
            <ac:spMk id="6" creationId="{4F7C8166-C607-52EF-3992-097043DAF568}"/>
          </ac:spMkLst>
        </pc:spChg>
      </pc:sldChg>
      <pc:sldChg chg="modSp add mod">
        <pc:chgData name="Stefano Querio" userId="b6156760-fcc4-4227-907a-4864250c618d" providerId="ADAL" clId="{C3521C08-C5AF-4A43-8A27-AB0E36225B6C}" dt="2024-10-14T07:33:32.728" v="15148" actId="20577"/>
        <pc:sldMkLst>
          <pc:docMk/>
          <pc:sldMk cId="2604598670" sldId="270"/>
        </pc:sldMkLst>
        <pc:spChg chg="mod">
          <ac:chgData name="Stefano Querio" userId="b6156760-fcc4-4227-907a-4864250c618d" providerId="ADAL" clId="{C3521C08-C5AF-4A43-8A27-AB0E36225B6C}" dt="2024-10-14T07:33:32.728" v="15148" actId="20577"/>
          <ac:spMkLst>
            <pc:docMk/>
            <pc:sldMk cId="2604598670" sldId="270"/>
            <ac:spMk id="6" creationId="{623A8429-F816-AB4C-D212-94C47AD8418B}"/>
          </ac:spMkLst>
        </pc:spChg>
      </pc:sldChg>
      <pc:sldChg chg="modSp add mod">
        <pc:chgData name="Stefano Querio" userId="b6156760-fcc4-4227-907a-4864250c618d" providerId="ADAL" clId="{C3521C08-C5AF-4A43-8A27-AB0E36225B6C}" dt="2024-10-14T07:37:00.034" v="15171" actId="20577"/>
        <pc:sldMkLst>
          <pc:docMk/>
          <pc:sldMk cId="4074798746" sldId="271"/>
        </pc:sldMkLst>
        <pc:spChg chg="mod">
          <ac:chgData name="Stefano Querio" userId="b6156760-fcc4-4227-907a-4864250c618d" providerId="ADAL" clId="{C3521C08-C5AF-4A43-8A27-AB0E36225B6C}" dt="2024-10-14T07:37:00.034" v="15171" actId="20577"/>
          <ac:spMkLst>
            <pc:docMk/>
            <pc:sldMk cId="4074798746" sldId="271"/>
            <ac:spMk id="6" creationId="{6F97E5AC-49ED-F62F-1765-BBC0797299EE}"/>
          </ac:spMkLst>
        </pc:spChg>
      </pc:sldChg>
      <pc:sldChg chg="modSp add mod">
        <pc:chgData name="Stefano Querio" userId="b6156760-fcc4-4227-907a-4864250c618d" providerId="ADAL" clId="{C3521C08-C5AF-4A43-8A27-AB0E36225B6C}" dt="2024-10-14T07:37:06.680" v="15173" actId="20577"/>
        <pc:sldMkLst>
          <pc:docMk/>
          <pc:sldMk cId="3262001051" sldId="272"/>
        </pc:sldMkLst>
        <pc:spChg chg="mod">
          <ac:chgData name="Stefano Querio" userId="b6156760-fcc4-4227-907a-4864250c618d" providerId="ADAL" clId="{C3521C08-C5AF-4A43-8A27-AB0E36225B6C}" dt="2024-10-14T07:37:06.680" v="15173" actId="20577"/>
          <ac:spMkLst>
            <pc:docMk/>
            <pc:sldMk cId="3262001051" sldId="272"/>
            <ac:spMk id="6" creationId="{9CB5ADEA-D2C0-D978-B9DA-F74C8A5F22F1}"/>
          </ac:spMkLst>
        </pc:spChg>
      </pc:sldChg>
      <pc:sldChg chg="modSp add mod">
        <pc:chgData name="Stefano Querio" userId="b6156760-fcc4-4227-907a-4864250c618d" providerId="ADAL" clId="{C3521C08-C5AF-4A43-8A27-AB0E36225B6C}" dt="2024-10-14T07:45:08.479" v="15189" actId="6549"/>
        <pc:sldMkLst>
          <pc:docMk/>
          <pc:sldMk cId="319512020" sldId="273"/>
        </pc:sldMkLst>
        <pc:spChg chg="mod">
          <ac:chgData name="Stefano Querio" userId="b6156760-fcc4-4227-907a-4864250c618d" providerId="ADAL" clId="{C3521C08-C5AF-4A43-8A27-AB0E36225B6C}" dt="2024-10-14T07:45:08.479" v="15189" actId="6549"/>
          <ac:spMkLst>
            <pc:docMk/>
            <pc:sldMk cId="319512020" sldId="273"/>
            <ac:spMk id="6" creationId="{16F4B683-7D52-63BD-943D-4F9CA920961A}"/>
          </ac:spMkLst>
        </pc:spChg>
      </pc:sldChg>
    </pc:docChg>
  </pc:docChgLst>
  <pc:docChgLst>
    <pc:chgData name="Stefano Querio" userId="b6156760-fcc4-4227-907a-4864250c618d" providerId="ADAL" clId="{2146D530-AD8E-4F65-BF6A-E09F1C24C61D}"/>
    <pc:docChg chg="undo custSel addSld modSld">
      <pc:chgData name="Stefano Querio" userId="b6156760-fcc4-4227-907a-4864250c618d" providerId="ADAL" clId="{2146D530-AD8E-4F65-BF6A-E09F1C24C61D}" dt="2024-01-15T10:46:53.601" v="16170" actId="20577"/>
      <pc:docMkLst>
        <pc:docMk/>
      </pc:docMkLst>
      <pc:sldChg chg="modSp mod">
        <pc:chgData name="Stefano Querio" userId="b6156760-fcc4-4227-907a-4864250c618d" providerId="ADAL" clId="{2146D530-AD8E-4F65-BF6A-E09F1C24C61D}" dt="2024-01-15T10:35:46.644" v="16090" actId="113"/>
        <pc:sldMkLst>
          <pc:docMk/>
          <pc:sldMk cId="1477219147" sldId="256"/>
        </pc:sldMkLst>
        <pc:spChg chg="mod">
          <ac:chgData name="Stefano Querio" userId="b6156760-fcc4-4227-907a-4864250c618d" providerId="ADAL" clId="{2146D530-AD8E-4F65-BF6A-E09F1C24C61D}" dt="2024-01-15T10:35:46.644" v="16090" actId="113"/>
          <ac:spMkLst>
            <pc:docMk/>
            <pc:sldMk cId="1477219147" sldId="256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6:16.165" v="16091" actId="113"/>
        <pc:sldMkLst>
          <pc:docMk/>
          <pc:sldMk cId="4014257063" sldId="257"/>
        </pc:sldMkLst>
        <pc:spChg chg="mod">
          <ac:chgData name="Stefano Querio" userId="b6156760-fcc4-4227-907a-4864250c618d" providerId="ADAL" clId="{2146D530-AD8E-4F65-BF6A-E09F1C24C61D}" dt="2024-01-15T10:36:16.165" v="16091" actId="113"/>
          <ac:spMkLst>
            <pc:docMk/>
            <pc:sldMk cId="4014257063" sldId="257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7:39.069" v="16098" actId="113"/>
        <pc:sldMkLst>
          <pc:docMk/>
          <pc:sldMk cId="630489450" sldId="258"/>
        </pc:sldMkLst>
        <pc:spChg chg="mod">
          <ac:chgData name="Stefano Querio" userId="b6156760-fcc4-4227-907a-4864250c618d" providerId="ADAL" clId="{2146D530-AD8E-4F65-BF6A-E09F1C24C61D}" dt="2024-01-15T10:37:39.069" v="16098" actId="113"/>
          <ac:spMkLst>
            <pc:docMk/>
            <pc:sldMk cId="630489450" sldId="258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8:08.637" v="16100" actId="113"/>
        <pc:sldMkLst>
          <pc:docMk/>
          <pc:sldMk cId="2499567960" sldId="259"/>
        </pc:sldMkLst>
        <pc:spChg chg="mod">
          <ac:chgData name="Stefano Querio" userId="b6156760-fcc4-4227-907a-4864250c618d" providerId="ADAL" clId="{2146D530-AD8E-4F65-BF6A-E09F1C24C61D}" dt="2024-01-15T10:38:08.637" v="16100" actId="113"/>
          <ac:spMkLst>
            <pc:docMk/>
            <pc:sldMk cId="2499567960" sldId="259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8:38.020" v="16103" actId="114"/>
        <pc:sldMkLst>
          <pc:docMk/>
          <pc:sldMk cId="4087680657" sldId="260"/>
        </pc:sldMkLst>
        <pc:spChg chg="mod">
          <ac:chgData name="Stefano Querio" userId="b6156760-fcc4-4227-907a-4864250c618d" providerId="ADAL" clId="{2146D530-AD8E-4F65-BF6A-E09F1C24C61D}" dt="2024-01-15T10:38:38.020" v="16103" actId="114"/>
          <ac:spMkLst>
            <pc:docMk/>
            <pc:sldMk cId="4087680657" sldId="260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1:35.546" v="16113" actId="113"/>
        <pc:sldMkLst>
          <pc:docMk/>
          <pc:sldMk cId="1970236930" sldId="261"/>
        </pc:sldMkLst>
        <pc:spChg chg="mod">
          <ac:chgData name="Stefano Querio" userId="b6156760-fcc4-4227-907a-4864250c618d" providerId="ADAL" clId="{2146D530-AD8E-4F65-BF6A-E09F1C24C61D}" dt="2024-01-15T10:41:35.546" v="16113" actId="113"/>
          <ac:spMkLst>
            <pc:docMk/>
            <pc:sldMk cId="1970236930" sldId="261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3:01.389" v="16142" actId="20577"/>
        <pc:sldMkLst>
          <pc:docMk/>
          <pc:sldMk cId="1314482844" sldId="262"/>
        </pc:sldMkLst>
        <pc:spChg chg="mod">
          <ac:chgData name="Stefano Querio" userId="b6156760-fcc4-4227-907a-4864250c618d" providerId="ADAL" clId="{2146D530-AD8E-4F65-BF6A-E09F1C24C61D}" dt="2024-01-15T10:43:01.389" v="16142" actId="20577"/>
          <ac:spMkLst>
            <pc:docMk/>
            <pc:sldMk cId="1314482844" sldId="262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4:04.149" v="16154" actId="113"/>
        <pc:sldMkLst>
          <pc:docMk/>
          <pc:sldMk cId="3840617317" sldId="263"/>
        </pc:sldMkLst>
        <pc:spChg chg="mod">
          <ac:chgData name="Stefano Querio" userId="b6156760-fcc4-4227-907a-4864250c618d" providerId="ADAL" clId="{2146D530-AD8E-4F65-BF6A-E09F1C24C61D}" dt="2024-01-15T10:44:04.149" v="16154" actId="113"/>
          <ac:spMkLst>
            <pc:docMk/>
            <pc:sldMk cId="3840617317" sldId="263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45:39.400" v="16160" actId="114"/>
        <pc:sldMkLst>
          <pc:docMk/>
          <pc:sldMk cId="2721867779" sldId="264"/>
        </pc:sldMkLst>
        <pc:spChg chg="mod">
          <ac:chgData name="Stefano Querio" userId="b6156760-fcc4-4227-907a-4864250c618d" providerId="ADAL" clId="{2146D530-AD8E-4F65-BF6A-E09F1C24C61D}" dt="2024-01-15T10:45:39.400" v="16160" actId="114"/>
          <ac:spMkLst>
            <pc:docMk/>
            <pc:sldMk cId="2721867779" sldId="264"/>
            <ac:spMk id="5" creationId="{6A01044B-1D20-16D0-964D-67EA2C406300}"/>
          </ac:spMkLst>
        </pc:spChg>
      </pc:sldChg>
      <pc:sldChg chg="modSp mod">
        <pc:chgData name="Stefano Querio" userId="b6156760-fcc4-4227-907a-4864250c618d" providerId="ADAL" clId="{2146D530-AD8E-4F65-BF6A-E09F1C24C61D}" dt="2024-01-15T10:36:59.609" v="16096" actId="113"/>
        <pc:sldMkLst>
          <pc:docMk/>
          <pc:sldMk cId="617102739" sldId="265"/>
        </pc:sldMkLst>
        <pc:spChg chg="mod">
          <ac:chgData name="Stefano Querio" userId="b6156760-fcc4-4227-907a-4864250c618d" providerId="ADAL" clId="{2146D530-AD8E-4F65-BF6A-E09F1C24C61D}" dt="2024-01-15T10:36:59.609" v="16096" actId="113"/>
          <ac:spMkLst>
            <pc:docMk/>
            <pc:sldMk cId="617102739" sldId="265"/>
            <ac:spMk id="5" creationId="{6A01044B-1D20-16D0-964D-67EA2C406300}"/>
          </ac:spMkLst>
        </pc:spChg>
      </pc:sldChg>
      <pc:sldChg chg="modSp add mod">
        <pc:chgData name="Stefano Querio" userId="b6156760-fcc4-4227-907a-4864250c618d" providerId="ADAL" clId="{2146D530-AD8E-4F65-BF6A-E09F1C24C61D}" dt="2024-01-15T10:39:11.613" v="16107" actId="114"/>
        <pc:sldMkLst>
          <pc:docMk/>
          <pc:sldMk cId="1502551331" sldId="266"/>
        </pc:sldMkLst>
        <pc:spChg chg="mod">
          <ac:chgData name="Stefano Querio" userId="b6156760-fcc4-4227-907a-4864250c618d" providerId="ADAL" clId="{2146D530-AD8E-4F65-BF6A-E09F1C24C61D}" dt="2024-01-15T10:39:11.613" v="16107" actId="114"/>
          <ac:spMkLst>
            <pc:docMk/>
            <pc:sldMk cId="1502551331" sldId="266"/>
            <ac:spMk id="5" creationId="{6A01044B-1D20-16D0-964D-67EA2C406300}"/>
          </ac:spMkLst>
        </pc:spChg>
      </pc:sldChg>
      <pc:sldChg chg="modSp add mod">
        <pc:chgData name="Stefano Querio" userId="b6156760-fcc4-4227-907a-4864250c618d" providerId="ADAL" clId="{2146D530-AD8E-4F65-BF6A-E09F1C24C61D}" dt="2024-01-15T10:46:53.601" v="16170" actId="20577"/>
        <pc:sldMkLst>
          <pc:docMk/>
          <pc:sldMk cId="2573754559" sldId="267"/>
        </pc:sldMkLst>
        <pc:spChg chg="mod">
          <ac:chgData name="Stefano Querio" userId="b6156760-fcc4-4227-907a-4864250c618d" providerId="ADAL" clId="{2146D530-AD8E-4F65-BF6A-E09F1C24C61D}" dt="2024-01-15T10:46:53.601" v="16170" actId="20577"/>
          <ac:spMkLst>
            <pc:docMk/>
            <pc:sldMk cId="2573754559" sldId="267"/>
            <ac:spMk id="5" creationId="{6A01044B-1D20-16D0-964D-67EA2C4063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arte, disegno, interno, pavimento&#10;&#10;Descrizione generata automaticamente">
            <a:extLst>
              <a:ext uri="{FF2B5EF4-FFF2-40B4-BE49-F238E27FC236}">
                <a16:creationId xmlns:a16="http://schemas.microsoft.com/office/drawing/2014/main" id="{76F5CBA1-0492-FD30-500A-F7B6E0008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13" b="2912"/>
          <a:stretch/>
        </p:blipFill>
        <p:spPr>
          <a:xfrm>
            <a:off x="0" y="1166191"/>
            <a:ext cx="12192000" cy="569181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531A4CE-63AF-6E41-D37C-B0F1C4B5A570}"/>
              </a:ext>
            </a:extLst>
          </p:cNvPr>
          <p:cNvSpPr/>
          <p:nvPr userDrawn="1"/>
        </p:nvSpPr>
        <p:spPr>
          <a:xfrm rot="10800000">
            <a:off x="0" y="1126683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B4EB14F5-080A-1450-261A-04E56DF290ED}"/>
              </a:ext>
            </a:extLst>
          </p:cNvPr>
          <p:cNvSpPr/>
          <p:nvPr userDrawn="1"/>
        </p:nvSpPr>
        <p:spPr>
          <a:xfrm rot="10800000">
            <a:off x="429905" y="1403047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46EEF75-02DB-E949-E795-6B515AA75C06}"/>
              </a:ext>
            </a:extLst>
          </p:cNvPr>
          <p:cNvSpPr/>
          <p:nvPr userDrawn="1"/>
        </p:nvSpPr>
        <p:spPr>
          <a:xfrm>
            <a:off x="0" y="0"/>
            <a:ext cx="1539433" cy="112668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E55779D-31A7-8794-D6C0-19DB96DC356E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© 2024 S. Lattes &amp; C. Editori </a:t>
            </a:r>
            <a:r>
              <a:rPr lang="it-IT" sz="1200" b="1" dirty="0" err="1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SpA</a:t>
            </a:r>
            <a:r>
              <a:rPr lang="it-IT" sz="1200" b="1" dirty="0">
                <a:solidFill>
                  <a:schemeClr val="tx1">
                    <a:lumMod val="95000"/>
                    <a:lumOff val="5000"/>
                    <a:alpha val="5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548466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D2A72E-6257-B04C-84D8-CB2A1149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A497A15-DCA2-86F2-8F92-40D83487B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C4F6FF-7E80-BD74-72D0-4120EE5DB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BCE968-AE2D-4D64-0527-64C8084C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FDE712A-754E-E8CA-154D-772E7BEC8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86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ADA409-9CB7-C4CB-DE5C-0CD17791F2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A85F46-9307-30E7-84BB-0787203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C6373B-8D98-68D1-8253-6F1A752E1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4F3F79-2036-C3AD-FE40-4C952970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F04418-A5C2-763A-A49D-0DCE59E6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7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3B93B1-1E52-84CC-852C-38565F8DB5AD}"/>
              </a:ext>
            </a:extLst>
          </p:cNvPr>
          <p:cNvSpPr txBox="1"/>
          <p:nvPr userDrawn="1"/>
        </p:nvSpPr>
        <p:spPr>
          <a:xfrm rot="16200000">
            <a:off x="10498026" y="5035248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lumMod val="95000"/>
                    <a:lumOff val="5000"/>
                    <a:alpha val="30000"/>
                  </a:schemeClr>
                </a:solidFill>
              </a:rPr>
              <a:t> Torino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6D5E20E-9E05-BDE4-7FC6-9075E0C62524}"/>
              </a:ext>
            </a:extLst>
          </p:cNvPr>
          <p:cNvSpPr/>
          <p:nvPr userDrawn="1"/>
        </p:nvSpPr>
        <p:spPr>
          <a:xfrm>
            <a:off x="0" y="6561438"/>
            <a:ext cx="12192000" cy="296562"/>
          </a:xfrm>
          <a:prstGeom prst="rect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riangolo 8">
            <a:extLst>
              <a:ext uri="{FF2B5EF4-FFF2-40B4-BE49-F238E27FC236}">
                <a16:creationId xmlns:a16="http://schemas.microsoft.com/office/drawing/2014/main" id="{03895847-9D77-C7A5-D487-8B42B5041E59}"/>
              </a:ext>
            </a:extLst>
          </p:cNvPr>
          <p:cNvSpPr/>
          <p:nvPr userDrawn="1"/>
        </p:nvSpPr>
        <p:spPr>
          <a:xfrm>
            <a:off x="11267303" y="6240162"/>
            <a:ext cx="679622" cy="407773"/>
          </a:xfrm>
          <a:prstGeom prst="triangle">
            <a:avLst/>
          </a:prstGeom>
          <a:solidFill>
            <a:srgbClr val="D02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6B83D6F-5E09-D5CD-A6AC-B837C4945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5998432"/>
            <a:ext cx="421969" cy="44515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7A085CE-AF26-C76F-0643-6AFCB5BC304A}"/>
              </a:ext>
            </a:extLst>
          </p:cNvPr>
          <p:cNvSpPr txBox="1"/>
          <p:nvPr userDrawn="1"/>
        </p:nvSpPr>
        <p:spPr>
          <a:xfrm>
            <a:off x="11188693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CC1F9CA-17AC-A98F-7E7A-0CF7133FB084}"/>
              </a:ext>
            </a:extLst>
          </p:cNvPr>
          <p:cNvSpPr txBox="1"/>
          <p:nvPr userDrawn="1"/>
        </p:nvSpPr>
        <p:spPr>
          <a:xfrm>
            <a:off x="6201610" y="118587"/>
            <a:ext cx="58323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rgbClr val="D02756"/>
                </a:solidFill>
              </a:rPr>
              <a:t>Unità 6 • La Rivoluzione industriale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131DC4D-D33D-E454-7EC7-E5BE5812FF11}"/>
              </a:ext>
            </a:extLst>
          </p:cNvPr>
          <p:cNvCxnSpPr>
            <a:cxnSpLocks/>
          </p:cNvCxnSpPr>
          <p:nvPr userDrawn="1"/>
        </p:nvCxnSpPr>
        <p:spPr>
          <a:xfrm flipH="1">
            <a:off x="9223513" y="406268"/>
            <a:ext cx="2948984" cy="0"/>
          </a:xfrm>
          <a:prstGeom prst="line">
            <a:avLst/>
          </a:prstGeom>
          <a:ln w="31750" cap="rnd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80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774F4F-6AAB-61C2-CF3B-E890A6381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141688-F489-446A-CF7A-7113898BA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B8EA96-97FA-0DC9-00C4-79FCD936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015392-416E-DE6B-ECE2-2E894711D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0296C6-AD04-AE17-6E3D-AE52160F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353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944536-F3CB-9C6C-DBB3-79D0BA87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81959A-E30D-8463-70B9-EF3DCB50F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C02DCE-F00D-2F67-96DE-C5A99968F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FD77F-13F3-B79E-7015-48638990E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277C07-35FC-158E-AE61-5AB4C707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534E080-9545-1B73-6606-297C9BE6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448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9F2F5A-F836-EC9A-7812-106AD299C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ABCA844-ABF5-CC9F-E44A-2B66D172D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B68050-7E67-3A24-7F8A-90FB80A30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699299F-7FE2-8CEC-65DB-9F3912BFE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D938E61-4FB1-C1AE-A34F-20C4956564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36C6406-48FF-983C-B703-4404E2F0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DFD3F51-2001-55CA-BA07-8A72EA154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7814F97-FAFA-6F75-FBE7-AD8BCB945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91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33E76B-FFBA-4DDC-79B7-623631CD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4B0087F-6471-4294-DCB1-D5EC57F5E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91DED99-532C-5678-1605-E623CE033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A390A-56A7-AAE0-BEBD-67D89A24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613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1A0498-3352-A58F-03F6-D9E2415D5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3449E44-FD4D-390C-EECE-79437ED98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412A3B6-EF55-D99F-E297-9943B1A9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51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D07FA-7430-6197-B515-ED0CA769D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9DD0D6-4720-D1F4-3094-0268284B1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C77FD3-DA27-450E-6BD2-6A6FA845F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245284-FCF4-61F8-33C1-D5B372232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2800F63-B03D-6282-0482-E9B5FA32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C1EF9D-066B-D822-0363-D3C22E44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519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B91D90-0ED6-B5E5-6BEA-748859C16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125570-7E2B-DB93-E4A6-998252DD9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2B58D79-4C06-7204-C946-F88E5E70E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F5E27D-03EF-FD14-1ADA-64720836A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1B47387-7EBB-FB18-13C2-9560138B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3785E34-F310-5A87-12C9-866A12F9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2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43CB885-85B7-E2BF-290A-3A149EB0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54158D-4A27-CDE9-B473-82B5C02EB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7B194C-8ACF-5498-C753-39FDA6954B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E0511D-7BAD-49F3-B311-21FCACA3AC99}" type="datetimeFigureOut">
              <a:rPr lang="it-IT" smtClean="0"/>
              <a:t>18/10/24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D149F5-B84F-31FC-B32B-B05D71FEB0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DAE52-A970-4402-648A-721BC3DBC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6F33B-135C-4A0C-BBDF-769F60FEBA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295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71BB65F-AD7E-00E0-EBF5-F4ED0FFA2432}"/>
              </a:ext>
            </a:extLst>
          </p:cNvPr>
          <p:cNvSpPr txBox="1"/>
          <p:nvPr/>
        </p:nvSpPr>
        <p:spPr>
          <a:xfrm>
            <a:off x="1694870" y="359607"/>
            <a:ext cx="927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D027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Rivoluzione industriale</a:t>
            </a:r>
            <a:endParaRPr lang="it-IT" sz="3600" b="1" dirty="0">
              <a:solidFill>
                <a:srgbClr val="D02756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F1F21E-55F1-4537-95CF-8ADDCBE49EE4}"/>
              </a:ext>
            </a:extLst>
          </p:cNvPr>
          <p:cNvSpPr txBox="1"/>
          <p:nvPr/>
        </p:nvSpPr>
        <p:spPr>
          <a:xfrm>
            <a:off x="-1" y="317254"/>
            <a:ext cx="15394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600" b="1" dirty="0">
                <a:solidFill>
                  <a:schemeClr val="bg1"/>
                </a:solidFill>
              </a:rPr>
              <a:t>Unità </a:t>
            </a:r>
            <a:r>
              <a:rPr lang="it-IT" sz="4000" b="1" dirty="0">
                <a:solidFill>
                  <a:schemeClr val="bg1"/>
                </a:solidFill>
              </a:rPr>
              <a:t>6</a:t>
            </a:r>
            <a:endParaRPr lang="it-IT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19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285D5E-00CC-4BDF-8910-DC129D289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F97E5AC-49ED-F62F-1765-BBC0797299EE}"/>
              </a:ext>
            </a:extLst>
          </p:cNvPr>
          <p:cNvSpPr txBox="1"/>
          <p:nvPr/>
        </p:nvSpPr>
        <p:spPr>
          <a:xfrm>
            <a:off x="916893" y="904725"/>
            <a:ext cx="6520227" cy="535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L’invenzione che più di tutte caratterizzò la Rivoluzione industriale fu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macchina a vapore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ideata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1765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Watt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macchina a vapore, che era alimentata sfruttando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carbone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fossile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proveniente dalle numerose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miniere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presenti in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Inghilterra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presto venne impiegata nelle fabbriche per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azionare i macchinari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fino a quel momento erano messi in funzione da forze naturali, come acqua e vento, o dalla trazione animale. Nelle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fabbriche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si diffusero rapidamente in tutto il Paese, grazie ai macchinari un singolo individuo poteva svolgere da solo le mansioni che prima richiedevano la presenza di più persone, realizzando così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numero maggiore di prodotti in minor tempo e a costi più contenuti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Inoltre, grazie all’impiego del carbone fossile, fu possibile produrre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nuova ghisa più resistente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l’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acciaio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furono impiegati non solo per la costruzione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macchinari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 anche per quella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edifici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strade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ponti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edificio, dipinto, cartone animato, persona&#10;&#10;Descrizione generata automaticamente">
            <a:extLst>
              <a:ext uri="{FF2B5EF4-FFF2-40B4-BE49-F238E27FC236}">
                <a16:creationId xmlns:a16="http://schemas.microsoft.com/office/drawing/2014/main" id="{AA04E6E3-8205-17F2-E500-E4697B6B5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509" y="1063210"/>
            <a:ext cx="4352738" cy="327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98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14EFA-B788-9294-53D8-6109E7311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B5ADEA-D2C0-D978-B9DA-F74C8A5F22F1}"/>
              </a:ext>
            </a:extLst>
          </p:cNvPr>
          <p:cNvSpPr txBox="1"/>
          <p:nvPr/>
        </p:nvSpPr>
        <p:spPr>
          <a:xfrm>
            <a:off x="916893" y="904725"/>
            <a:ext cx="104667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nuovo sistema di produzione richiese una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razionalizzazione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lavoro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all’interno delle fabbriche: il processo di produzione venne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diviso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tante piccole fasi o passaggi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 ogni operaio svolgeva con l’aiuto delle macchine. Se questa nuova organizzazione del lavoro da una parte aumentò la produzione abbassandone i costi e diminuendone i tempi, dall’altra peggiorò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condizione dei lavoratori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Questi ultimi, infatti, erano costretti a lavorare molte ore al giorno in condizioni precarie e per paghe misere, ripetendo in continuazione gli stessi gesti. Inoltre, dal momento che le fasi di lavorazione non richiedevano particolari competenze, nelle fabbriche venivano impiegati anche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bambine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bambini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che venivano pagati ancora meno degli uomini.</a:t>
            </a:r>
          </a:p>
        </p:txBody>
      </p:sp>
      <p:pic>
        <p:nvPicPr>
          <p:cNvPr id="3" name="Immagine 2" descr="Immagine che contiene vestiti, edificio, bianco e nero, monocromatico&#10;&#10;Descrizione generata automaticamente">
            <a:extLst>
              <a:ext uri="{FF2B5EF4-FFF2-40B4-BE49-F238E27FC236}">
                <a16:creationId xmlns:a16="http://schemas.microsoft.com/office/drawing/2014/main" id="{F30C6CCC-FED8-8DF6-AC10-BB3C58832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711" y="3485321"/>
            <a:ext cx="6666042" cy="32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2100F-FE62-20DF-8C6A-3E4794135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F4B683-7D52-63BD-943D-4F9CA920961A}"/>
              </a:ext>
            </a:extLst>
          </p:cNvPr>
          <p:cNvSpPr txBox="1"/>
          <p:nvPr/>
        </p:nvSpPr>
        <p:spPr>
          <a:xfrm>
            <a:off x="916893" y="904725"/>
            <a:ext cx="10466724" cy="3195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diffusione delle fabbriche non solo modificò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paesaggio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della campagna inglese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 anche 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città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l’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società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seguito al trasferimento nelle città di gran parte della popolazione contadina in cerca di un impiego nelle fabbriche, nacque una nuova classe sociale,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proletariato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composta dai lavoratori che avevano come unica ricchezza la prole, ovvero i figli. Intorno alle fabbriche sorsero i primi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quartieri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operai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chiamati </a:t>
            </a:r>
            <a:r>
              <a:rPr lang="it-IT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slums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cui le condizioni di vita dei lavoratori e delle loro famiglie erano pessime, e con l’espansione delle fabbriche nacquero la prime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città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industriali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Lo sfruttamento a cui erano sottoposti nelle fabbriche e lo stato di degrado in cui vivevano portarono allo sviluppo delle prime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forme di protesta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 parte degli operai, che col passare del tempo iniziarono a organizzarsi in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associazioni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categoria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migliorare le proprie condizioni di vita e di lavoro.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aria aperta, edificio, bianco e nero, vestiti&#10;&#10;Descrizione generata automaticamente">
            <a:extLst>
              <a:ext uri="{FF2B5EF4-FFF2-40B4-BE49-F238E27FC236}">
                <a16:creationId xmlns:a16="http://schemas.microsoft.com/office/drawing/2014/main" id="{E48300B1-452D-0F29-2359-3EC048C28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22" y="4118006"/>
            <a:ext cx="4911310" cy="27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1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01044B-1D20-16D0-964D-67EA2C406300}"/>
              </a:ext>
            </a:extLst>
          </p:cNvPr>
          <p:cNvSpPr txBox="1"/>
          <p:nvPr/>
        </p:nvSpPr>
        <p:spPr>
          <a:xfrm>
            <a:off x="916892" y="904725"/>
            <a:ext cx="6332047" cy="53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1 La crescita della popolazione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</a:t>
            </a:r>
            <a:r>
              <a:rPr lang="it-IT" sz="2000" b="1" dirty="0"/>
              <a:t>Settecento</a:t>
            </a:r>
            <a:r>
              <a:rPr lang="it-IT" sz="2000" dirty="0"/>
              <a:t>, in Europa, il progressivo </a:t>
            </a:r>
            <a:r>
              <a:rPr lang="it-IT" sz="2000" b="1" dirty="0"/>
              <a:t>miglioramento delle condizioni di vita </a:t>
            </a:r>
            <a:r>
              <a:rPr lang="it-IT" sz="2000" dirty="0"/>
              <a:t>delle persone determinò una forte </a:t>
            </a:r>
            <a:r>
              <a:rPr lang="it-IT" sz="2000" b="1" dirty="0"/>
              <a:t>crescita demografica</a:t>
            </a:r>
            <a:r>
              <a:rPr lang="it-IT" sz="2000" dirty="0"/>
              <a:t>. Tale situazione fu possibile grazie a una serie di fattori: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diminuzione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carestie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fine della diffusione di grandi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epidemie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miglioramento della qualità dell’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alimentazione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minore incidenza delle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malattie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particolare di quelle infantili;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maggiore attenzione all’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igiene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il miglioramento della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salute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pubblica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generale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progressi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particolare in ambito medico: nel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1796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il medico inglese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Edward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Jenner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inventò 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vaccino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minore impatto delle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guerre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sulla popolazione civile.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14F5910-7EB2-9399-51B3-19D9A8F7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559" y="1433444"/>
            <a:ext cx="4574580" cy="384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57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B01D7C-DBE7-E293-E426-127BF515E2CE}"/>
              </a:ext>
            </a:extLst>
          </p:cNvPr>
          <p:cNvSpPr txBox="1"/>
          <p:nvPr/>
        </p:nvSpPr>
        <p:spPr>
          <a:xfrm>
            <a:off x="916892" y="904725"/>
            <a:ext cx="7193438" cy="4937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2 Una società che cambia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/>
              <a:t>Nel Settecento si verificarono numerosi </a:t>
            </a:r>
            <a:r>
              <a:rPr lang="it-IT" sz="2000" b="1" dirty="0"/>
              <a:t>cambiamenti nella società</a:t>
            </a:r>
            <a:r>
              <a:rPr lang="it-IT" sz="2000" dirty="0"/>
              <a:t>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col tempo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famiglia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nucleare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composta solo dai genitori e dalle figlie e dai figli, sostituì la famiglia allargata, tipica dei secoli precedenti;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 seguito alla diffusione dei grandi latifondi nelle campagne e all’aumento della produzione nelle fabbriche,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gran parte della popolazione iniziò a trasferirsi nelle città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cambiò la concezione del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matrimonio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non rappresentava più solo un contratto tra due famiglie, ma anche la testimonianza del legame sentimentale fra due persone;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si sviluppò una maggiore attenzione per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educazione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bambine e dei bambini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 in alcuni Stati vennero istituite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scuole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pubbliche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di istruzione primaria aperte anche ai figli delle famiglie più povere e a fine secolo nacque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pedagogia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4" name="Immagine 3" descr="Immagine che contiene dipinto, vestiti, Viso umano, persona&#10;&#10;Descrizione generata automaticamente">
            <a:extLst>
              <a:ext uri="{FF2B5EF4-FFF2-40B4-BE49-F238E27FC236}">
                <a16:creationId xmlns:a16="http://schemas.microsoft.com/office/drawing/2014/main" id="{1B1BDEC3-ED5F-1340-DD94-CA3C0E836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662" y="1311965"/>
            <a:ext cx="3122731" cy="49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8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DA29E-B714-4E88-42A4-4D7FF9ED7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95886078-7FFE-0F88-1754-7091F812B2AF}"/>
              </a:ext>
            </a:extLst>
          </p:cNvPr>
          <p:cNvSpPr txBox="1"/>
          <p:nvPr/>
        </p:nvSpPr>
        <p:spPr>
          <a:xfrm>
            <a:off x="916893" y="904725"/>
            <a:ext cx="6040498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/>
              <a:t>Tuttavia, i progressi e i cambiamenti non coinvolsero l’intera società: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 questo periodo era ancora molto diffuso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abbandono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infantile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it-IT" sz="2000" dirty="0"/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persistevano 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pregiudizi sull’inferiorità delle donne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subirono una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maggiore marginalizzazione dalla sfera pubblica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con limiti e restrizioni che ne compromettevano la libertà e l’autonomia;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nelle città aumentò il numero delle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persone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ridotte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povertà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costrette a vivere ai margini della società senza alcun diritto e in condizioni sempre più precarie;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l’organizzazione della società continuava a essere quella tradizionale divisa in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ceti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sociali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in cui un individuo non poteva migliorare la propria condizione di nascita e poche persone godevano di privilegi e diritti.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4" name="Immagine 3" descr="Immagine che contiene arredo, tavolo, persone, interno&#10;&#10;Descrizione generata automaticamente">
            <a:extLst>
              <a:ext uri="{FF2B5EF4-FFF2-40B4-BE49-F238E27FC236}">
                <a16:creationId xmlns:a16="http://schemas.microsoft.com/office/drawing/2014/main" id="{189D49D9-7F16-0AC7-3A05-9E4EA96BFB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52" y="974863"/>
            <a:ext cx="4834120" cy="379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7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0983EBC-8B4D-700C-4255-11F314C632F4}"/>
              </a:ext>
            </a:extLst>
          </p:cNvPr>
          <p:cNvSpPr txBox="1"/>
          <p:nvPr/>
        </p:nvSpPr>
        <p:spPr>
          <a:xfrm>
            <a:off x="916892" y="904725"/>
            <a:ext cx="5722447" cy="4552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3 L’economia inglese decolla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 cambiamenti in ambito economico e sociale che si verificarono nel corso del Settecento furono particolarmente evidenti in </a:t>
            </a:r>
            <a:r>
              <a:rPr lang="it-IT" sz="2000" b="1" dirty="0">
                <a:cs typeface="Calibri" panose="020F0502020204030204" pitchFamily="34" charset="0"/>
              </a:rPr>
              <a:t>Inghilterra</a:t>
            </a:r>
            <a:r>
              <a:rPr lang="it-IT" sz="2000" dirty="0">
                <a:cs typeface="Calibri" panose="020F0502020204030204" pitchFamily="34" charset="0"/>
              </a:rPr>
              <a:t>. Qui il primo settore che subì una profonda trasformazione fu quello </a:t>
            </a:r>
            <a:r>
              <a:rPr lang="it-IT" sz="2000" b="1" dirty="0">
                <a:cs typeface="Calibri" panose="020F0502020204030204" pitchFamily="34" charset="0"/>
              </a:rPr>
              <a:t>agricolo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Il miglioramento delle condizioni ambientali rese possibile un </a:t>
            </a:r>
            <a:r>
              <a:rPr lang="it-IT" sz="2000" b="1" dirty="0">
                <a:cs typeface="Calibri" panose="020F0502020204030204" pitchFamily="34" charset="0"/>
              </a:rPr>
              <a:t>aumento delle produzione agricola</a:t>
            </a:r>
            <a:r>
              <a:rPr lang="it-IT" sz="2000" dirty="0">
                <a:cs typeface="Calibri" panose="020F0502020204030204" pitchFamily="34" charset="0"/>
              </a:rPr>
              <a:t>. Nelle campagne si iniziò a utilizzare un nuovo </a:t>
            </a:r>
            <a:r>
              <a:rPr lang="it-IT" sz="2000" b="1" dirty="0">
                <a:cs typeface="Calibri" panose="020F0502020204030204" pitchFamily="34" charset="0"/>
              </a:rPr>
              <a:t>sistema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agricolo</a:t>
            </a:r>
            <a:r>
              <a:rPr lang="it-IT" sz="2000" dirty="0">
                <a:cs typeface="Calibri" panose="020F0502020204030204" pitchFamily="34" charset="0"/>
              </a:rPr>
              <a:t> che prevedeva l’</a:t>
            </a:r>
            <a:r>
              <a:rPr lang="it-IT" sz="2000" b="1" dirty="0">
                <a:cs typeface="Calibri" panose="020F0502020204030204" pitchFamily="34" charset="0"/>
              </a:rPr>
              <a:t>introduzione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della coltivazione delle leguminose e del foraggio </a:t>
            </a:r>
            <a:r>
              <a:rPr lang="it-IT" sz="2000" dirty="0">
                <a:cs typeface="Calibri" panose="020F0502020204030204" pitchFamily="34" charset="0"/>
              </a:rPr>
              <a:t>nella rotazione delle colture. Questo nuovo sistema non solo incrementò la produzione agricola, ma influì in maniera positiva anche sull’</a:t>
            </a:r>
            <a:r>
              <a:rPr lang="it-IT" sz="2000" b="1" dirty="0">
                <a:cs typeface="Calibri" panose="020F0502020204030204" pitchFamily="34" charset="0"/>
              </a:rPr>
              <a:t>allevamento</a:t>
            </a:r>
            <a:r>
              <a:rPr lang="it-IT" sz="2000" dirty="0"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F09DE3C-FD03-96E9-BC72-9F99AFD62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369" y="1426540"/>
            <a:ext cx="4876610" cy="378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6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818EC-8369-D7EB-FB75-7101F51A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F7C8166-C607-52EF-3992-097043DAF568}"/>
              </a:ext>
            </a:extLst>
          </p:cNvPr>
          <p:cNvSpPr txBox="1"/>
          <p:nvPr/>
        </p:nvSpPr>
        <p:spPr>
          <a:xfrm>
            <a:off x="916892" y="904725"/>
            <a:ext cx="6814867" cy="4734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Inoltre prese avvio un lungo </a:t>
            </a:r>
            <a:r>
              <a:rPr lang="it-IT" sz="2000" b="1" dirty="0">
                <a:cs typeface="Calibri" panose="020F0502020204030204" pitchFamily="34" charset="0"/>
              </a:rPr>
              <a:t>processo di privatizzazione delle terre comuni</a:t>
            </a:r>
            <a:r>
              <a:rPr lang="it-IT" sz="2000" dirty="0">
                <a:cs typeface="Calibri" panose="020F0502020204030204" pitchFamily="34" charset="0"/>
              </a:rPr>
              <a:t> (</a:t>
            </a:r>
            <a:r>
              <a:rPr lang="it-IT" sz="2000" i="1" dirty="0" err="1">
                <a:cs typeface="Calibri" panose="020F0502020204030204" pitchFamily="34" charset="0"/>
              </a:rPr>
              <a:t>openfileds</a:t>
            </a:r>
            <a:r>
              <a:rPr lang="it-IT" sz="2000" dirty="0">
                <a:cs typeface="Calibri" panose="020F0502020204030204" pitchFamily="34" charset="0"/>
              </a:rPr>
              <a:t>): si diffusero così </a:t>
            </a:r>
            <a:r>
              <a:rPr lang="it-IT" sz="2000" b="1" dirty="0">
                <a:cs typeface="Calibri" panose="020F0502020204030204" pitchFamily="34" charset="0"/>
              </a:rPr>
              <a:t>vasti possedimenti agricoli recintati </a:t>
            </a:r>
            <a:r>
              <a:rPr lang="it-IT" sz="2000" dirty="0">
                <a:cs typeface="Calibri" panose="020F0502020204030204" pitchFamily="34" charset="0"/>
              </a:rPr>
              <a:t>(</a:t>
            </a:r>
            <a:r>
              <a:rPr lang="it-IT" sz="2000" i="1" dirty="0">
                <a:cs typeface="Calibri" panose="020F0502020204030204" pitchFamily="34" charset="0"/>
              </a:rPr>
              <a:t>enclosures</a:t>
            </a:r>
            <a:r>
              <a:rPr lang="it-IT" sz="2000" dirty="0">
                <a:cs typeface="Calibri" panose="020F0502020204030204" pitchFamily="34" charset="0"/>
              </a:rPr>
              <a:t>) in mano a pochi grandi proprietari terrieri. Questa razionalizzazione della produzione agricola, tuttavia, impoverì la </a:t>
            </a:r>
            <a:r>
              <a:rPr lang="it-IT" sz="2000" b="1" dirty="0">
                <a:cs typeface="Calibri" panose="020F0502020204030204" pitchFamily="34" charset="0"/>
              </a:rPr>
              <a:t>popolazione contadina</a:t>
            </a:r>
            <a:r>
              <a:rPr lang="it-IT" sz="2000" dirty="0">
                <a:cs typeface="Calibri" panose="020F0502020204030204" pitchFamily="34" charset="0"/>
              </a:rPr>
              <a:t>: mentre alcuni contadini divennero braccianti al servizio delle grandi aziende agricole, la maggior parte invece abbandonò le campagne per trasferirsi in città.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 cambiamenti in ambito agricolo ebbero importanti conseguenze economiche e sociali: se da una parte scomparve la classe dei piccoli contadini, dall’altra nacque un </a:t>
            </a:r>
            <a:r>
              <a:rPr lang="it-IT" sz="2000" b="1" dirty="0">
                <a:cs typeface="Calibri" panose="020F0502020204030204" pitchFamily="34" charset="0"/>
              </a:rPr>
              <a:t>ceto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ristretto</a:t>
            </a:r>
            <a:r>
              <a:rPr lang="it-IT" sz="2000" dirty="0">
                <a:cs typeface="Calibri" panose="020F0502020204030204" pitchFamily="34" charset="0"/>
              </a:rPr>
              <a:t>, formato dai proprietari terrieri, che iniziarono a investire i profitti provenienti dalla gestione delle aziende agricole in nuove imprese e attività, contribuendo così alla crescita economica del Paese.</a:t>
            </a:r>
            <a:endParaRPr lang="it-IT" sz="2000" dirty="0">
              <a:highlight>
                <a:srgbClr val="FFFF00"/>
              </a:highlight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C2F8439-CC2D-66C1-F62B-802977DAA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049" y="954155"/>
            <a:ext cx="3510238" cy="48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2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2B35FAF1-5B1D-BAAE-BB28-43395BB7760D}"/>
              </a:ext>
            </a:extLst>
          </p:cNvPr>
          <p:cNvSpPr txBox="1"/>
          <p:nvPr/>
        </p:nvSpPr>
        <p:spPr>
          <a:xfrm>
            <a:off x="916893" y="904725"/>
            <a:ext cx="6570585" cy="557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4 Si espandono i commerci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cs typeface="Calibri" panose="020F0502020204030204" pitchFamily="34" charset="0"/>
              </a:rPr>
              <a:t>In Inghilterra la crescita economica venne favorita da diversi fattori, che nel tempo resero possibile l’affermazione di una vera e propria </a:t>
            </a:r>
            <a:r>
              <a:rPr lang="it-IT" sz="2000" b="1" dirty="0">
                <a:cs typeface="Calibri" panose="020F0502020204030204" pitchFamily="34" charset="0"/>
              </a:rPr>
              <a:t>economia di mercato </a:t>
            </a:r>
            <a:r>
              <a:rPr lang="it-IT" sz="2000" dirty="0">
                <a:cs typeface="Calibri" panose="020F0502020204030204" pitchFamily="34" charset="0"/>
              </a:rPr>
              <a:t>e lo </a:t>
            </a:r>
            <a:r>
              <a:rPr lang="it-IT" sz="2000" b="1" dirty="0">
                <a:cs typeface="Calibri" panose="020F0502020204030204" pitchFamily="34" charset="0"/>
              </a:rPr>
              <a:t>sviluppo dei commerci</a:t>
            </a:r>
            <a:r>
              <a:rPr lang="it-IT" sz="2000" dirty="0">
                <a:cs typeface="Calibri" panose="020F0502020204030204" pitchFamily="34" charset="0"/>
              </a:rPr>
              <a:t>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predominio inglese nei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traffici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marittimi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assicurarono al Paese la disponibilità di una grande quantità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materie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prime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basso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costo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maggiore disponibilità e circolazione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denaro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it-IT" sz="2000" dirty="0">
                <a:cs typeface="Calibri" panose="020F0502020204030204" pitchFamily="34" charset="0"/>
              </a:rPr>
              <a:t>l’aumento della produzione agricola, che fece crescere il </a:t>
            </a:r>
            <a:r>
              <a:rPr lang="it-IT" sz="2000" b="1" dirty="0">
                <a:cs typeface="Calibri" panose="020F0502020204030204" pitchFamily="34" charset="0"/>
              </a:rPr>
              <a:t>mercato</a:t>
            </a:r>
            <a:r>
              <a:rPr lang="it-IT" sz="2000" dirty="0">
                <a:cs typeface="Calibri" panose="020F0502020204030204" pitchFamily="34" charset="0"/>
              </a:rPr>
              <a:t> </a:t>
            </a:r>
            <a:r>
              <a:rPr lang="it-IT" sz="2000" b="1" dirty="0">
                <a:cs typeface="Calibri" panose="020F0502020204030204" pitchFamily="34" charset="0"/>
              </a:rPr>
              <a:t>interno</a:t>
            </a:r>
            <a:r>
              <a:rPr lang="it-IT" sz="2000" dirty="0">
                <a:cs typeface="Calibri" panose="020F0502020204030204" pitchFamily="34" charset="0"/>
              </a:rPr>
              <a:t>: i contadini, privati delle terre comuni, erano costretti a comprare i beni di prima necessità;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rinnovamento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trasporti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vie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comunicazione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interne, che rese più rapido e agevole lo spostamento di merci e materie prime;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sostegno dello Stato alla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libera iniziativa d’impresa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che favorì la nascita del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libero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mercato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nuvola, dipinto, cielo, aria aperta&#10;&#10;Descrizione generata automaticamente">
            <a:extLst>
              <a:ext uri="{FF2B5EF4-FFF2-40B4-BE49-F238E27FC236}">
                <a16:creationId xmlns:a16="http://schemas.microsoft.com/office/drawing/2014/main" id="{A553B5AA-678C-16BB-737C-D56192597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756" y="1431234"/>
            <a:ext cx="4180416" cy="34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680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B1747A0C-999B-C592-AA6C-B00D17CD2188}"/>
              </a:ext>
            </a:extLst>
          </p:cNvPr>
          <p:cNvSpPr txBox="1"/>
          <p:nvPr/>
        </p:nvSpPr>
        <p:spPr>
          <a:xfrm>
            <a:off x="916894" y="904725"/>
            <a:ext cx="5695942" cy="368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it-IT" sz="2400" b="1" dirty="0">
                <a:solidFill>
                  <a:srgbClr val="D02756"/>
                </a:solidFill>
              </a:rPr>
              <a:t>5 Nasce la civiltà industriale</a:t>
            </a:r>
            <a:endParaRPr lang="it-IT" sz="2000" dirty="0"/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In Inghilterra, insieme con le trasformazioni in ambito agricolo, l’espansione dei commerci e i cambiamenti in ambito sociale ed economico, nacque 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industria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moderna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Diversi elementi contribuirono al suo sviluppo: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innovazioni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tecniche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meccanizzazione della produzione manifatturiera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impiego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di una grande massa di lavoratori salariati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 descr="Immagine che contiene dipinto, vestiti, albero, aria aperta&#10;&#10;Descrizione generata automaticamente">
            <a:extLst>
              <a:ext uri="{FF2B5EF4-FFF2-40B4-BE49-F238E27FC236}">
                <a16:creationId xmlns:a16="http://schemas.microsoft.com/office/drawing/2014/main" id="{59E8E0B6-FF81-1E41-87A9-B23BA77B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540" y="1378225"/>
            <a:ext cx="5406887" cy="452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3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CCD7B-6444-6FF4-E5DD-FC7B8302D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23A8429-F816-AB4C-D212-94C47AD8418B}"/>
              </a:ext>
            </a:extLst>
          </p:cNvPr>
          <p:cNvSpPr txBox="1"/>
          <p:nvPr/>
        </p:nvSpPr>
        <p:spPr>
          <a:xfrm>
            <a:off x="916893" y="904725"/>
            <a:ext cx="6520227" cy="5042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industrie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 si svilupparono furono quelle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tessili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legate alla lavorazione del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cotone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della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La crescita della domanda di tessuti rese necessario incrementarne la produzione, e tale aumento venne realizzato attraverso l’impiego di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innovazioni tecniche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1733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John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Kay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inventò la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spoletta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volante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cui era possibile produrre un filato migliore in minor tempo;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1764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Hargreaves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costruì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filatoio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meccanico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con cui si poté aumentare la produzione di filato;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1769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Richard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Arkwright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inventò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filatoio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idraulico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1779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Samuel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Crompton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mise a punto un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nuovo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filatoio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detto </a:t>
            </a:r>
            <a:r>
              <a:rPr lang="it-IT" sz="20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(in inglese “mulo”), che perfezionò ancora la qualità e la quantità del filato prodotto; nel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1785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Edmund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Cartwright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costruì il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telaio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meccanico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200"/>
              </a:spcAft>
            </a:pP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Tutte queste innovazioni tecniche in breve trasformarono e aumentarono la produzione tessile.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 descr="Immagine che contiene schizzo, disegno, Line art, arte&#10;&#10;Descrizione generata automaticamente">
            <a:extLst>
              <a:ext uri="{FF2B5EF4-FFF2-40B4-BE49-F238E27FC236}">
                <a16:creationId xmlns:a16="http://schemas.microsoft.com/office/drawing/2014/main" id="{9B9EA852-5853-75B4-E05C-49C7BD1E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05" y="1033669"/>
            <a:ext cx="4141213" cy="457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986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1368</Words>
  <Application>Microsoft Macintosh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37</cp:revision>
  <dcterms:created xsi:type="dcterms:W3CDTF">2024-01-12T11:51:10Z</dcterms:created>
  <dcterms:modified xsi:type="dcterms:W3CDTF">2024-10-18T13:07:05Z</dcterms:modified>
</cp:coreProperties>
</file>