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5" r:id="rId4"/>
    <p:sldId id="268" r:id="rId5"/>
    <p:sldId id="258" r:id="rId6"/>
    <p:sldId id="269" r:id="rId7"/>
    <p:sldId id="259" r:id="rId8"/>
    <p:sldId id="270" r:id="rId9"/>
    <p:sldId id="260" r:id="rId10"/>
    <p:sldId id="271" r:id="rId11"/>
    <p:sldId id="275" r:id="rId12"/>
    <p:sldId id="261" r:id="rId13"/>
    <p:sldId id="272" r:id="rId14"/>
    <p:sldId id="262" r:id="rId15"/>
    <p:sldId id="273" r:id="rId16"/>
    <p:sldId id="274" r:id="rId1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2756"/>
    <a:srgbClr val="F3D75D"/>
    <a:srgbClr val="96C4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89" autoAdjust="0"/>
    <p:restoredTop sz="94660"/>
  </p:normalViewPr>
  <p:slideViewPr>
    <p:cSldViewPr snapToGrid="0">
      <p:cViewPr>
        <p:scale>
          <a:sx n="94" d="100"/>
          <a:sy n="94" d="100"/>
        </p:scale>
        <p:origin x="2056" y="8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o Querio" userId="b6156760-fcc4-4227-907a-4864250c618d" providerId="ADAL" clId="{3CD4182D-9D57-4947-949E-0C0854F20B94}"/>
    <pc:docChg chg="undo custSel addSld delSld modSld">
      <pc:chgData name="Stefano Querio" userId="b6156760-fcc4-4227-907a-4864250c618d" providerId="ADAL" clId="{3CD4182D-9D57-4947-949E-0C0854F20B94}" dt="2024-10-14T07:23:54.152" v="23170" actId="113"/>
      <pc:docMkLst>
        <pc:docMk/>
      </pc:docMkLst>
      <pc:sldChg chg="modSp mod">
        <pc:chgData name="Stefano Querio" userId="b6156760-fcc4-4227-907a-4864250c618d" providerId="ADAL" clId="{3CD4182D-9D57-4947-949E-0C0854F20B94}" dt="2024-09-30T14:13:08.308" v="11" actId="13926"/>
        <pc:sldMkLst>
          <pc:docMk/>
          <pc:sldMk cId="1477219147" sldId="256"/>
        </pc:sldMkLst>
        <pc:spChg chg="mod">
          <ac:chgData name="Stefano Querio" userId="b6156760-fcc4-4227-907a-4864250c618d" providerId="ADAL" clId="{3CD4182D-9D57-4947-949E-0C0854F20B94}" dt="2024-09-30T14:13:08.308" v="11" actId="13926"/>
          <ac:spMkLst>
            <pc:docMk/>
            <pc:sldMk cId="1477219147" sldId="256"/>
            <ac:spMk id="12" creationId="{171BB65F-AD7E-00E0-EBF5-F4ED0FFA2432}"/>
          </ac:spMkLst>
        </pc:spChg>
      </pc:sldChg>
      <pc:sldChg chg="modSp mod">
        <pc:chgData name="Stefano Querio" userId="b6156760-fcc4-4227-907a-4864250c618d" providerId="ADAL" clId="{3CD4182D-9D57-4947-949E-0C0854F20B94}" dt="2024-10-14T07:09:20" v="23166" actId="113"/>
        <pc:sldMkLst>
          <pc:docMk/>
          <pc:sldMk cId="4014257063" sldId="257"/>
        </pc:sldMkLst>
        <pc:spChg chg="mod">
          <ac:chgData name="Stefano Querio" userId="b6156760-fcc4-4227-907a-4864250c618d" providerId="ADAL" clId="{3CD4182D-9D57-4947-949E-0C0854F20B94}" dt="2024-10-14T07:09:20" v="23166" actId="113"/>
          <ac:spMkLst>
            <pc:docMk/>
            <pc:sldMk cId="4014257063" sldId="257"/>
            <ac:spMk id="5" creationId="{6A01044B-1D20-16D0-964D-67EA2C406300}"/>
          </ac:spMkLst>
        </pc:spChg>
      </pc:sldChg>
      <pc:sldChg chg="modSp mod">
        <pc:chgData name="Stefano Querio" userId="b6156760-fcc4-4227-907a-4864250c618d" providerId="ADAL" clId="{3CD4182D-9D57-4947-949E-0C0854F20B94}" dt="2024-10-13T17:46:51.205" v="23163" actId="20577"/>
        <pc:sldMkLst>
          <pc:docMk/>
          <pc:sldMk cId="630489450" sldId="258"/>
        </pc:sldMkLst>
        <pc:spChg chg="mod">
          <ac:chgData name="Stefano Querio" userId="b6156760-fcc4-4227-907a-4864250c618d" providerId="ADAL" clId="{3CD4182D-9D57-4947-949E-0C0854F20B94}" dt="2024-10-13T17:46:51.205" v="23163" actId="20577"/>
          <ac:spMkLst>
            <pc:docMk/>
            <pc:sldMk cId="630489450" sldId="258"/>
            <ac:spMk id="6" creationId="{36B01D7C-DBE7-E293-E426-127BF515E2CE}"/>
          </ac:spMkLst>
        </pc:spChg>
      </pc:sldChg>
      <pc:sldChg chg="modSp mod">
        <pc:chgData name="Stefano Querio" userId="b6156760-fcc4-4227-907a-4864250c618d" providerId="ADAL" clId="{3CD4182D-9D57-4947-949E-0C0854F20B94}" dt="2024-10-14T07:19:24.672" v="23168" actId="20577"/>
        <pc:sldMkLst>
          <pc:docMk/>
          <pc:sldMk cId="2499567960" sldId="259"/>
        </pc:sldMkLst>
        <pc:spChg chg="mod">
          <ac:chgData name="Stefano Querio" userId="b6156760-fcc4-4227-907a-4864250c618d" providerId="ADAL" clId="{3CD4182D-9D57-4947-949E-0C0854F20B94}" dt="2024-10-14T07:19:24.672" v="23168" actId="20577"/>
          <ac:spMkLst>
            <pc:docMk/>
            <pc:sldMk cId="2499567960" sldId="259"/>
            <ac:spMk id="6" creationId="{40983EBC-8B4D-700C-4255-11F314C632F4}"/>
          </ac:spMkLst>
        </pc:spChg>
      </pc:sldChg>
      <pc:sldChg chg="modSp mod">
        <pc:chgData name="Stefano Querio" userId="b6156760-fcc4-4227-907a-4864250c618d" providerId="ADAL" clId="{3CD4182D-9D57-4947-949E-0C0854F20B94}" dt="2024-10-13T17:22:53.655" v="22953" actId="113"/>
        <pc:sldMkLst>
          <pc:docMk/>
          <pc:sldMk cId="4087680657" sldId="260"/>
        </pc:sldMkLst>
        <pc:spChg chg="mod">
          <ac:chgData name="Stefano Querio" userId="b6156760-fcc4-4227-907a-4864250c618d" providerId="ADAL" clId="{3CD4182D-9D57-4947-949E-0C0854F20B94}" dt="2024-10-13T17:22:53.655" v="22953" actId="113"/>
          <ac:spMkLst>
            <pc:docMk/>
            <pc:sldMk cId="4087680657" sldId="260"/>
            <ac:spMk id="6" creationId="{2B35FAF1-5B1D-BAAE-BB28-43395BB7760D}"/>
          </ac:spMkLst>
        </pc:spChg>
      </pc:sldChg>
      <pc:sldChg chg="modSp mod">
        <pc:chgData name="Stefano Querio" userId="b6156760-fcc4-4227-907a-4864250c618d" providerId="ADAL" clId="{3CD4182D-9D57-4947-949E-0C0854F20B94}" dt="2024-10-13T17:26:11.940" v="22968" actId="113"/>
        <pc:sldMkLst>
          <pc:docMk/>
          <pc:sldMk cId="1970236930" sldId="261"/>
        </pc:sldMkLst>
        <pc:spChg chg="mod">
          <ac:chgData name="Stefano Querio" userId="b6156760-fcc4-4227-907a-4864250c618d" providerId="ADAL" clId="{3CD4182D-9D57-4947-949E-0C0854F20B94}" dt="2024-10-13T17:26:11.940" v="22968" actId="113"/>
          <ac:spMkLst>
            <pc:docMk/>
            <pc:sldMk cId="1970236930" sldId="261"/>
            <ac:spMk id="6" creationId="{B1747A0C-999B-C592-AA6C-B00D17CD2188}"/>
          </ac:spMkLst>
        </pc:spChg>
      </pc:sldChg>
      <pc:sldChg chg="delSp modSp mod">
        <pc:chgData name="Stefano Querio" userId="b6156760-fcc4-4227-907a-4864250c618d" providerId="ADAL" clId="{3CD4182D-9D57-4947-949E-0C0854F20B94}" dt="2024-10-13T17:29:51.946" v="23049" actId="113"/>
        <pc:sldMkLst>
          <pc:docMk/>
          <pc:sldMk cId="1314482844" sldId="262"/>
        </pc:sldMkLst>
        <pc:spChg chg="mod">
          <ac:chgData name="Stefano Querio" userId="b6156760-fcc4-4227-907a-4864250c618d" providerId="ADAL" clId="{3CD4182D-9D57-4947-949E-0C0854F20B94}" dt="2024-10-13T17:29:51.946" v="23049" actId="113"/>
          <ac:spMkLst>
            <pc:docMk/>
            <pc:sldMk cId="1314482844" sldId="262"/>
            <ac:spMk id="6" creationId="{CF8B0E20-109F-9A3F-F287-951FC34D80B2}"/>
          </ac:spMkLst>
        </pc:spChg>
        <pc:picChg chg="del">
          <ac:chgData name="Stefano Querio" userId="b6156760-fcc4-4227-907a-4864250c618d" providerId="ADAL" clId="{3CD4182D-9D57-4947-949E-0C0854F20B94}" dt="2024-10-04T14:25:30.423" v="17983" actId="478"/>
          <ac:picMkLst>
            <pc:docMk/>
            <pc:sldMk cId="1314482844" sldId="262"/>
            <ac:picMk id="4" creationId="{E2705B60-3D54-3780-9E78-5A4D0F5348B3}"/>
          </ac:picMkLst>
        </pc:picChg>
      </pc:sldChg>
      <pc:sldChg chg="modSp mod">
        <pc:chgData name="Stefano Querio" userId="b6156760-fcc4-4227-907a-4864250c618d" providerId="ADAL" clId="{3CD4182D-9D57-4947-949E-0C0854F20B94}" dt="2024-10-14T07:10:24.463" v="23167" actId="113"/>
        <pc:sldMkLst>
          <pc:docMk/>
          <pc:sldMk cId="617102739" sldId="265"/>
        </pc:sldMkLst>
        <pc:spChg chg="mod">
          <ac:chgData name="Stefano Querio" userId="b6156760-fcc4-4227-907a-4864250c618d" providerId="ADAL" clId="{3CD4182D-9D57-4947-949E-0C0854F20B94}" dt="2024-10-14T07:10:24.463" v="23167" actId="113"/>
          <ac:spMkLst>
            <pc:docMk/>
            <pc:sldMk cId="617102739" sldId="265"/>
            <ac:spMk id="5" creationId="{6A01044B-1D20-16D0-964D-67EA2C406300}"/>
          </ac:spMkLst>
        </pc:spChg>
      </pc:sldChg>
      <pc:sldChg chg="del">
        <pc:chgData name="Stefano Querio" userId="b6156760-fcc4-4227-907a-4864250c618d" providerId="ADAL" clId="{3CD4182D-9D57-4947-949E-0C0854F20B94}" dt="2024-10-04T12:21:46.183" v="14502" actId="2696"/>
        <pc:sldMkLst>
          <pc:docMk/>
          <pc:sldMk cId="1502551331" sldId="266"/>
        </pc:sldMkLst>
      </pc:sldChg>
      <pc:sldChg chg="del">
        <pc:chgData name="Stefano Querio" userId="b6156760-fcc4-4227-907a-4864250c618d" providerId="ADAL" clId="{3CD4182D-9D57-4947-949E-0C0854F20B94}" dt="2024-10-04T15:41:17.875" v="21792" actId="2696"/>
        <pc:sldMkLst>
          <pc:docMk/>
          <pc:sldMk cId="2573754559" sldId="267"/>
        </pc:sldMkLst>
      </pc:sldChg>
      <pc:sldChg chg="modSp add mod">
        <pc:chgData name="Stefano Querio" userId="b6156760-fcc4-4227-907a-4864250c618d" providerId="ADAL" clId="{3CD4182D-9D57-4947-949E-0C0854F20B94}" dt="2024-10-13T17:18:03.150" v="22939" actId="113"/>
        <pc:sldMkLst>
          <pc:docMk/>
          <pc:sldMk cId="555484103" sldId="268"/>
        </pc:sldMkLst>
        <pc:spChg chg="mod">
          <ac:chgData name="Stefano Querio" userId="b6156760-fcc4-4227-907a-4864250c618d" providerId="ADAL" clId="{3CD4182D-9D57-4947-949E-0C0854F20B94}" dt="2024-10-13T17:18:03.150" v="22939" actId="113"/>
          <ac:spMkLst>
            <pc:docMk/>
            <pc:sldMk cId="555484103" sldId="268"/>
            <ac:spMk id="5" creationId="{6A01044B-1D20-16D0-964D-67EA2C406300}"/>
          </ac:spMkLst>
        </pc:spChg>
      </pc:sldChg>
      <pc:sldChg chg="modSp add mod">
        <pc:chgData name="Stefano Querio" userId="b6156760-fcc4-4227-907a-4864250c618d" providerId="ADAL" clId="{3CD4182D-9D57-4947-949E-0C0854F20B94}" dt="2024-10-13T17:20:12.485" v="22946" actId="113"/>
        <pc:sldMkLst>
          <pc:docMk/>
          <pc:sldMk cId="3820304242" sldId="269"/>
        </pc:sldMkLst>
        <pc:spChg chg="mod">
          <ac:chgData name="Stefano Querio" userId="b6156760-fcc4-4227-907a-4864250c618d" providerId="ADAL" clId="{3CD4182D-9D57-4947-949E-0C0854F20B94}" dt="2024-10-13T17:20:12.485" v="22946" actId="113"/>
          <ac:spMkLst>
            <pc:docMk/>
            <pc:sldMk cId="3820304242" sldId="269"/>
            <ac:spMk id="6" creationId="{36B01D7C-DBE7-E293-E426-127BF515E2CE}"/>
          </ac:spMkLst>
        </pc:spChg>
      </pc:sldChg>
      <pc:sldChg chg="modSp add mod">
        <pc:chgData name="Stefano Querio" userId="b6156760-fcc4-4227-907a-4864250c618d" providerId="ADAL" clId="{3CD4182D-9D57-4947-949E-0C0854F20B94}" dt="2024-10-13T17:22:05.863" v="22951" actId="113"/>
        <pc:sldMkLst>
          <pc:docMk/>
          <pc:sldMk cId="1959750126" sldId="270"/>
        </pc:sldMkLst>
        <pc:spChg chg="mod">
          <ac:chgData name="Stefano Querio" userId="b6156760-fcc4-4227-907a-4864250c618d" providerId="ADAL" clId="{3CD4182D-9D57-4947-949E-0C0854F20B94}" dt="2024-10-13T17:22:05.863" v="22951" actId="113"/>
          <ac:spMkLst>
            <pc:docMk/>
            <pc:sldMk cId="1959750126" sldId="270"/>
            <ac:spMk id="6" creationId="{40983EBC-8B4D-700C-4255-11F314C632F4}"/>
          </ac:spMkLst>
        </pc:spChg>
      </pc:sldChg>
      <pc:sldChg chg="modSp add mod">
        <pc:chgData name="Stefano Querio" userId="b6156760-fcc4-4227-907a-4864250c618d" providerId="ADAL" clId="{3CD4182D-9D57-4947-949E-0C0854F20B94}" dt="2024-10-13T17:24:20.380" v="22956" actId="113"/>
        <pc:sldMkLst>
          <pc:docMk/>
          <pc:sldMk cId="641284977" sldId="271"/>
        </pc:sldMkLst>
        <pc:spChg chg="mod">
          <ac:chgData name="Stefano Querio" userId="b6156760-fcc4-4227-907a-4864250c618d" providerId="ADAL" clId="{3CD4182D-9D57-4947-949E-0C0854F20B94}" dt="2024-10-13T17:24:20.380" v="22956" actId="113"/>
          <ac:spMkLst>
            <pc:docMk/>
            <pc:sldMk cId="641284977" sldId="271"/>
            <ac:spMk id="6" creationId="{2B35FAF1-5B1D-BAAE-BB28-43395BB7760D}"/>
          </ac:spMkLst>
        </pc:spChg>
      </pc:sldChg>
      <pc:sldChg chg="modSp add mod">
        <pc:chgData name="Stefano Querio" userId="b6156760-fcc4-4227-907a-4864250c618d" providerId="ADAL" clId="{3CD4182D-9D57-4947-949E-0C0854F20B94}" dt="2024-10-13T17:27:24.487" v="22995" actId="6549"/>
        <pc:sldMkLst>
          <pc:docMk/>
          <pc:sldMk cId="3511718955" sldId="272"/>
        </pc:sldMkLst>
        <pc:spChg chg="mod">
          <ac:chgData name="Stefano Querio" userId="b6156760-fcc4-4227-907a-4864250c618d" providerId="ADAL" clId="{3CD4182D-9D57-4947-949E-0C0854F20B94}" dt="2024-10-13T17:27:24.487" v="22995" actId="6549"/>
          <ac:spMkLst>
            <pc:docMk/>
            <pc:sldMk cId="3511718955" sldId="272"/>
            <ac:spMk id="6" creationId="{B1747A0C-999B-C592-AA6C-B00D17CD2188}"/>
          </ac:spMkLst>
        </pc:spChg>
      </pc:sldChg>
      <pc:sldChg chg="modSp add mod">
        <pc:chgData name="Stefano Querio" userId="b6156760-fcc4-4227-907a-4864250c618d" providerId="ADAL" clId="{3CD4182D-9D57-4947-949E-0C0854F20B94}" dt="2024-10-14T07:23:54.152" v="23170" actId="113"/>
        <pc:sldMkLst>
          <pc:docMk/>
          <pc:sldMk cId="1543612447" sldId="273"/>
        </pc:sldMkLst>
        <pc:spChg chg="mod">
          <ac:chgData name="Stefano Querio" userId="b6156760-fcc4-4227-907a-4864250c618d" providerId="ADAL" clId="{3CD4182D-9D57-4947-949E-0C0854F20B94}" dt="2024-10-14T07:23:54.152" v="23170" actId="113"/>
          <ac:spMkLst>
            <pc:docMk/>
            <pc:sldMk cId="1543612447" sldId="273"/>
            <ac:spMk id="6" creationId="{CF8B0E20-109F-9A3F-F287-951FC34D80B2}"/>
          </ac:spMkLst>
        </pc:spChg>
      </pc:sldChg>
      <pc:sldChg chg="modSp add mod">
        <pc:chgData name="Stefano Querio" userId="b6156760-fcc4-4227-907a-4864250c618d" providerId="ADAL" clId="{3CD4182D-9D57-4947-949E-0C0854F20B94}" dt="2024-10-13T17:53:21.595" v="23165" actId="20577"/>
        <pc:sldMkLst>
          <pc:docMk/>
          <pc:sldMk cId="1819511362" sldId="274"/>
        </pc:sldMkLst>
        <pc:spChg chg="mod">
          <ac:chgData name="Stefano Querio" userId="b6156760-fcc4-4227-907a-4864250c618d" providerId="ADAL" clId="{3CD4182D-9D57-4947-949E-0C0854F20B94}" dt="2024-10-13T17:53:21.595" v="23165" actId="20577"/>
          <ac:spMkLst>
            <pc:docMk/>
            <pc:sldMk cId="1819511362" sldId="274"/>
            <ac:spMk id="6" creationId="{CF8B0E20-109F-9A3F-F287-951FC34D80B2}"/>
          </ac:spMkLst>
        </pc:spChg>
      </pc:sldChg>
    </pc:docChg>
  </pc:docChgLst>
  <pc:docChgLst>
    <pc:chgData name="Stefano Querio" userId="b6156760-fcc4-4227-907a-4864250c618d" providerId="ADAL" clId="{AD1E57B0-567F-4332-A431-38ADCCA855DA}"/>
    <pc:docChg chg="undo custSel delSld modSld">
      <pc:chgData name="Stefano Querio" userId="b6156760-fcc4-4227-907a-4864250c618d" providerId="ADAL" clId="{AD1E57B0-567F-4332-A431-38ADCCA855DA}" dt="2024-08-27T15:59:57.172" v="310" actId="2696"/>
      <pc:docMkLst>
        <pc:docMk/>
      </pc:docMkLst>
      <pc:sldChg chg="modSp mod">
        <pc:chgData name="Stefano Querio" userId="b6156760-fcc4-4227-907a-4864250c618d" providerId="ADAL" clId="{AD1E57B0-567F-4332-A431-38ADCCA855DA}" dt="2024-08-27T15:57:57.990" v="29" actId="1076"/>
        <pc:sldMkLst>
          <pc:docMk/>
          <pc:sldMk cId="1477219147" sldId="256"/>
        </pc:sldMkLst>
        <pc:spChg chg="mod">
          <ac:chgData name="Stefano Querio" userId="b6156760-fcc4-4227-907a-4864250c618d" providerId="ADAL" clId="{AD1E57B0-567F-4332-A431-38ADCCA855DA}" dt="2024-08-27T15:57:57.990" v="29" actId="1076"/>
          <ac:spMkLst>
            <pc:docMk/>
            <pc:sldMk cId="1477219147" sldId="256"/>
            <ac:spMk id="12" creationId="{171BB65F-AD7E-00E0-EBF5-F4ED0FFA2432}"/>
          </ac:spMkLst>
        </pc:spChg>
        <pc:spChg chg="mod">
          <ac:chgData name="Stefano Querio" userId="b6156760-fcc4-4227-907a-4864250c618d" providerId="ADAL" clId="{AD1E57B0-567F-4332-A431-38ADCCA855DA}" dt="2024-08-27T15:57:47.477" v="0" actId="20577"/>
          <ac:spMkLst>
            <pc:docMk/>
            <pc:sldMk cId="1477219147" sldId="256"/>
            <ac:spMk id="13" creationId="{42F1F21E-55F1-4537-95CF-8ADDCBE49EE4}"/>
          </ac:spMkLst>
        </pc:spChg>
      </pc:sldChg>
      <pc:sldChg chg="modSp mod">
        <pc:chgData name="Stefano Querio" userId="b6156760-fcc4-4227-907a-4864250c618d" providerId="ADAL" clId="{AD1E57B0-567F-4332-A431-38ADCCA855DA}" dt="2024-08-27T15:58:08.758" v="54" actId="20577"/>
        <pc:sldMkLst>
          <pc:docMk/>
          <pc:sldMk cId="4014257063" sldId="257"/>
        </pc:sldMkLst>
        <pc:spChg chg="mod">
          <ac:chgData name="Stefano Querio" userId="b6156760-fcc4-4227-907a-4864250c618d" providerId="ADAL" clId="{AD1E57B0-567F-4332-A431-38ADCCA855DA}" dt="2024-08-27T15:58:08.758" v="54" actId="20577"/>
          <ac:spMkLst>
            <pc:docMk/>
            <pc:sldMk cId="4014257063" sldId="257"/>
            <ac:spMk id="5" creationId="{6A01044B-1D20-16D0-964D-67EA2C406300}"/>
          </ac:spMkLst>
        </pc:spChg>
      </pc:sldChg>
      <pc:sldChg chg="modSp mod">
        <pc:chgData name="Stefano Querio" userId="b6156760-fcc4-4227-907a-4864250c618d" providerId="ADAL" clId="{AD1E57B0-567F-4332-A431-38ADCCA855DA}" dt="2024-08-27T15:58:22.121" v="102" actId="20577"/>
        <pc:sldMkLst>
          <pc:docMk/>
          <pc:sldMk cId="630489450" sldId="258"/>
        </pc:sldMkLst>
        <pc:spChg chg="mod">
          <ac:chgData name="Stefano Querio" userId="b6156760-fcc4-4227-907a-4864250c618d" providerId="ADAL" clId="{AD1E57B0-567F-4332-A431-38ADCCA855DA}" dt="2024-08-27T15:58:22.121" v="102" actId="20577"/>
          <ac:spMkLst>
            <pc:docMk/>
            <pc:sldMk cId="630489450" sldId="258"/>
            <ac:spMk id="6" creationId="{36B01D7C-DBE7-E293-E426-127BF515E2CE}"/>
          </ac:spMkLst>
        </pc:spChg>
      </pc:sldChg>
      <pc:sldChg chg="modSp mod">
        <pc:chgData name="Stefano Querio" userId="b6156760-fcc4-4227-907a-4864250c618d" providerId="ADAL" clId="{AD1E57B0-567F-4332-A431-38ADCCA855DA}" dt="2024-08-27T15:58:39.753" v="140" actId="20577"/>
        <pc:sldMkLst>
          <pc:docMk/>
          <pc:sldMk cId="2499567960" sldId="259"/>
        </pc:sldMkLst>
        <pc:spChg chg="mod">
          <ac:chgData name="Stefano Querio" userId="b6156760-fcc4-4227-907a-4864250c618d" providerId="ADAL" clId="{AD1E57B0-567F-4332-A431-38ADCCA855DA}" dt="2024-08-27T15:58:39.753" v="140" actId="20577"/>
          <ac:spMkLst>
            <pc:docMk/>
            <pc:sldMk cId="2499567960" sldId="259"/>
            <ac:spMk id="6" creationId="{40983EBC-8B4D-700C-4255-11F314C632F4}"/>
          </ac:spMkLst>
        </pc:spChg>
      </pc:sldChg>
      <pc:sldChg chg="modSp mod">
        <pc:chgData name="Stefano Querio" userId="b6156760-fcc4-4227-907a-4864250c618d" providerId="ADAL" clId="{AD1E57B0-567F-4332-A431-38ADCCA855DA}" dt="2024-08-27T15:58:52.539" v="161" actId="20577"/>
        <pc:sldMkLst>
          <pc:docMk/>
          <pc:sldMk cId="4087680657" sldId="260"/>
        </pc:sldMkLst>
        <pc:spChg chg="mod">
          <ac:chgData name="Stefano Querio" userId="b6156760-fcc4-4227-907a-4864250c618d" providerId="ADAL" clId="{AD1E57B0-567F-4332-A431-38ADCCA855DA}" dt="2024-08-27T15:58:52.539" v="161" actId="20577"/>
          <ac:spMkLst>
            <pc:docMk/>
            <pc:sldMk cId="4087680657" sldId="260"/>
            <ac:spMk id="6" creationId="{2B35FAF1-5B1D-BAAE-BB28-43395BB7760D}"/>
          </ac:spMkLst>
        </pc:spChg>
      </pc:sldChg>
      <pc:sldChg chg="modSp mod">
        <pc:chgData name="Stefano Querio" userId="b6156760-fcc4-4227-907a-4864250c618d" providerId="ADAL" clId="{AD1E57B0-567F-4332-A431-38ADCCA855DA}" dt="2024-08-27T15:59:07.369" v="217" actId="20577"/>
        <pc:sldMkLst>
          <pc:docMk/>
          <pc:sldMk cId="1970236930" sldId="261"/>
        </pc:sldMkLst>
        <pc:spChg chg="mod">
          <ac:chgData name="Stefano Querio" userId="b6156760-fcc4-4227-907a-4864250c618d" providerId="ADAL" clId="{AD1E57B0-567F-4332-A431-38ADCCA855DA}" dt="2024-08-27T15:59:07.369" v="217" actId="20577"/>
          <ac:spMkLst>
            <pc:docMk/>
            <pc:sldMk cId="1970236930" sldId="261"/>
            <ac:spMk id="6" creationId="{B1747A0C-999B-C592-AA6C-B00D17CD2188}"/>
          </ac:spMkLst>
        </pc:spChg>
      </pc:sldChg>
      <pc:sldChg chg="modSp mod">
        <pc:chgData name="Stefano Querio" userId="b6156760-fcc4-4227-907a-4864250c618d" providerId="ADAL" clId="{AD1E57B0-567F-4332-A431-38ADCCA855DA}" dt="2024-08-27T15:59:40.703" v="308" actId="20577"/>
        <pc:sldMkLst>
          <pc:docMk/>
          <pc:sldMk cId="1314482844" sldId="262"/>
        </pc:sldMkLst>
        <pc:spChg chg="mod">
          <ac:chgData name="Stefano Querio" userId="b6156760-fcc4-4227-907a-4864250c618d" providerId="ADAL" clId="{AD1E57B0-567F-4332-A431-38ADCCA855DA}" dt="2024-08-27T15:59:40.703" v="308" actId="20577"/>
          <ac:spMkLst>
            <pc:docMk/>
            <pc:sldMk cId="1314482844" sldId="262"/>
            <ac:spMk id="6" creationId="{CF8B0E20-109F-9A3F-F287-951FC34D80B2}"/>
          </ac:spMkLst>
        </pc:spChg>
      </pc:sldChg>
      <pc:sldChg chg="del">
        <pc:chgData name="Stefano Querio" userId="b6156760-fcc4-4227-907a-4864250c618d" providerId="ADAL" clId="{AD1E57B0-567F-4332-A431-38ADCCA855DA}" dt="2024-08-27T15:59:53.172" v="309" actId="2696"/>
        <pc:sldMkLst>
          <pc:docMk/>
          <pc:sldMk cId="3840617317" sldId="263"/>
        </pc:sldMkLst>
      </pc:sldChg>
      <pc:sldChg chg="del">
        <pc:chgData name="Stefano Querio" userId="b6156760-fcc4-4227-907a-4864250c618d" providerId="ADAL" clId="{AD1E57B0-567F-4332-A431-38ADCCA855DA}" dt="2024-08-27T15:59:57.172" v="310" actId="2696"/>
        <pc:sldMkLst>
          <pc:docMk/>
          <pc:sldMk cId="2721867779" sldId="264"/>
        </pc:sldMkLst>
      </pc:sldChg>
    </pc:docChg>
  </pc:docChgLst>
  <pc:docChgLst>
    <pc:chgData name="Stefano Querio" userId="b6156760-fcc4-4227-907a-4864250c618d" providerId="ADAL" clId="{2146D530-AD8E-4F65-BF6A-E09F1C24C61D}"/>
    <pc:docChg chg="undo custSel addSld modSld">
      <pc:chgData name="Stefano Querio" userId="b6156760-fcc4-4227-907a-4864250c618d" providerId="ADAL" clId="{2146D530-AD8E-4F65-BF6A-E09F1C24C61D}" dt="2024-01-15T10:46:53.601" v="16170" actId="20577"/>
      <pc:docMkLst>
        <pc:docMk/>
      </pc:docMkLst>
      <pc:sldChg chg="modSp mod">
        <pc:chgData name="Stefano Querio" userId="b6156760-fcc4-4227-907a-4864250c618d" providerId="ADAL" clId="{2146D530-AD8E-4F65-BF6A-E09F1C24C61D}" dt="2024-01-15T10:35:46.644" v="16090" actId="113"/>
        <pc:sldMkLst>
          <pc:docMk/>
          <pc:sldMk cId="1477219147" sldId="256"/>
        </pc:sldMkLst>
        <pc:spChg chg="mod">
          <ac:chgData name="Stefano Querio" userId="b6156760-fcc4-4227-907a-4864250c618d" providerId="ADAL" clId="{2146D530-AD8E-4F65-BF6A-E09F1C24C61D}" dt="2024-01-15T10:35:46.644" v="16090" actId="113"/>
          <ac:spMkLst>
            <pc:docMk/>
            <pc:sldMk cId="1477219147" sldId="256"/>
            <ac:spMk id="5" creationId="{6A01044B-1D20-16D0-964D-67EA2C406300}"/>
          </ac:spMkLst>
        </pc:spChg>
      </pc:sldChg>
      <pc:sldChg chg="modSp mod">
        <pc:chgData name="Stefano Querio" userId="b6156760-fcc4-4227-907a-4864250c618d" providerId="ADAL" clId="{2146D530-AD8E-4F65-BF6A-E09F1C24C61D}" dt="2024-01-15T10:36:16.165" v="16091" actId="113"/>
        <pc:sldMkLst>
          <pc:docMk/>
          <pc:sldMk cId="4014257063" sldId="257"/>
        </pc:sldMkLst>
        <pc:spChg chg="mod">
          <ac:chgData name="Stefano Querio" userId="b6156760-fcc4-4227-907a-4864250c618d" providerId="ADAL" clId="{2146D530-AD8E-4F65-BF6A-E09F1C24C61D}" dt="2024-01-15T10:36:16.165" v="16091" actId="113"/>
          <ac:spMkLst>
            <pc:docMk/>
            <pc:sldMk cId="4014257063" sldId="257"/>
            <ac:spMk id="5" creationId="{6A01044B-1D20-16D0-964D-67EA2C406300}"/>
          </ac:spMkLst>
        </pc:spChg>
      </pc:sldChg>
      <pc:sldChg chg="modSp mod">
        <pc:chgData name="Stefano Querio" userId="b6156760-fcc4-4227-907a-4864250c618d" providerId="ADAL" clId="{2146D530-AD8E-4F65-BF6A-E09F1C24C61D}" dt="2024-01-15T10:37:39.069" v="16098" actId="113"/>
        <pc:sldMkLst>
          <pc:docMk/>
          <pc:sldMk cId="630489450" sldId="258"/>
        </pc:sldMkLst>
        <pc:spChg chg="mod">
          <ac:chgData name="Stefano Querio" userId="b6156760-fcc4-4227-907a-4864250c618d" providerId="ADAL" clId="{2146D530-AD8E-4F65-BF6A-E09F1C24C61D}" dt="2024-01-15T10:37:39.069" v="16098" actId="113"/>
          <ac:spMkLst>
            <pc:docMk/>
            <pc:sldMk cId="630489450" sldId="258"/>
            <ac:spMk id="5" creationId="{6A01044B-1D20-16D0-964D-67EA2C406300}"/>
          </ac:spMkLst>
        </pc:spChg>
      </pc:sldChg>
      <pc:sldChg chg="modSp mod">
        <pc:chgData name="Stefano Querio" userId="b6156760-fcc4-4227-907a-4864250c618d" providerId="ADAL" clId="{2146D530-AD8E-4F65-BF6A-E09F1C24C61D}" dt="2024-01-15T10:38:08.637" v="16100" actId="113"/>
        <pc:sldMkLst>
          <pc:docMk/>
          <pc:sldMk cId="2499567960" sldId="259"/>
        </pc:sldMkLst>
        <pc:spChg chg="mod">
          <ac:chgData name="Stefano Querio" userId="b6156760-fcc4-4227-907a-4864250c618d" providerId="ADAL" clId="{2146D530-AD8E-4F65-BF6A-E09F1C24C61D}" dt="2024-01-15T10:38:08.637" v="16100" actId="113"/>
          <ac:spMkLst>
            <pc:docMk/>
            <pc:sldMk cId="2499567960" sldId="259"/>
            <ac:spMk id="5" creationId="{6A01044B-1D20-16D0-964D-67EA2C406300}"/>
          </ac:spMkLst>
        </pc:spChg>
      </pc:sldChg>
      <pc:sldChg chg="modSp mod">
        <pc:chgData name="Stefano Querio" userId="b6156760-fcc4-4227-907a-4864250c618d" providerId="ADAL" clId="{2146D530-AD8E-4F65-BF6A-E09F1C24C61D}" dt="2024-01-15T10:38:38.020" v="16103" actId="114"/>
        <pc:sldMkLst>
          <pc:docMk/>
          <pc:sldMk cId="4087680657" sldId="260"/>
        </pc:sldMkLst>
        <pc:spChg chg="mod">
          <ac:chgData name="Stefano Querio" userId="b6156760-fcc4-4227-907a-4864250c618d" providerId="ADAL" clId="{2146D530-AD8E-4F65-BF6A-E09F1C24C61D}" dt="2024-01-15T10:38:38.020" v="16103" actId="114"/>
          <ac:spMkLst>
            <pc:docMk/>
            <pc:sldMk cId="4087680657" sldId="260"/>
            <ac:spMk id="5" creationId="{6A01044B-1D20-16D0-964D-67EA2C406300}"/>
          </ac:spMkLst>
        </pc:spChg>
      </pc:sldChg>
      <pc:sldChg chg="modSp mod">
        <pc:chgData name="Stefano Querio" userId="b6156760-fcc4-4227-907a-4864250c618d" providerId="ADAL" clId="{2146D530-AD8E-4F65-BF6A-E09F1C24C61D}" dt="2024-01-15T10:41:35.546" v="16113" actId="113"/>
        <pc:sldMkLst>
          <pc:docMk/>
          <pc:sldMk cId="1970236930" sldId="261"/>
        </pc:sldMkLst>
        <pc:spChg chg="mod">
          <ac:chgData name="Stefano Querio" userId="b6156760-fcc4-4227-907a-4864250c618d" providerId="ADAL" clId="{2146D530-AD8E-4F65-BF6A-E09F1C24C61D}" dt="2024-01-15T10:41:35.546" v="16113" actId="113"/>
          <ac:spMkLst>
            <pc:docMk/>
            <pc:sldMk cId="1970236930" sldId="261"/>
            <ac:spMk id="5" creationId="{6A01044B-1D20-16D0-964D-67EA2C406300}"/>
          </ac:spMkLst>
        </pc:spChg>
      </pc:sldChg>
      <pc:sldChg chg="modSp mod">
        <pc:chgData name="Stefano Querio" userId="b6156760-fcc4-4227-907a-4864250c618d" providerId="ADAL" clId="{2146D530-AD8E-4F65-BF6A-E09F1C24C61D}" dt="2024-01-15T10:43:01.389" v="16142" actId="20577"/>
        <pc:sldMkLst>
          <pc:docMk/>
          <pc:sldMk cId="1314482844" sldId="262"/>
        </pc:sldMkLst>
        <pc:spChg chg="mod">
          <ac:chgData name="Stefano Querio" userId="b6156760-fcc4-4227-907a-4864250c618d" providerId="ADAL" clId="{2146D530-AD8E-4F65-BF6A-E09F1C24C61D}" dt="2024-01-15T10:43:01.389" v="16142" actId="20577"/>
          <ac:spMkLst>
            <pc:docMk/>
            <pc:sldMk cId="1314482844" sldId="262"/>
            <ac:spMk id="5" creationId="{6A01044B-1D20-16D0-964D-67EA2C406300}"/>
          </ac:spMkLst>
        </pc:spChg>
      </pc:sldChg>
      <pc:sldChg chg="modSp mod">
        <pc:chgData name="Stefano Querio" userId="b6156760-fcc4-4227-907a-4864250c618d" providerId="ADAL" clId="{2146D530-AD8E-4F65-BF6A-E09F1C24C61D}" dt="2024-01-15T10:44:04.149" v="16154" actId="113"/>
        <pc:sldMkLst>
          <pc:docMk/>
          <pc:sldMk cId="3840617317" sldId="263"/>
        </pc:sldMkLst>
        <pc:spChg chg="mod">
          <ac:chgData name="Stefano Querio" userId="b6156760-fcc4-4227-907a-4864250c618d" providerId="ADAL" clId="{2146D530-AD8E-4F65-BF6A-E09F1C24C61D}" dt="2024-01-15T10:44:04.149" v="16154" actId="113"/>
          <ac:spMkLst>
            <pc:docMk/>
            <pc:sldMk cId="3840617317" sldId="263"/>
            <ac:spMk id="5" creationId="{6A01044B-1D20-16D0-964D-67EA2C406300}"/>
          </ac:spMkLst>
        </pc:spChg>
      </pc:sldChg>
      <pc:sldChg chg="modSp mod">
        <pc:chgData name="Stefano Querio" userId="b6156760-fcc4-4227-907a-4864250c618d" providerId="ADAL" clId="{2146D530-AD8E-4F65-BF6A-E09F1C24C61D}" dt="2024-01-15T10:45:39.400" v="16160" actId="114"/>
        <pc:sldMkLst>
          <pc:docMk/>
          <pc:sldMk cId="2721867779" sldId="264"/>
        </pc:sldMkLst>
        <pc:spChg chg="mod">
          <ac:chgData name="Stefano Querio" userId="b6156760-fcc4-4227-907a-4864250c618d" providerId="ADAL" clId="{2146D530-AD8E-4F65-BF6A-E09F1C24C61D}" dt="2024-01-15T10:45:39.400" v="16160" actId="114"/>
          <ac:spMkLst>
            <pc:docMk/>
            <pc:sldMk cId="2721867779" sldId="264"/>
            <ac:spMk id="5" creationId="{6A01044B-1D20-16D0-964D-67EA2C406300}"/>
          </ac:spMkLst>
        </pc:spChg>
      </pc:sldChg>
      <pc:sldChg chg="modSp mod">
        <pc:chgData name="Stefano Querio" userId="b6156760-fcc4-4227-907a-4864250c618d" providerId="ADAL" clId="{2146D530-AD8E-4F65-BF6A-E09F1C24C61D}" dt="2024-01-15T10:36:59.609" v="16096" actId="113"/>
        <pc:sldMkLst>
          <pc:docMk/>
          <pc:sldMk cId="617102739" sldId="265"/>
        </pc:sldMkLst>
        <pc:spChg chg="mod">
          <ac:chgData name="Stefano Querio" userId="b6156760-fcc4-4227-907a-4864250c618d" providerId="ADAL" clId="{2146D530-AD8E-4F65-BF6A-E09F1C24C61D}" dt="2024-01-15T10:36:59.609" v="16096" actId="113"/>
          <ac:spMkLst>
            <pc:docMk/>
            <pc:sldMk cId="617102739" sldId="265"/>
            <ac:spMk id="5" creationId="{6A01044B-1D20-16D0-964D-67EA2C406300}"/>
          </ac:spMkLst>
        </pc:spChg>
      </pc:sldChg>
      <pc:sldChg chg="modSp add mod">
        <pc:chgData name="Stefano Querio" userId="b6156760-fcc4-4227-907a-4864250c618d" providerId="ADAL" clId="{2146D530-AD8E-4F65-BF6A-E09F1C24C61D}" dt="2024-01-15T10:39:11.613" v="16107" actId="114"/>
        <pc:sldMkLst>
          <pc:docMk/>
          <pc:sldMk cId="1502551331" sldId="266"/>
        </pc:sldMkLst>
        <pc:spChg chg="mod">
          <ac:chgData name="Stefano Querio" userId="b6156760-fcc4-4227-907a-4864250c618d" providerId="ADAL" clId="{2146D530-AD8E-4F65-BF6A-E09F1C24C61D}" dt="2024-01-15T10:39:11.613" v="16107" actId="114"/>
          <ac:spMkLst>
            <pc:docMk/>
            <pc:sldMk cId="1502551331" sldId="266"/>
            <ac:spMk id="5" creationId="{6A01044B-1D20-16D0-964D-67EA2C406300}"/>
          </ac:spMkLst>
        </pc:spChg>
      </pc:sldChg>
      <pc:sldChg chg="modSp add mod">
        <pc:chgData name="Stefano Querio" userId="b6156760-fcc4-4227-907a-4864250c618d" providerId="ADAL" clId="{2146D530-AD8E-4F65-BF6A-E09F1C24C61D}" dt="2024-01-15T10:46:53.601" v="16170" actId="20577"/>
        <pc:sldMkLst>
          <pc:docMk/>
          <pc:sldMk cId="2573754559" sldId="267"/>
        </pc:sldMkLst>
        <pc:spChg chg="mod">
          <ac:chgData name="Stefano Querio" userId="b6156760-fcc4-4227-907a-4864250c618d" providerId="ADAL" clId="{2146D530-AD8E-4F65-BF6A-E09F1C24C61D}" dt="2024-01-15T10:46:53.601" v="16170" actId="20577"/>
          <ac:spMkLst>
            <pc:docMk/>
            <pc:sldMk cId="2573754559" sldId="267"/>
            <ac:spMk id="5" creationId="{6A01044B-1D20-16D0-964D-67EA2C406300}"/>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4" name="Immagine 3" descr="Immagine che contiene dipinto, arte, vestiti, interno&#10;&#10;Descrizione generata automaticamente">
            <a:extLst>
              <a:ext uri="{FF2B5EF4-FFF2-40B4-BE49-F238E27FC236}">
                <a16:creationId xmlns:a16="http://schemas.microsoft.com/office/drawing/2014/main" id="{4E6E1270-74C5-C81B-6DD2-59921CB13D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8790"/>
          <a:stretch/>
        </p:blipFill>
        <p:spPr>
          <a:xfrm>
            <a:off x="0" y="1255594"/>
            <a:ext cx="12192000" cy="5602406"/>
          </a:xfrm>
          <a:prstGeom prst="rect">
            <a:avLst/>
          </a:prstGeom>
        </p:spPr>
      </p:pic>
      <p:sp>
        <p:nvSpPr>
          <p:cNvPr id="8" name="Rettangolo 7">
            <a:extLst>
              <a:ext uri="{FF2B5EF4-FFF2-40B4-BE49-F238E27FC236}">
                <a16:creationId xmlns:a16="http://schemas.microsoft.com/office/drawing/2014/main" id="{8531A4CE-63AF-6E41-D37C-B0F1C4B5A570}"/>
              </a:ext>
            </a:extLst>
          </p:cNvPr>
          <p:cNvSpPr/>
          <p:nvPr userDrawn="1"/>
        </p:nvSpPr>
        <p:spPr>
          <a:xfrm rot="10800000">
            <a:off x="0" y="1126683"/>
            <a:ext cx="12192000" cy="296562"/>
          </a:xfrm>
          <a:prstGeom prst="rect">
            <a:avLst/>
          </a:prstGeom>
          <a:solidFill>
            <a:srgbClr val="D02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8">
            <a:extLst>
              <a:ext uri="{FF2B5EF4-FFF2-40B4-BE49-F238E27FC236}">
                <a16:creationId xmlns:a16="http://schemas.microsoft.com/office/drawing/2014/main" id="{B4EB14F5-080A-1450-261A-04E56DF290ED}"/>
              </a:ext>
            </a:extLst>
          </p:cNvPr>
          <p:cNvSpPr/>
          <p:nvPr userDrawn="1"/>
        </p:nvSpPr>
        <p:spPr>
          <a:xfrm rot="10800000">
            <a:off x="429905" y="1403047"/>
            <a:ext cx="679622" cy="407773"/>
          </a:xfrm>
          <a:prstGeom prst="triangle">
            <a:avLst/>
          </a:prstGeom>
          <a:solidFill>
            <a:srgbClr val="D02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146EEF75-02DB-E949-E795-6B515AA75C06}"/>
              </a:ext>
            </a:extLst>
          </p:cNvPr>
          <p:cNvSpPr/>
          <p:nvPr userDrawn="1"/>
        </p:nvSpPr>
        <p:spPr>
          <a:xfrm>
            <a:off x="0" y="0"/>
            <a:ext cx="1539433" cy="1126682"/>
          </a:xfrm>
          <a:prstGeom prst="rect">
            <a:avLst/>
          </a:prstGeom>
          <a:solidFill>
            <a:srgbClr val="D02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DE55779D-31A7-8794-D6C0-19DB96DC356E}"/>
              </a:ext>
            </a:extLst>
          </p:cNvPr>
          <p:cNvSpPr txBox="1"/>
          <p:nvPr userDrawn="1"/>
        </p:nvSpPr>
        <p:spPr>
          <a:xfrm rot="16200000">
            <a:off x="10498026" y="5368291"/>
            <a:ext cx="3071943" cy="276999"/>
          </a:xfrm>
          <a:prstGeom prst="rect">
            <a:avLst/>
          </a:prstGeom>
          <a:noFill/>
        </p:spPr>
        <p:txBody>
          <a:bodyPr wrap="square">
            <a:spAutoFit/>
          </a:bodyPr>
          <a:lstStyle/>
          <a:p>
            <a:pPr algn="ctr"/>
            <a:r>
              <a:rPr lang="it-IT" sz="1200" b="1" dirty="0">
                <a:solidFill>
                  <a:schemeClr val="tx1">
                    <a:lumMod val="95000"/>
                    <a:lumOff val="5000"/>
                    <a:alpha val="50000"/>
                  </a:schemeClr>
                </a:solidFill>
              </a:rPr>
              <a:t>© 2024 S. Lattes &amp; C. Editori </a:t>
            </a:r>
            <a:r>
              <a:rPr lang="it-IT" sz="1200" b="1" dirty="0" err="1">
                <a:solidFill>
                  <a:schemeClr val="tx1">
                    <a:lumMod val="95000"/>
                    <a:lumOff val="5000"/>
                    <a:alpha val="50000"/>
                  </a:schemeClr>
                </a:solidFill>
              </a:rPr>
              <a:t>SpA</a:t>
            </a:r>
            <a:r>
              <a:rPr lang="it-IT" sz="1200" b="1" dirty="0">
                <a:solidFill>
                  <a:schemeClr val="tx1">
                    <a:lumMod val="95000"/>
                    <a:lumOff val="5000"/>
                    <a:alpha val="50000"/>
                  </a:schemeClr>
                </a:solidFill>
              </a:rPr>
              <a:t> Torino</a:t>
            </a:r>
          </a:p>
        </p:txBody>
      </p:sp>
    </p:spTree>
    <p:extLst>
      <p:ext uri="{BB962C8B-B14F-4D97-AF65-F5344CB8AC3E}">
        <p14:creationId xmlns:p14="http://schemas.microsoft.com/office/powerpoint/2010/main" val="3548466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D2A72E-6257-B04C-84D8-CB2A1149D36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A497A15-DCA2-86F2-8F92-40D83487B01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BC4F6FF-7E80-BD74-72D0-4120EE5DBF57}"/>
              </a:ext>
            </a:extLst>
          </p:cNvPr>
          <p:cNvSpPr>
            <a:spLocks noGrp="1"/>
          </p:cNvSpPr>
          <p:nvPr>
            <p:ph type="dt" sz="half" idx="10"/>
          </p:nvPr>
        </p:nvSpPr>
        <p:spPr/>
        <p:txBody>
          <a:bodyPr/>
          <a:lstStyle/>
          <a:p>
            <a:fld id="{60E0511D-7BAD-49F3-B311-21FCACA3AC99}" type="datetimeFigureOut">
              <a:rPr lang="it-IT" smtClean="0"/>
              <a:t>18/10/24</a:t>
            </a:fld>
            <a:endParaRPr lang="it-IT"/>
          </a:p>
        </p:txBody>
      </p:sp>
      <p:sp>
        <p:nvSpPr>
          <p:cNvPr id="5" name="Segnaposto piè di pagina 4">
            <a:extLst>
              <a:ext uri="{FF2B5EF4-FFF2-40B4-BE49-F238E27FC236}">
                <a16:creationId xmlns:a16="http://schemas.microsoft.com/office/drawing/2014/main" id="{03BCE968-AE2D-4D64-0527-64C8084C202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FDE712A-754E-E8CA-154D-772E7BEC846C}"/>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2685486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6ADA409-9CB7-C4CB-DE5C-0CD17791F28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1A85F46-9307-30E7-84BB-07872036B79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C6373B-8D98-68D1-8253-6F1A752E125F}"/>
              </a:ext>
            </a:extLst>
          </p:cNvPr>
          <p:cNvSpPr>
            <a:spLocks noGrp="1"/>
          </p:cNvSpPr>
          <p:nvPr>
            <p:ph type="dt" sz="half" idx="10"/>
          </p:nvPr>
        </p:nvSpPr>
        <p:spPr/>
        <p:txBody>
          <a:bodyPr/>
          <a:lstStyle/>
          <a:p>
            <a:fld id="{60E0511D-7BAD-49F3-B311-21FCACA3AC99}" type="datetimeFigureOut">
              <a:rPr lang="it-IT" smtClean="0"/>
              <a:t>18/10/24</a:t>
            </a:fld>
            <a:endParaRPr lang="it-IT"/>
          </a:p>
        </p:txBody>
      </p:sp>
      <p:sp>
        <p:nvSpPr>
          <p:cNvPr id="5" name="Segnaposto piè di pagina 4">
            <a:extLst>
              <a:ext uri="{FF2B5EF4-FFF2-40B4-BE49-F238E27FC236}">
                <a16:creationId xmlns:a16="http://schemas.microsoft.com/office/drawing/2014/main" id="{704F3F79-2036-C3AD-FE40-4C9529707C0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EF04418-A5C2-763A-A49D-0DCE59E65538}"/>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3400702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2A3B93B1-1E52-84CC-852C-38565F8DB5AD}"/>
              </a:ext>
            </a:extLst>
          </p:cNvPr>
          <p:cNvSpPr txBox="1"/>
          <p:nvPr userDrawn="1"/>
        </p:nvSpPr>
        <p:spPr>
          <a:xfrm rot="16200000">
            <a:off x="10498026" y="5035248"/>
            <a:ext cx="3071943" cy="276999"/>
          </a:xfrm>
          <a:prstGeom prst="rect">
            <a:avLst/>
          </a:prstGeom>
          <a:noFill/>
        </p:spPr>
        <p:txBody>
          <a:bodyPr wrap="square">
            <a:spAutoFit/>
          </a:bodyPr>
          <a:lstStyle/>
          <a:p>
            <a:pPr algn="ctr"/>
            <a:r>
              <a:rPr lang="it-IT" sz="1200" b="0" dirty="0">
                <a:solidFill>
                  <a:schemeClr val="tx1">
                    <a:lumMod val="95000"/>
                    <a:lumOff val="5000"/>
                    <a:alpha val="30000"/>
                  </a:schemeClr>
                </a:solidFill>
              </a:rPr>
              <a:t>© 2024 S. Lattes &amp; C. Editori </a:t>
            </a:r>
            <a:r>
              <a:rPr lang="it-IT" sz="1200" b="0" dirty="0" err="1">
                <a:solidFill>
                  <a:schemeClr val="tx1">
                    <a:lumMod val="95000"/>
                    <a:lumOff val="5000"/>
                    <a:alpha val="30000"/>
                  </a:schemeClr>
                </a:solidFill>
              </a:rPr>
              <a:t>SpA</a:t>
            </a:r>
            <a:r>
              <a:rPr lang="it-IT" sz="1200" b="0" dirty="0">
                <a:solidFill>
                  <a:schemeClr val="tx1">
                    <a:lumMod val="95000"/>
                    <a:lumOff val="5000"/>
                    <a:alpha val="30000"/>
                  </a:schemeClr>
                </a:solidFill>
              </a:rPr>
              <a:t> Torino</a:t>
            </a:r>
          </a:p>
        </p:txBody>
      </p:sp>
      <p:sp>
        <p:nvSpPr>
          <p:cNvPr id="8" name="Rettangolo 7">
            <a:extLst>
              <a:ext uri="{FF2B5EF4-FFF2-40B4-BE49-F238E27FC236}">
                <a16:creationId xmlns:a16="http://schemas.microsoft.com/office/drawing/2014/main" id="{56D5E20E-9E05-BDE4-7FC6-9075E0C62524}"/>
              </a:ext>
            </a:extLst>
          </p:cNvPr>
          <p:cNvSpPr/>
          <p:nvPr userDrawn="1"/>
        </p:nvSpPr>
        <p:spPr>
          <a:xfrm>
            <a:off x="0" y="6561438"/>
            <a:ext cx="12192000" cy="296562"/>
          </a:xfrm>
          <a:prstGeom prst="rect">
            <a:avLst/>
          </a:prstGeom>
          <a:solidFill>
            <a:srgbClr val="D02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8">
            <a:extLst>
              <a:ext uri="{FF2B5EF4-FFF2-40B4-BE49-F238E27FC236}">
                <a16:creationId xmlns:a16="http://schemas.microsoft.com/office/drawing/2014/main" id="{03895847-9D77-C7A5-D487-8B42B5041E59}"/>
              </a:ext>
            </a:extLst>
          </p:cNvPr>
          <p:cNvSpPr/>
          <p:nvPr userDrawn="1"/>
        </p:nvSpPr>
        <p:spPr>
          <a:xfrm>
            <a:off x="11267303" y="6240162"/>
            <a:ext cx="679622" cy="407773"/>
          </a:xfrm>
          <a:prstGeom prst="triangle">
            <a:avLst/>
          </a:prstGeom>
          <a:solidFill>
            <a:srgbClr val="D02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66B83D6F-5E09-D5CD-A6AC-B837C49456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465" y="5998432"/>
            <a:ext cx="421969" cy="445155"/>
          </a:xfrm>
          <a:prstGeom prst="rect">
            <a:avLst/>
          </a:prstGeom>
        </p:spPr>
      </p:pic>
      <p:sp>
        <p:nvSpPr>
          <p:cNvPr id="11" name="CasellaDiTesto 10">
            <a:extLst>
              <a:ext uri="{FF2B5EF4-FFF2-40B4-BE49-F238E27FC236}">
                <a16:creationId xmlns:a16="http://schemas.microsoft.com/office/drawing/2014/main" id="{87A085CE-AF26-C76F-0643-6AFCB5BC304A}"/>
              </a:ext>
            </a:extLst>
          </p:cNvPr>
          <p:cNvSpPr txBox="1"/>
          <p:nvPr userDrawn="1"/>
        </p:nvSpPr>
        <p:spPr>
          <a:xfrm>
            <a:off x="11188693" y="6443587"/>
            <a:ext cx="836842" cy="307777"/>
          </a:xfrm>
          <a:prstGeom prst="rect">
            <a:avLst/>
          </a:prstGeom>
          <a:noFill/>
        </p:spPr>
        <p:txBody>
          <a:bodyPr wrap="square">
            <a:spAutoFit/>
          </a:bodyPr>
          <a:lstStyle/>
          <a:p>
            <a:pPr algn="ctr"/>
            <a:fld id="{AACB66BD-FA81-48B7-856A-C7F31C02201D}" type="slidenum">
              <a:rPr lang="it-IT" sz="1400" b="1" smtClean="0">
                <a:solidFill>
                  <a:schemeClr val="bg1"/>
                </a:solidFill>
                <a:effectLst/>
              </a:rPr>
              <a:pPr algn="ctr"/>
              <a:t>‹N›</a:t>
            </a:fld>
            <a:endParaRPr lang="it-IT" sz="1400" b="1" dirty="0">
              <a:solidFill>
                <a:schemeClr val="bg1"/>
              </a:solidFill>
              <a:effectLst/>
            </a:endParaRPr>
          </a:p>
        </p:txBody>
      </p:sp>
      <p:sp>
        <p:nvSpPr>
          <p:cNvPr id="12" name="CasellaDiTesto 11">
            <a:extLst>
              <a:ext uri="{FF2B5EF4-FFF2-40B4-BE49-F238E27FC236}">
                <a16:creationId xmlns:a16="http://schemas.microsoft.com/office/drawing/2014/main" id="{8CC1F9CA-17AC-A98F-7E7A-0CF7133FB084}"/>
              </a:ext>
            </a:extLst>
          </p:cNvPr>
          <p:cNvSpPr txBox="1"/>
          <p:nvPr userDrawn="1"/>
        </p:nvSpPr>
        <p:spPr>
          <a:xfrm>
            <a:off x="6201610" y="118587"/>
            <a:ext cx="5832387" cy="307777"/>
          </a:xfrm>
          <a:prstGeom prst="rect">
            <a:avLst/>
          </a:prstGeom>
          <a:noFill/>
        </p:spPr>
        <p:txBody>
          <a:bodyPr wrap="square">
            <a:spAutoFit/>
          </a:bodyPr>
          <a:lstStyle/>
          <a:p>
            <a:pPr algn="r"/>
            <a:r>
              <a:rPr lang="it-IT" sz="1400" b="1" dirty="0">
                <a:solidFill>
                  <a:srgbClr val="D02756"/>
                </a:solidFill>
              </a:rPr>
              <a:t>Unità 5 • Assolutismo e rivoluzioni</a:t>
            </a:r>
          </a:p>
        </p:txBody>
      </p:sp>
      <p:cxnSp>
        <p:nvCxnSpPr>
          <p:cNvPr id="14" name="Connettore 1 13">
            <a:extLst>
              <a:ext uri="{FF2B5EF4-FFF2-40B4-BE49-F238E27FC236}">
                <a16:creationId xmlns:a16="http://schemas.microsoft.com/office/drawing/2014/main" id="{6131DC4D-D33D-E454-7EC7-E5BE5812FF11}"/>
              </a:ext>
            </a:extLst>
          </p:cNvPr>
          <p:cNvCxnSpPr>
            <a:cxnSpLocks/>
          </p:cNvCxnSpPr>
          <p:nvPr userDrawn="1"/>
        </p:nvCxnSpPr>
        <p:spPr>
          <a:xfrm flipH="1">
            <a:off x="8742066" y="406268"/>
            <a:ext cx="3430431" cy="0"/>
          </a:xfrm>
          <a:prstGeom prst="line">
            <a:avLst/>
          </a:prstGeom>
          <a:ln w="31750" cap="rnd">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3808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774F4F-6AAB-61C2-CF3B-E890A6381D3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9141688-F489-446A-CF7A-7113898BA1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7B8EA96-97FA-0DC9-00C4-79FCD93684BF}"/>
              </a:ext>
            </a:extLst>
          </p:cNvPr>
          <p:cNvSpPr>
            <a:spLocks noGrp="1"/>
          </p:cNvSpPr>
          <p:nvPr>
            <p:ph type="dt" sz="half" idx="10"/>
          </p:nvPr>
        </p:nvSpPr>
        <p:spPr/>
        <p:txBody>
          <a:bodyPr/>
          <a:lstStyle/>
          <a:p>
            <a:fld id="{60E0511D-7BAD-49F3-B311-21FCACA3AC99}" type="datetimeFigureOut">
              <a:rPr lang="it-IT" smtClean="0"/>
              <a:t>18/10/24</a:t>
            </a:fld>
            <a:endParaRPr lang="it-IT"/>
          </a:p>
        </p:txBody>
      </p:sp>
      <p:sp>
        <p:nvSpPr>
          <p:cNvPr id="5" name="Segnaposto piè di pagina 4">
            <a:extLst>
              <a:ext uri="{FF2B5EF4-FFF2-40B4-BE49-F238E27FC236}">
                <a16:creationId xmlns:a16="http://schemas.microsoft.com/office/drawing/2014/main" id="{51015392-416E-DE6B-ECE2-2E894711D0F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70296C6-AD04-AE17-6E3D-AE52160F08A1}"/>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3713537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944536-F3CB-9C6C-DBB3-79D0BA87632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881959A-E30D-8463-70B9-EF3DCB50FCF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7C02DCE-F00D-2F67-96DE-C5A99968F39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91FD77F-13F3-B79E-7015-48638990E1AC}"/>
              </a:ext>
            </a:extLst>
          </p:cNvPr>
          <p:cNvSpPr>
            <a:spLocks noGrp="1"/>
          </p:cNvSpPr>
          <p:nvPr>
            <p:ph type="dt" sz="half" idx="10"/>
          </p:nvPr>
        </p:nvSpPr>
        <p:spPr/>
        <p:txBody>
          <a:bodyPr/>
          <a:lstStyle/>
          <a:p>
            <a:fld id="{60E0511D-7BAD-49F3-B311-21FCACA3AC99}" type="datetimeFigureOut">
              <a:rPr lang="it-IT" smtClean="0"/>
              <a:t>18/10/24</a:t>
            </a:fld>
            <a:endParaRPr lang="it-IT"/>
          </a:p>
        </p:txBody>
      </p:sp>
      <p:sp>
        <p:nvSpPr>
          <p:cNvPr id="6" name="Segnaposto piè di pagina 5">
            <a:extLst>
              <a:ext uri="{FF2B5EF4-FFF2-40B4-BE49-F238E27FC236}">
                <a16:creationId xmlns:a16="http://schemas.microsoft.com/office/drawing/2014/main" id="{D4277C07-35FC-158E-AE61-5AB4C707678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534E080-9545-1B73-6606-297C9BE669EC}"/>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919448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9F2F5A-F836-EC9A-7812-106AD299CC7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ABCA844-ABF5-CC9F-E44A-2B66D172DF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4B68050-7E67-3A24-7F8A-90FB80A308D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699299F-7FE2-8CEC-65DB-9F3912BFE2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D938E61-4FB1-C1AE-A34F-20C49565649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36C6406-48FF-983C-B703-4404E2F07B1B}"/>
              </a:ext>
            </a:extLst>
          </p:cNvPr>
          <p:cNvSpPr>
            <a:spLocks noGrp="1"/>
          </p:cNvSpPr>
          <p:nvPr>
            <p:ph type="dt" sz="half" idx="10"/>
          </p:nvPr>
        </p:nvSpPr>
        <p:spPr/>
        <p:txBody>
          <a:bodyPr/>
          <a:lstStyle/>
          <a:p>
            <a:fld id="{60E0511D-7BAD-49F3-B311-21FCACA3AC99}" type="datetimeFigureOut">
              <a:rPr lang="it-IT" smtClean="0"/>
              <a:t>18/10/24</a:t>
            </a:fld>
            <a:endParaRPr lang="it-IT"/>
          </a:p>
        </p:txBody>
      </p:sp>
      <p:sp>
        <p:nvSpPr>
          <p:cNvPr id="8" name="Segnaposto piè di pagina 7">
            <a:extLst>
              <a:ext uri="{FF2B5EF4-FFF2-40B4-BE49-F238E27FC236}">
                <a16:creationId xmlns:a16="http://schemas.microsoft.com/office/drawing/2014/main" id="{0DFD3F51-2001-55CA-BA07-8A72EA154D6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7814F97-FAFA-6F75-FBE7-AD8BCB9451D5}"/>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2453915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33E76B-FFBA-4DDC-79B7-623631CDA41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4B0087F-6471-4294-DCB1-D5EC57F5E9CF}"/>
              </a:ext>
            </a:extLst>
          </p:cNvPr>
          <p:cNvSpPr>
            <a:spLocks noGrp="1"/>
          </p:cNvSpPr>
          <p:nvPr>
            <p:ph type="dt" sz="half" idx="10"/>
          </p:nvPr>
        </p:nvSpPr>
        <p:spPr/>
        <p:txBody>
          <a:bodyPr/>
          <a:lstStyle/>
          <a:p>
            <a:fld id="{60E0511D-7BAD-49F3-B311-21FCACA3AC99}" type="datetimeFigureOut">
              <a:rPr lang="it-IT" smtClean="0"/>
              <a:t>18/10/24</a:t>
            </a:fld>
            <a:endParaRPr lang="it-IT"/>
          </a:p>
        </p:txBody>
      </p:sp>
      <p:sp>
        <p:nvSpPr>
          <p:cNvPr id="4" name="Segnaposto piè di pagina 3">
            <a:extLst>
              <a:ext uri="{FF2B5EF4-FFF2-40B4-BE49-F238E27FC236}">
                <a16:creationId xmlns:a16="http://schemas.microsoft.com/office/drawing/2014/main" id="{791DED99-532C-5678-1605-E623CE033F6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5FA390A-56A7-AAE0-BEBD-67D89A2471DE}"/>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2456135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91A0498-3352-A58F-03F6-D9E2415D5FF1}"/>
              </a:ext>
            </a:extLst>
          </p:cNvPr>
          <p:cNvSpPr>
            <a:spLocks noGrp="1"/>
          </p:cNvSpPr>
          <p:nvPr>
            <p:ph type="dt" sz="half" idx="10"/>
          </p:nvPr>
        </p:nvSpPr>
        <p:spPr/>
        <p:txBody>
          <a:bodyPr/>
          <a:lstStyle/>
          <a:p>
            <a:fld id="{60E0511D-7BAD-49F3-B311-21FCACA3AC99}" type="datetimeFigureOut">
              <a:rPr lang="it-IT" smtClean="0"/>
              <a:t>18/10/24</a:t>
            </a:fld>
            <a:endParaRPr lang="it-IT"/>
          </a:p>
        </p:txBody>
      </p:sp>
      <p:sp>
        <p:nvSpPr>
          <p:cNvPr id="3" name="Segnaposto piè di pagina 2">
            <a:extLst>
              <a:ext uri="{FF2B5EF4-FFF2-40B4-BE49-F238E27FC236}">
                <a16:creationId xmlns:a16="http://schemas.microsoft.com/office/drawing/2014/main" id="{C3449E44-FD4D-390C-EECE-79437ED98F8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412A3B6-EF55-D99F-E297-9943B1A91D48}"/>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3085517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ED07FA-7430-6197-B515-ED0CA769D33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69DD0D6-4720-D1F4-3094-0268284B1B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9C77FD3-DA27-450E-6BD2-6A6FA845F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E245284-FCF4-61F8-33C1-D5B37223228F}"/>
              </a:ext>
            </a:extLst>
          </p:cNvPr>
          <p:cNvSpPr>
            <a:spLocks noGrp="1"/>
          </p:cNvSpPr>
          <p:nvPr>
            <p:ph type="dt" sz="half" idx="10"/>
          </p:nvPr>
        </p:nvSpPr>
        <p:spPr/>
        <p:txBody>
          <a:bodyPr/>
          <a:lstStyle/>
          <a:p>
            <a:fld id="{60E0511D-7BAD-49F3-B311-21FCACA3AC99}" type="datetimeFigureOut">
              <a:rPr lang="it-IT" smtClean="0"/>
              <a:t>18/10/24</a:t>
            </a:fld>
            <a:endParaRPr lang="it-IT"/>
          </a:p>
        </p:txBody>
      </p:sp>
      <p:sp>
        <p:nvSpPr>
          <p:cNvPr id="6" name="Segnaposto piè di pagina 5">
            <a:extLst>
              <a:ext uri="{FF2B5EF4-FFF2-40B4-BE49-F238E27FC236}">
                <a16:creationId xmlns:a16="http://schemas.microsoft.com/office/drawing/2014/main" id="{D2800F63-B03D-6282-0482-E9B5FA326D5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CC1EF9D-066B-D822-0363-D3C22E446208}"/>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2641519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B91D90-0ED6-B5E5-6BEA-748859C1622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3125570-7E2B-DB93-E4A6-998252DD99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2B58D79-4C06-7204-C946-F88E5E70EA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9F5E27D-03EF-FD14-1ADA-64720836A156}"/>
              </a:ext>
            </a:extLst>
          </p:cNvPr>
          <p:cNvSpPr>
            <a:spLocks noGrp="1"/>
          </p:cNvSpPr>
          <p:nvPr>
            <p:ph type="dt" sz="half" idx="10"/>
          </p:nvPr>
        </p:nvSpPr>
        <p:spPr/>
        <p:txBody>
          <a:bodyPr/>
          <a:lstStyle/>
          <a:p>
            <a:fld id="{60E0511D-7BAD-49F3-B311-21FCACA3AC99}" type="datetimeFigureOut">
              <a:rPr lang="it-IT" smtClean="0"/>
              <a:t>18/10/24</a:t>
            </a:fld>
            <a:endParaRPr lang="it-IT"/>
          </a:p>
        </p:txBody>
      </p:sp>
      <p:sp>
        <p:nvSpPr>
          <p:cNvPr id="6" name="Segnaposto piè di pagina 5">
            <a:extLst>
              <a:ext uri="{FF2B5EF4-FFF2-40B4-BE49-F238E27FC236}">
                <a16:creationId xmlns:a16="http://schemas.microsoft.com/office/drawing/2014/main" id="{91B47387-7EBB-FB18-13C2-9560138B5B2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3785E34-F310-5A87-12C9-866A12F99DC8}"/>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3457320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43CB885-85B7-E2BF-290A-3A149EB0E1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154158D-4A27-CDE9-B473-82B5C02EB1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87B194C-8ACF-5498-C753-39FDA6954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0511D-7BAD-49F3-B311-21FCACA3AC99}" type="datetimeFigureOut">
              <a:rPr lang="it-IT" smtClean="0"/>
              <a:t>18/10/24</a:t>
            </a:fld>
            <a:endParaRPr lang="it-IT"/>
          </a:p>
        </p:txBody>
      </p:sp>
      <p:sp>
        <p:nvSpPr>
          <p:cNvPr id="5" name="Segnaposto piè di pagina 4">
            <a:extLst>
              <a:ext uri="{FF2B5EF4-FFF2-40B4-BE49-F238E27FC236}">
                <a16:creationId xmlns:a16="http://schemas.microsoft.com/office/drawing/2014/main" id="{C4D149F5-B84F-31FC-B32B-B05D71FEB0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457DAE52-A970-4402-648A-721BC3DBCC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56F33B-135C-4A0C-BBDF-769F60FEBA2E}" type="slidenum">
              <a:rPr lang="it-IT" smtClean="0"/>
              <a:t>‹N›</a:t>
            </a:fld>
            <a:endParaRPr lang="it-IT"/>
          </a:p>
        </p:txBody>
      </p:sp>
    </p:spTree>
    <p:extLst>
      <p:ext uri="{BB962C8B-B14F-4D97-AF65-F5344CB8AC3E}">
        <p14:creationId xmlns:p14="http://schemas.microsoft.com/office/powerpoint/2010/main" val="3612951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a:extLst>
              <a:ext uri="{FF2B5EF4-FFF2-40B4-BE49-F238E27FC236}">
                <a16:creationId xmlns:a16="http://schemas.microsoft.com/office/drawing/2014/main" id="{171BB65F-AD7E-00E0-EBF5-F4ED0FFA2432}"/>
              </a:ext>
            </a:extLst>
          </p:cNvPr>
          <p:cNvSpPr txBox="1"/>
          <p:nvPr/>
        </p:nvSpPr>
        <p:spPr>
          <a:xfrm>
            <a:off x="1694870" y="359607"/>
            <a:ext cx="9273309" cy="646331"/>
          </a:xfrm>
          <a:prstGeom prst="rect">
            <a:avLst/>
          </a:prstGeom>
          <a:noFill/>
        </p:spPr>
        <p:txBody>
          <a:bodyPr wrap="square" rtlCol="0">
            <a:spAutoFit/>
          </a:bodyPr>
          <a:lstStyle/>
          <a:p>
            <a:r>
              <a:rPr lang="it-IT" sz="3600" b="1" dirty="0">
                <a:solidFill>
                  <a:srgbClr val="D02756"/>
                </a:solidFill>
                <a:latin typeface="Calibri" panose="020F0502020204030204" pitchFamily="34" charset="0"/>
                <a:cs typeface="Calibri" panose="020F0502020204030204" pitchFamily="34" charset="0"/>
              </a:rPr>
              <a:t>Assolutismo e rivoluzioni</a:t>
            </a:r>
            <a:endParaRPr lang="it-IT" sz="3600" b="1" dirty="0">
              <a:solidFill>
                <a:srgbClr val="D02756"/>
              </a:solidFill>
              <a:highlight>
                <a:srgbClr val="FFFF00"/>
              </a:highlight>
              <a:latin typeface="Calibri" panose="020F0502020204030204" pitchFamily="34" charset="0"/>
              <a:cs typeface="Calibri" panose="020F0502020204030204" pitchFamily="34" charset="0"/>
            </a:endParaRPr>
          </a:p>
        </p:txBody>
      </p:sp>
      <p:sp>
        <p:nvSpPr>
          <p:cNvPr id="13" name="CasellaDiTesto 12">
            <a:extLst>
              <a:ext uri="{FF2B5EF4-FFF2-40B4-BE49-F238E27FC236}">
                <a16:creationId xmlns:a16="http://schemas.microsoft.com/office/drawing/2014/main" id="{42F1F21E-55F1-4537-95CF-8ADDCBE49EE4}"/>
              </a:ext>
            </a:extLst>
          </p:cNvPr>
          <p:cNvSpPr txBox="1"/>
          <p:nvPr/>
        </p:nvSpPr>
        <p:spPr>
          <a:xfrm>
            <a:off x="-1" y="317254"/>
            <a:ext cx="1539433" cy="707886"/>
          </a:xfrm>
          <a:prstGeom prst="rect">
            <a:avLst/>
          </a:prstGeom>
          <a:noFill/>
        </p:spPr>
        <p:txBody>
          <a:bodyPr wrap="square">
            <a:spAutoFit/>
          </a:bodyPr>
          <a:lstStyle/>
          <a:p>
            <a:pPr algn="ctr"/>
            <a:r>
              <a:rPr lang="it-IT" sz="2600" b="1" dirty="0">
                <a:solidFill>
                  <a:schemeClr val="bg1"/>
                </a:solidFill>
              </a:rPr>
              <a:t>Unità </a:t>
            </a:r>
            <a:r>
              <a:rPr lang="it-IT" sz="4000" b="1" dirty="0">
                <a:solidFill>
                  <a:schemeClr val="bg1"/>
                </a:solidFill>
              </a:rPr>
              <a:t>5</a:t>
            </a:r>
            <a:endParaRPr lang="it-IT" sz="4000" dirty="0">
              <a:solidFill>
                <a:schemeClr val="bg1"/>
              </a:solidFill>
            </a:endParaRPr>
          </a:p>
        </p:txBody>
      </p:sp>
    </p:spTree>
    <p:extLst>
      <p:ext uri="{BB962C8B-B14F-4D97-AF65-F5344CB8AC3E}">
        <p14:creationId xmlns:p14="http://schemas.microsoft.com/office/powerpoint/2010/main" val="1477219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2B35FAF1-5B1D-BAAE-BB28-43395BB7760D}"/>
              </a:ext>
            </a:extLst>
          </p:cNvPr>
          <p:cNvSpPr txBox="1"/>
          <p:nvPr/>
        </p:nvSpPr>
        <p:spPr>
          <a:xfrm>
            <a:off x="916893" y="904725"/>
            <a:ext cx="9701065" cy="4503797"/>
          </a:xfrm>
          <a:prstGeom prst="rect">
            <a:avLst/>
          </a:prstGeom>
          <a:noFill/>
        </p:spPr>
        <p:txBody>
          <a:bodyPr wrap="square" rtlCol="0">
            <a:spAutoFit/>
          </a:bodyPr>
          <a:lstStyle/>
          <a:p>
            <a:pPr marL="342900" indent="-342900">
              <a:spcAft>
                <a:spcPts val="200"/>
              </a:spcAft>
              <a:buFont typeface="Arial" panose="020B0604020202020204" pitchFamily="34" charset="0"/>
              <a:buChar char="•"/>
            </a:pPr>
            <a:r>
              <a:rPr lang="it-IT" sz="2000" dirty="0">
                <a:latin typeface="Calibri" panose="020F0502020204030204" pitchFamily="34" charset="0"/>
                <a:cs typeface="Calibri" panose="020F0502020204030204" pitchFamily="34" charset="0"/>
              </a:rPr>
              <a:t>fece costruire la </a:t>
            </a:r>
            <a:r>
              <a:rPr lang="it-IT" sz="2000" b="1" dirty="0">
                <a:latin typeface="Calibri" panose="020F0502020204030204" pitchFamily="34" charset="0"/>
                <a:cs typeface="Calibri" panose="020F0502020204030204" pitchFamily="34" charset="0"/>
              </a:rPr>
              <a:t>Reggia</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di</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Versailles</a:t>
            </a:r>
            <a:r>
              <a:rPr lang="it-IT" sz="2000" dirty="0">
                <a:latin typeface="Calibri" panose="020F0502020204030204" pitchFamily="34" charset="0"/>
                <a:cs typeface="Calibri" panose="020F0502020204030204" pitchFamily="34" charset="0"/>
              </a:rPr>
              <a:t>, in cui la nobiltà fu costretta a risiedere, allontanandosi così dai propri possedimenti;</a:t>
            </a:r>
          </a:p>
          <a:p>
            <a:pPr marL="342900" indent="-342900">
              <a:spcAft>
                <a:spcPts val="200"/>
              </a:spcAft>
              <a:buFont typeface="Arial" panose="020B0604020202020204" pitchFamily="34" charset="0"/>
              <a:buChar char="•"/>
            </a:pPr>
            <a:r>
              <a:rPr lang="it-IT" sz="2000" dirty="0">
                <a:latin typeface="Calibri" panose="020F0502020204030204" pitchFamily="34" charset="0"/>
                <a:cs typeface="Calibri" panose="020F0502020204030204" pitchFamily="34" charset="0"/>
              </a:rPr>
              <a:t>emanò nel </a:t>
            </a:r>
            <a:r>
              <a:rPr lang="it-IT" sz="2000" b="1" dirty="0">
                <a:latin typeface="Calibri" panose="020F0502020204030204" pitchFamily="34" charset="0"/>
                <a:cs typeface="Calibri" panose="020F0502020204030204" pitchFamily="34" charset="0"/>
              </a:rPr>
              <a:t>1685</a:t>
            </a:r>
            <a:r>
              <a:rPr lang="it-IT" sz="2000" dirty="0">
                <a:latin typeface="Calibri" panose="020F0502020204030204" pitchFamily="34" charset="0"/>
                <a:cs typeface="Calibri" panose="020F0502020204030204" pitchFamily="34" charset="0"/>
              </a:rPr>
              <a:t> l’</a:t>
            </a:r>
            <a:r>
              <a:rPr lang="it-IT" sz="2000" b="1" dirty="0">
                <a:latin typeface="Calibri" panose="020F0502020204030204" pitchFamily="34" charset="0"/>
                <a:cs typeface="Calibri" panose="020F0502020204030204" pitchFamily="34" charset="0"/>
              </a:rPr>
              <a:t>Editto</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di</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Fontainebleau</a:t>
            </a:r>
            <a:r>
              <a:rPr lang="it-IT" sz="2000" dirty="0">
                <a:latin typeface="Calibri" panose="020F0502020204030204" pitchFamily="34" charset="0"/>
                <a:cs typeface="Calibri" panose="020F0502020204030204" pitchFamily="34" charset="0"/>
              </a:rPr>
              <a:t>, che abolì la libertà di culto e i diritti concessi agli ugonotti da Enrico IV;</a:t>
            </a:r>
          </a:p>
          <a:p>
            <a:pPr marL="342900" indent="-342900">
              <a:spcAft>
                <a:spcPts val="200"/>
              </a:spcAft>
              <a:buFont typeface="Arial" panose="020B0604020202020204" pitchFamily="34" charset="0"/>
              <a:buChar char="•"/>
            </a:pPr>
            <a:r>
              <a:rPr lang="it-IT" sz="2000" dirty="0">
                <a:latin typeface="Calibri" panose="020F0502020204030204" pitchFamily="34" charset="0"/>
                <a:cs typeface="Calibri" panose="020F0502020204030204" pitchFamily="34" charset="0"/>
              </a:rPr>
              <a:t>affermò la superiorità della </a:t>
            </a:r>
            <a:r>
              <a:rPr lang="it-IT" sz="2000" b="1" dirty="0">
                <a:latin typeface="Calibri" panose="020F0502020204030204" pitchFamily="34" charset="0"/>
                <a:cs typeface="Calibri" panose="020F0502020204030204" pitchFamily="34" charset="0"/>
              </a:rPr>
              <a:t>Chiesa gallicana</a:t>
            </a:r>
            <a:r>
              <a:rPr lang="it-IT" sz="2000" dirty="0">
                <a:latin typeface="Calibri" panose="020F0502020204030204" pitchFamily="34" charset="0"/>
                <a:cs typeface="Calibri" panose="020F0502020204030204" pitchFamily="34" charset="0"/>
              </a:rPr>
              <a:t>, la Chiesa cattolica in Francia, rispetto all’autorità del papa;</a:t>
            </a:r>
          </a:p>
          <a:p>
            <a:pPr marL="342900" indent="-342900">
              <a:spcAft>
                <a:spcPts val="200"/>
              </a:spcAft>
              <a:buFont typeface="Arial" panose="020B0604020202020204" pitchFamily="34" charset="0"/>
              <a:buChar char="•"/>
            </a:pPr>
            <a:r>
              <a:rPr lang="it-IT" sz="2000" dirty="0">
                <a:latin typeface="Calibri" panose="020F0502020204030204" pitchFamily="34" charset="0"/>
                <a:cs typeface="Calibri" panose="020F0502020204030204" pitchFamily="34" charset="0"/>
              </a:rPr>
              <a:t>affidò il compito di risanare le </a:t>
            </a:r>
            <a:r>
              <a:rPr lang="it-IT" sz="2000" b="1" dirty="0">
                <a:latin typeface="Calibri" panose="020F0502020204030204" pitchFamily="34" charset="0"/>
                <a:cs typeface="Calibri" panose="020F0502020204030204" pitchFamily="34" charset="0"/>
              </a:rPr>
              <a:t>finanze dello Stato</a:t>
            </a:r>
            <a:r>
              <a:rPr lang="it-IT" sz="2000" dirty="0">
                <a:latin typeface="Calibri" panose="020F0502020204030204" pitchFamily="34" charset="0"/>
                <a:cs typeface="Calibri" panose="020F0502020204030204" pitchFamily="34" charset="0"/>
              </a:rPr>
              <a:t> al ministro </a:t>
            </a:r>
            <a:r>
              <a:rPr lang="it-IT" sz="2000" b="1" dirty="0">
                <a:latin typeface="Calibri" panose="020F0502020204030204" pitchFamily="34" charset="0"/>
                <a:cs typeface="Calibri" panose="020F0502020204030204" pitchFamily="34" charset="0"/>
              </a:rPr>
              <a:t>Jean-Baptiste Colbert</a:t>
            </a:r>
            <a:r>
              <a:rPr lang="it-IT" sz="2000" dirty="0">
                <a:latin typeface="Calibri" panose="020F0502020204030204" pitchFamily="34" charset="0"/>
                <a:cs typeface="Calibri" panose="020F0502020204030204" pitchFamily="34" charset="0"/>
              </a:rPr>
              <a:t>, che attuò una serie di riforme ispirate al sistema economico del </a:t>
            </a:r>
            <a:r>
              <a:rPr lang="it-IT" sz="2000" b="1" dirty="0">
                <a:latin typeface="Calibri" panose="020F0502020204030204" pitchFamily="34" charset="0"/>
                <a:cs typeface="Calibri" panose="020F0502020204030204" pitchFamily="34" charset="0"/>
              </a:rPr>
              <a:t>mercantilismo</a:t>
            </a:r>
            <a:r>
              <a:rPr lang="it-IT" sz="2000" dirty="0">
                <a:latin typeface="Calibri" panose="020F0502020204030204" pitchFamily="34" charset="0"/>
                <a:cs typeface="Calibri" panose="020F0502020204030204" pitchFamily="34" charset="0"/>
              </a:rPr>
              <a:t>, favorendo la produzione nazionale e le esportazioni e limitando le importazioni con l’introduzione di elevati dazi doganali, istituì </a:t>
            </a:r>
            <a:r>
              <a:rPr lang="it-IT" sz="2000" b="1" dirty="0">
                <a:latin typeface="Calibri" panose="020F0502020204030204" pitchFamily="34" charset="0"/>
                <a:cs typeface="Calibri" panose="020F0502020204030204" pitchFamily="34" charset="0"/>
              </a:rPr>
              <a:t>manifatture di Stato</a:t>
            </a:r>
            <a:r>
              <a:rPr lang="it-IT" sz="2000" dirty="0">
                <a:latin typeface="Calibri" panose="020F0502020204030204" pitchFamily="34" charset="0"/>
                <a:cs typeface="Calibri" panose="020F0502020204030204" pitchFamily="34" charset="0"/>
              </a:rPr>
              <a:t>, fondò la </a:t>
            </a:r>
            <a:r>
              <a:rPr lang="it-IT" sz="2000" b="1" dirty="0">
                <a:latin typeface="Calibri" panose="020F0502020204030204" pitchFamily="34" charset="0"/>
                <a:cs typeface="Calibri" panose="020F0502020204030204" pitchFamily="34" charset="0"/>
              </a:rPr>
              <a:t>Compagnia francese delle Indie Orientali</a:t>
            </a:r>
            <a:r>
              <a:rPr lang="it-IT" sz="2000" dirty="0">
                <a:latin typeface="Calibri" panose="020F0502020204030204" pitchFamily="34" charset="0"/>
                <a:cs typeface="Calibri" panose="020F0502020204030204" pitchFamily="34" charset="0"/>
              </a:rPr>
              <a:t> e la </a:t>
            </a:r>
            <a:r>
              <a:rPr lang="it-IT" sz="2000" b="1" dirty="0">
                <a:latin typeface="Calibri" panose="020F0502020204030204" pitchFamily="34" charset="0"/>
                <a:cs typeface="Calibri" panose="020F0502020204030204" pitchFamily="34" charset="0"/>
              </a:rPr>
              <a:t>Compagnia</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francese del Levante</a:t>
            </a:r>
            <a:r>
              <a:rPr lang="it-IT" sz="2000" dirty="0">
                <a:latin typeface="Calibri" panose="020F0502020204030204" pitchFamily="34" charset="0"/>
                <a:cs typeface="Calibri" panose="020F0502020204030204" pitchFamily="34" charset="0"/>
              </a:rPr>
              <a:t>, fece costruire nuove </a:t>
            </a:r>
            <a:r>
              <a:rPr lang="it-IT" sz="2000" b="1" dirty="0">
                <a:latin typeface="Calibri" panose="020F0502020204030204" pitchFamily="34" charset="0"/>
                <a:cs typeface="Calibri" panose="020F0502020204030204" pitchFamily="34" charset="0"/>
              </a:rPr>
              <a:t>infrastrutture</a:t>
            </a:r>
            <a:r>
              <a:rPr lang="it-IT" sz="2000" dirty="0">
                <a:latin typeface="Calibri" panose="020F0502020204030204" pitchFamily="34" charset="0"/>
                <a:cs typeface="Calibri" panose="020F0502020204030204" pitchFamily="34" charset="0"/>
              </a:rPr>
              <a:t> e impose nuove </a:t>
            </a:r>
            <a:r>
              <a:rPr lang="it-IT" sz="2000" b="1" dirty="0">
                <a:latin typeface="Calibri" panose="020F0502020204030204" pitchFamily="34" charset="0"/>
                <a:cs typeface="Calibri" panose="020F0502020204030204" pitchFamily="34" charset="0"/>
              </a:rPr>
              <a:t>tasse</a:t>
            </a:r>
            <a:r>
              <a:rPr lang="it-IT" sz="2000" dirty="0">
                <a:latin typeface="Calibri" panose="020F0502020204030204" pitchFamily="34" charset="0"/>
                <a:cs typeface="Calibri" panose="020F0502020204030204" pitchFamily="34" charset="0"/>
              </a:rPr>
              <a:t>;</a:t>
            </a:r>
          </a:p>
          <a:p>
            <a:pPr marL="342900" indent="-342900">
              <a:spcAft>
                <a:spcPts val="200"/>
              </a:spcAft>
              <a:buFont typeface="Arial" panose="020B0604020202020204" pitchFamily="34" charset="0"/>
              <a:buChar char="•"/>
            </a:pPr>
            <a:r>
              <a:rPr lang="it-IT" sz="2000" dirty="0">
                <a:latin typeface="Calibri" panose="020F0502020204030204" pitchFamily="34" charset="0"/>
                <a:cs typeface="Calibri" panose="020F0502020204030204" pitchFamily="34" charset="0"/>
              </a:rPr>
              <a:t>riorganizzò l’</a:t>
            </a:r>
            <a:r>
              <a:rPr lang="it-IT" sz="2000" b="1" dirty="0">
                <a:latin typeface="Calibri" panose="020F0502020204030204" pitchFamily="34" charset="0"/>
                <a:cs typeface="Calibri" panose="020F0502020204030204" pitchFamily="34" charset="0"/>
              </a:rPr>
              <a:t>esercito</a:t>
            </a:r>
            <a:r>
              <a:rPr lang="it-IT" sz="2000" dirty="0">
                <a:latin typeface="Calibri" panose="020F0502020204030204" pitchFamily="34" charset="0"/>
                <a:cs typeface="Calibri" panose="020F0502020204030204" pitchFamily="34" charset="0"/>
              </a:rPr>
              <a:t> e ottenne l’annessione della </a:t>
            </a:r>
            <a:r>
              <a:rPr lang="it-IT" sz="2000" b="1" dirty="0">
                <a:latin typeface="Calibri" panose="020F0502020204030204" pitchFamily="34" charset="0"/>
                <a:cs typeface="Calibri" panose="020F0502020204030204" pitchFamily="34" charset="0"/>
              </a:rPr>
              <a:t>Franca</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Contea</a:t>
            </a:r>
            <a:r>
              <a:rPr lang="it-IT" sz="2000" dirty="0">
                <a:latin typeface="Calibri" panose="020F0502020204030204" pitchFamily="34" charset="0"/>
                <a:cs typeface="Calibri" panose="020F0502020204030204" pitchFamily="34" charset="0"/>
              </a:rPr>
              <a:t>, dell’</a:t>
            </a:r>
            <a:r>
              <a:rPr lang="it-IT" sz="2000" b="1" dirty="0">
                <a:latin typeface="Calibri" panose="020F0502020204030204" pitchFamily="34" charset="0"/>
                <a:cs typeface="Calibri" panose="020F0502020204030204" pitchFamily="34" charset="0"/>
              </a:rPr>
              <a:t>Alsazia</a:t>
            </a:r>
            <a:r>
              <a:rPr lang="it-IT" sz="2000" dirty="0">
                <a:latin typeface="Calibri" panose="020F0502020204030204" pitchFamily="34" charset="0"/>
                <a:cs typeface="Calibri" panose="020F0502020204030204" pitchFamily="34" charset="0"/>
              </a:rPr>
              <a:t> e di </a:t>
            </a:r>
            <a:r>
              <a:rPr lang="it-IT" sz="2000" b="1" dirty="0">
                <a:latin typeface="Calibri" panose="020F0502020204030204" pitchFamily="34" charset="0"/>
                <a:cs typeface="Calibri" panose="020F0502020204030204" pitchFamily="34" charset="0"/>
              </a:rPr>
              <a:t>Strasburgo</a:t>
            </a:r>
            <a:r>
              <a:rPr lang="it-IT" sz="2000" dirty="0">
                <a:latin typeface="Calibri" panose="020F0502020204030204" pitchFamily="34" charset="0"/>
                <a:cs typeface="Calibri" panose="020F0502020204030204" pitchFamily="34" charset="0"/>
              </a:rPr>
              <a:t>.</a:t>
            </a:r>
            <a:endParaRPr lang="it-IT" sz="2000" dirty="0">
              <a:highlight>
                <a:srgbClr val="FFFF00"/>
              </a:highligh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1284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nuvola, dipinto, paesaggio, aria aperta&#10;&#10;Descrizione generata automaticamente">
            <a:extLst>
              <a:ext uri="{FF2B5EF4-FFF2-40B4-BE49-F238E27FC236}">
                <a16:creationId xmlns:a16="http://schemas.microsoft.com/office/drawing/2014/main" id="{704D2A57-0801-42CF-F022-4116E11F6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016" y="648693"/>
            <a:ext cx="9508080" cy="5656572"/>
          </a:xfrm>
          <a:prstGeom prst="rect">
            <a:avLst/>
          </a:prstGeom>
        </p:spPr>
      </p:pic>
    </p:spTree>
    <p:extLst>
      <p:ext uri="{BB962C8B-B14F-4D97-AF65-F5344CB8AC3E}">
        <p14:creationId xmlns:p14="http://schemas.microsoft.com/office/powerpoint/2010/main" val="555157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B1747A0C-999B-C592-AA6C-B00D17CD2188}"/>
              </a:ext>
            </a:extLst>
          </p:cNvPr>
          <p:cNvSpPr txBox="1"/>
          <p:nvPr/>
        </p:nvSpPr>
        <p:spPr>
          <a:xfrm>
            <a:off x="916893" y="904725"/>
            <a:ext cx="6520227" cy="4552528"/>
          </a:xfrm>
          <a:prstGeom prst="rect">
            <a:avLst/>
          </a:prstGeom>
          <a:noFill/>
        </p:spPr>
        <p:txBody>
          <a:bodyPr wrap="square" rtlCol="0">
            <a:spAutoFit/>
          </a:bodyPr>
          <a:lstStyle/>
          <a:p>
            <a:pPr>
              <a:spcAft>
                <a:spcPts val="500"/>
              </a:spcAft>
            </a:pPr>
            <a:r>
              <a:rPr lang="it-IT" sz="2400" b="1" dirty="0">
                <a:solidFill>
                  <a:srgbClr val="D02756"/>
                </a:solidFill>
              </a:rPr>
              <a:t>5 L’assolutismo in Europa orientale</a:t>
            </a:r>
            <a:endParaRPr lang="it-IT" sz="2000" dirty="0"/>
          </a:p>
          <a:p>
            <a:pPr>
              <a:spcAft>
                <a:spcPts val="200"/>
              </a:spcAft>
            </a:pPr>
            <a:r>
              <a:rPr lang="it-IT" sz="2000" dirty="0">
                <a:latin typeface="Calibri" panose="020F0502020204030204" pitchFamily="34" charset="0"/>
                <a:cs typeface="Calibri" panose="020F0502020204030204" pitchFamily="34" charset="0"/>
              </a:rPr>
              <a:t>In </a:t>
            </a:r>
            <a:r>
              <a:rPr lang="it-IT" sz="2000" b="1" dirty="0">
                <a:latin typeface="Calibri" panose="020F0502020204030204" pitchFamily="34" charset="0"/>
                <a:cs typeface="Calibri" panose="020F0502020204030204" pitchFamily="34" charset="0"/>
              </a:rPr>
              <a:t>Russia</a:t>
            </a:r>
            <a:r>
              <a:rPr lang="it-IT" sz="2000" dirty="0">
                <a:latin typeface="Calibri" panose="020F0502020204030204" pitchFamily="34" charset="0"/>
                <a:cs typeface="Calibri" panose="020F0502020204030204" pitchFamily="34" charset="0"/>
              </a:rPr>
              <a:t> lo </a:t>
            </a:r>
            <a:r>
              <a:rPr lang="it-IT" sz="2000" b="1" dirty="0">
                <a:latin typeface="Calibri" panose="020F0502020204030204" pitchFamily="34" charset="0"/>
                <a:cs typeface="Calibri" panose="020F0502020204030204" pitchFamily="34" charset="0"/>
              </a:rPr>
              <a:t>zar Pietro I il Grande </a:t>
            </a:r>
            <a:r>
              <a:rPr lang="it-IT" sz="2000" dirty="0">
                <a:latin typeface="Calibri" panose="020F0502020204030204" pitchFamily="34" charset="0"/>
                <a:cs typeface="Calibri" panose="020F0502020204030204" pitchFamily="34" charset="0"/>
              </a:rPr>
              <a:t>portò avanti una serie di riforme con l’intento di </a:t>
            </a:r>
            <a:r>
              <a:rPr lang="it-IT" sz="2000" b="1" dirty="0">
                <a:latin typeface="Calibri" panose="020F0502020204030204" pitchFamily="34" charset="0"/>
                <a:cs typeface="Calibri" panose="020F0502020204030204" pitchFamily="34" charset="0"/>
              </a:rPr>
              <a:t>modernizzare il Paese</a:t>
            </a:r>
            <a:r>
              <a:rPr lang="it-IT" sz="2000" dirty="0">
                <a:latin typeface="Calibri" panose="020F0502020204030204" pitchFamily="34" charset="0"/>
                <a:cs typeface="Calibri" panose="020F0502020204030204" pitchFamily="34" charset="0"/>
              </a:rPr>
              <a:t>. Per questo motivo lo zar limitò i poteri degli </a:t>
            </a:r>
            <a:r>
              <a:rPr lang="it-IT" sz="2000" b="1" dirty="0">
                <a:latin typeface="Calibri" panose="020F0502020204030204" pitchFamily="34" charset="0"/>
                <a:cs typeface="Calibri" panose="020F0502020204030204" pitchFamily="34" charset="0"/>
              </a:rPr>
              <a:t>aristocratici </a:t>
            </a:r>
            <a:r>
              <a:rPr lang="it-IT" sz="2000" dirty="0">
                <a:latin typeface="Calibri" panose="020F0502020204030204" pitchFamily="34" charset="0"/>
                <a:cs typeface="Calibri" panose="020F0502020204030204" pitchFamily="34" charset="0"/>
              </a:rPr>
              <a:t>in ambito locale coinvolgendoli nel processo di riorganizzazione dello Stato, potenziò l’</a:t>
            </a:r>
            <a:r>
              <a:rPr lang="it-IT" sz="2000" b="1" dirty="0">
                <a:latin typeface="Calibri" panose="020F0502020204030204" pitchFamily="34" charset="0"/>
                <a:cs typeface="Calibri" panose="020F0502020204030204" pitchFamily="34" charset="0"/>
              </a:rPr>
              <a:t>esercito</a:t>
            </a:r>
            <a:r>
              <a:rPr lang="it-IT" sz="2000" dirty="0">
                <a:latin typeface="Calibri" panose="020F0502020204030204" pitchFamily="34" charset="0"/>
                <a:cs typeface="Calibri" panose="020F0502020204030204" pitchFamily="34" charset="0"/>
              </a:rPr>
              <a:t> e stimolò la </a:t>
            </a:r>
            <a:r>
              <a:rPr lang="it-IT" sz="2000" b="1" dirty="0">
                <a:latin typeface="Calibri" panose="020F0502020204030204" pitchFamily="34" charset="0"/>
                <a:cs typeface="Calibri" panose="020F0502020204030204" pitchFamily="34" charset="0"/>
              </a:rPr>
              <a:t>crescita economica </a:t>
            </a:r>
            <a:r>
              <a:rPr lang="it-IT" sz="2000" dirty="0">
                <a:latin typeface="Calibri" panose="020F0502020204030204" pitchFamily="34" charset="0"/>
                <a:cs typeface="Calibri" panose="020F0502020204030204" pitchFamily="34" charset="0"/>
              </a:rPr>
              <a:t>con la costruzione di </a:t>
            </a:r>
            <a:r>
              <a:rPr lang="it-IT" sz="2000" b="1" dirty="0">
                <a:latin typeface="Calibri" panose="020F0502020204030204" pitchFamily="34" charset="0"/>
                <a:cs typeface="Calibri" panose="020F0502020204030204" pitchFamily="34" charset="0"/>
              </a:rPr>
              <a:t>cantieri</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navali</a:t>
            </a:r>
            <a:r>
              <a:rPr lang="it-IT" sz="2000" dirty="0">
                <a:latin typeface="Calibri" panose="020F0502020204030204" pitchFamily="34" charset="0"/>
                <a:cs typeface="Calibri" panose="020F0502020204030204" pitchFamily="34" charset="0"/>
              </a:rPr>
              <a:t> e l’apertura di nuove </a:t>
            </a:r>
            <a:r>
              <a:rPr lang="it-IT" sz="2000" b="1" dirty="0">
                <a:latin typeface="Calibri" panose="020F0502020204030204" pitchFamily="34" charset="0"/>
                <a:cs typeface="Calibri" panose="020F0502020204030204" pitchFamily="34" charset="0"/>
              </a:rPr>
              <a:t>miniere</a:t>
            </a:r>
            <a:r>
              <a:rPr lang="it-IT" sz="2000" dirty="0">
                <a:latin typeface="Calibri" panose="020F0502020204030204" pitchFamily="34" charset="0"/>
                <a:cs typeface="Calibri" panose="020F0502020204030204" pitchFamily="34" charset="0"/>
              </a:rPr>
              <a:t>. Inoltre creò un </a:t>
            </a:r>
            <a:r>
              <a:rPr lang="it-IT" sz="2000" b="1" dirty="0">
                <a:latin typeface="Calibri" panose="020F0502020204030204" pitchFamily="34" charset="0"/>
                <a:cs typeface="Calibri" panose="020F0502020204030204" pitchFamily="34" charset="0"/>
              </a:rPr>
              <a:t>sistema d’istruzione nazionale </a:t>
            </a:r>
            <a:r>
              <a:rPr lang="it-IT" sz="2000" dirty="0">
                <a:latin typeface="Calibri" panose="020F0502020204030204" pitchFamily="34" charset="0"/>
                <a:cs typeface="Calibri" panose="020F0502020204030204" pitchFamily="34" charset="0"/>
              </a:rPr>
              <a:t>e fondò una nuova capitale, </a:t>
            </a:r>
            <a:r>
              <a:rPr lang="it-IT" sz="2000" b="1" dirty="0">
                <a:latin typeface="Calibri" panose="020F0502020204030204" pitchFamily="34" charset="0"/>
                <a:cs typeface="Calibri" panose="020F0502020204030204" pitchFamily="34" charset="0"/>
              </a:rPr>
              <a:t>San Pietroburgo</a:t>
            </a:r>
            <a:r>
              <a:rPr lang="it-IT" sz="2000" dirty="0">
                <a:latin typeface="Calibri" panose="020F0502020204030204" pitchFamily="34" charset="0"/>
                <a:cs typeface="Calibri" panose="020F0502020204030204" pitchFamily="34" charset="0"/>
              </a:rPr>
              <a:t>.</a:t>
            </a:r>
          </a:p>
          <a:p>
            <a:pPr>
              <a:spcAft>
                <a:spcPts val="200"/>
              </a:spcAft>
            </a:pPr>
            <a:r>
              <a:rPr lang="it-IT" sz="2000" dirty="0">
                <a:latin typeface="Calibri" panose="020F0502020204030204" pitchFamily="34" charset="0"/>
                <a:cs typeface="Calibri" panose="020F0502020204030204" pitchFamily="34" charset="0"/>
              </a:rPr>
              <a:t>Tuttavia, la realizzazione di tali riforme richiese ingenti risorse e per questo fu necessario un costante </a:t>
            </a:r>
            <a:r>
              <a:rPr lang="it-IT" sz="2000" b="1" dirty="0">
                <a:latin typeface="Calibri" panose="020F0502020204030204" pitchFamily="34" charset="0"/>
                <a:cs typeface="Calibri" panose="020F0502020204030204" pitchFamily="34" charset="0"/>
              </a:rPr>
              <a:t>aumento delle tasse</a:t>
            </a:r>
            <a:r>
              <a:rPr lang="it-IT" sz="2000" dirty="0">
                <a:latin typeface="Calibri" panose="020F0502020204030204" pitchFamily="34" charset="0"/>
                <a:cs typeface="Calibri" panose="020F0502020204030204" pitchFamily="34" charset="0"/>
              </a:rPr>
              <a:t>: ciò inasprì le già precarie condizioni di vita della maggior parte della popolazione, composta da </a:t>
            </a:r>
            <a:r>
              <a:rPr lang="it-IT" sz="2000" b="1" dirty="0">
                <a:latin typeface="Calibri" panose="020F0502020204030204" pitchFamily="34" charset="0"/>
                <a:cs typeface="Calibri" panose="020F0502020204030204" pitchFamily="34" charset="0"/>
              </a:rPr>
              <a:t>contadini</a:t>
            </a:r>
            <a:r>
              <a:rPr lang="it-IT" sz="2000" dirty="0">
                <a:latin typeface="Calibri" panose="020F0502020204030204" pitchFamily="34" charset="0"/>
                <a:cs typeface="Calibri" panose="020F0502020204030204" pitchFamily="34" charset="0"/>
              </a:rPr>
              <a:t> spesso ridotti in condizioni simili alla servitù della gleba.</a:t>
            </a:r>
            <a:endParaRPr lang="it-IT" sz="2000" dirty="0">
              <a:highlight>
                <a:srgbClr val="FFFF00"/>
              </a:highlight>
              <a:latin typeface="Calibri" panose="020F0502020204030204" pitchFamily="34" charset="0"/>
              <a:cs typeface="Calibri" panose="020F0502020204030204" pitchFamily="34" charset="0"/>
            </a:endParaRPr>
          </a:p>
        </p:txBody>
      </p:sp>
      <p:pic>
        <p:nvPicPr>
          <p:cNvPr id="3" name="Immagine 2" descr="Immagine che contiene Viso umano, vestiti, persona, arte&#10;&#10;Descrizione generata automaticamente">
            <a:extLst>
              <a:ext uri="{FF2B5EF4-FFF2-40B4-BE49-F238E27FC236}">
                <a16:creationId xmlns:a16="http://schemas.microsoft.com/office/drawing/2014/main" id="{70A8CE01-486B-413A-D97D-ADCDBE151B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7124" y="1173706"/>
            <a:ext cx="3596070" cy="5229651"/>
          </a:xfrm>
          <a:prstGeom prst="rect">
            <a:avLst/>
          </a:prstGeom>
        </p:spPr>
      </p:pic>
    </p:spTree>
    <p:extLst>
      <p:ext uri="{BB962C8B-B14F-4D97-AF65-F5344CB8AC3E}">
        <p14:creationId xmlns:p14="http://schemas.microsoft.com/office/powerpoint/2010/main" val="1970236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B1747A0C-999B-C592-AA6C-B00D17CD2188}"/>
              </a:ext>
            </a:extLst>
          </p:cNvPr>
          <p:cNvSpPr txBox="1"/>
          <p:nvPr/>
        </p:nvSpPr>
        <p:spPr>
          <a:xfrm>
            <a:off x="916893" y="904725"/>
            <a:ext cx="10410749" cy="2887970"/>
          </a:xfrm>
          <a:prstGeom prst="rect">
            <a:avLst/>
          </a:prstGeom>
          <a:noFill/>
        </p:spPr>
        <p:txBody>
          <a:bodyPr wrap="square" rtlCol="0">
            <a:spAutoFit/>
          </a:bodyPr>
          <a:lstStyle/>
          <a:p>
            <a:pPr>
              <a:spcAft>
                <a:spcPts val="200"/>
              </a:spcAft>
            </a:pPr>
            <a:r>
              <a:rPr lang="it-IT" sz="2000" dirty="0">
                <a:latin typeface="Calibri" panose="020F0502020204030204" pitchFamily="34" charset="0"/>
                <a:cs typeface="Calibri" panose="020F0502020204030204" pitchFamily="34" charset="0"/>
              </a:rPr>
              <a:t>In </a:t>
            </a:r>
            <a:r>
              <a:rPr lang="it-IT" sz="2000" b="1" dirty="0">
                <a:latin typeface="Calibri" panose="020F0502020204030204" pitchFamily="34" charset="0"/>
                <a:cs typeface="Calibri" panose="020F0502020204030204" pitchFamily="34" charset="0"/>
              </a:rPr>
              <a:t>Prussia</a:t>
            </a:r>
            <a:r>
              <a:rPr lang="it-IT" sz="2000" dirty="0">
                <a:latin typeface="Calibri" panose="020F0502020204030204" pitchFamily="34" charset="0"/>
                <a:cs typeface="Calibri" panose="020F0502020204030204" pitchFamily="34" charset="0"/>
              </a:rPr>
              <a:t> era al potere dal </a:t>
            </a:r>
            <a:r>
              <a:rPr lang="it-IT" sz="2000" b="1" dirty="0">
                <a:latin typeface="Calibri" panose="020F0502020204030204" pitchFamily="34" charset="0"/>
                <a:cs typeface="Calibri" panose="020F0502020204030204" pitchFamily="34" charset="0"/>
              </a:rPr>
              <a:t>1660</a:t>
            </a:r>
            <a:r>
              <a:rPr lang="it-IT" sz="2000" dirty="0">
                <a:latin typeface="Calibri" panose="020F0502020204030204" pitchFamily="34" charset="0"/>
                <a:cs typeface="Calibri" panose="020F0502020204030204" pitchFamily="34" charset="0"/>
              </a:rPr>
              <a:t> la </a:t>
            </a:r>
            <a:r>
              <a:rPr lang="it-IT" sz="2000" b="1" dirty="0">
                <a:latin typeface="Calibri" panose="020F0502020204030204" pitchFamily="34" charset="0"/>
                <a:cs typeface="Calibri" panose="020F0502020204030204" pitchFamily="34" charset="0"/>
              </a:rPr>
              <a:t>dinastia</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degli</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Hohenzollern</a:t>
            </a:r>
            <a:r>
              <a:rPr lang="it-IT" sz="2000" dirty="0">
                <a:latin typeface="Calibri" panose="020F0502020204030204" pitchFamily="34" charset="0"/>
                <a:cs typeface="Calibri" panose="020F0502020204030204" pitchFamily="34" charset="0"/>
              </a:rPr>
              <a:t>, i cui rappresentanti da tempo facevano parte dei principi lettori dell’imperatore e che, in seguito alla Pace di Vestfalia, avevano allargato i propri possedimenti e ottenuto i pieni poteri sul territorio da loro governato. Gli Hohenzollern attuarono una </a:t>
            </a:r>
            <a:r>
              <a:rPr lang="it-IT" sz="2000" b="1" dirty="0">
                <a:latin typeface="Calibri" panose="020F0502020204030204" pitchFamily="34" charset="0"/>
                <a:cs typeface="Calibri" panose="020F0502020204030204" pitchFamily="34" charset="0"/>
              </a:rPr>
              <a:t>politica accentratrice</a:t>
            </a:r>
            <a:r>
              <a:rPr lang="it-IT" sz="2000" dirty="0">
                <a:latin typeface="Calibri" panose="020F0502020204030204" pitchFamily="34" charset="0"/>
                <a:cs typeface="Calibri" panose="020F0502020204030204" pitchFamily="34" charset="0"/>
              </a:rPr>
              <a:t>, potenziando in particolare l’</a:t>
            </a:r>
            <a:r>
              <a:rPr lang="it-IT" sz="2000" b="1" dirty="0">
                <a:latin typeface="Calibri" panose="020F0502020204030204" pitchFamily="34" charset="0"/>
                <a:cs typeface="Calibri" panose="020F0502020204030204" pitchFamily="34" charset="0"/>
              </a:rPr>
              <a:t>esercito</a:t>
            </a:r>
            <a:r>
              <a:rPr lang="it-IT" sz="2000" dirty="0">
                <a:latin typeface="Calibri" panose="020F0502020204030204" pitchFamily="34" charset="0"/>
                <a:cs typeface="Calibri" panose="020F0502020204030204" pitchFamily="34" charset="0"/>
              </a:rPr>
              <a:t> e l’</a:t>
            </a:r>
            <a:r>
              <a:rPr lang="it-IT" sz="2000" b="1" dirty="0">
                <a:latin typeface="Calibri" panose="020F0502020204030204" pitchFamily="34" charset="0"/>
                <a:cs typeface="Calibri" panose="020F0502020204030204" pitchFamily="34" charset="0"/>
              </a:rPr>
              <a:t>apparato</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amministrativo</a:t>
            </a:r>
            <a:r>
              <a:rPr lang="it-IT" sz="2000" dirty="0">
                <a:latin typeface="Calibri" panose="020F0502020204030204" pitchFamily="34" charset="0"/>
                <a:cs typeface="Calibri" panose="020F0502020204030204" pitchFamily="34" charset="0"/>
              </a:rPr>
              <a:t>. Grazie a tali riforme, la Prussia diventerà una delle maggiori potenze militari del continente europeo.</a:t>
            </a:r>
          </a:p>
          <a:p>
            <a:pPr>
              <a:spcAft>
                <a:spcPts val="200"/>
              </a:spcAft>
            </a:pPr>
            <a:r>
              <a:rPr lang="it-IT" sz="2000" dirty="0">
                <a:latin typeface="Calibri" panose="020F0502020204030204" pitchFamily="34" charset="0"/>
                <a:cs typeface="Calibri" panose="020F0502020204030204" pitchFamily="34" charset="0"/>
              </a:rPr>
              <a:t>In </a:t>
            </a:r>
            <a:r>
              <a:rPr lang="it-IT" sz="2000" b="1" dirty="0">
                <a:latin typeface="Calibri" panose="020F0502020204030204" pitchFamily="34" charset="0"/>
                <a:cs typeface="Calibri" panose="020F0502020204030204" pitchFamily="34" charset="0"/>
              </a:rPr>
              <a:t>Austria</a:t>
            </a:r>
            <a:r>
              <a:rPr lang="it-IT" sz="2000" dirty="0">
                <a:latin typeface="Calibri" panose="020F0502020204030204" pitchFamily="34" charset="0"/>
                <a:cs typeface="Calibri" panose="020F0502020204030204" pitchFamily="34" charset="0"/>
              </a:rPr>
              <a:t> gli </a:t>
            </a:r>
            <a:r>
              <a:rPr lang="it-IT" sz="2000" b="1" dirty="0">
                <a:latin typeface="Calibri" panose="020F0502020204030204" pitchFamily="34" charset="0"/>
                <a:cs typeface="Calibri" panose="020F0502020204030204" pitchFamily="34" charset="0"/>
              </a:rPr>
              <a:t>Asburgo</a:t>
            </a:r>
            <a:r>
              <a:rPr lang="it-IT" sz="2000" dirty="0">
                <a:latin typeface="Calibri" panose="020F0502020204030204" pitchFamily="34" charset="0"/>
                <a:cs typeface="Calibri" panose="020F0502020204030204" pitchFamily="34" charset="0"/>
              </a:rPr>
              <a:t> attuarono una </a:t>
            </a:r>
            <a:r>
              <a:rPr lang="it-IT" sz="2000" b="1" dirty="0">
                <a:latin typeface="Calibri" panose="020F0502020204030204" pitchFamily="34" charset="0"/>
                <a:cs typeface="Calibri" panose="020F0502020204030204" pitchFamily="34" charset="0"/>
              </a:rPr>
              <a:t>politica</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di</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stampo</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assolutista</a:t>
            </a:r>
            <a:r>
              <a:rPr lang="it-IT" sz="2000" dirty="0">
                <a:latin typeface="Calibri" panose="020F0502020204030204" pitchFamily="34" charset="0"/>
                <a:cs typeface="Calibri" panose="020F0502020204030204" pitchFamily="34" charset="0"/>
              </a:rPr>
              <a:t> e, sul modello di Versailles, costruirono una Reggia nei pressi di Vienna, </a:t>
            </a:r>
            <a:r>
              <a:rPr lang="it-IT" sz="2000" b="1" dirty="0">
                <a:latin typeface="Calibri" panose="020F0502020204030204" pitchFamily="34" charset="0"/>
                <a:cs typeface="Calibri" panose="020F0502020204030204" pitchFamily="34" charset="0"/>
              </a:rPr>
              <a:t>Schönbrunn</a:t>
            </a:r>
            <a:r>
              <a:rPr lang="it-IT" sz="2000" dirty="0">
                <a:latin typeface="Calibri" panose="020F0502020204030204" pitchFamily="34" charset="0"/>
                <a:cs typeface="Calibri" panose="020F0502020204030204" pitchFamily="34" charset="0"/>
              </a:rPr>
              <a:t>, invitando i nobili a stabilirvisi. Tuttavia, a differenza della Francia, la nobiltà unghere e boema riuscì a conservare i propri privilegi.</a:t>
            </a:r>
            <a:endParaRPr lang="it-IT" sz="2000" dirty="0">
              <a:highlight>
                <a:srgbClr val="FFFF00"/>
              </a:highlight>
              <a:latin typeface="Calibri" panose="020F0502020204030204" pitchFamily="34" charset="0"/>
              <a:cs typeface="Calibri" panose="020F0502020204030204" pitchFamily="34" charset="0"/>
            </a:endParaRPr>
          </a:p>
        </p:txBody>
      </p:sp>
      <p:pic>
        <p:nvPicPr>
          <p:cNvPr id="3" name="Immagine 2" descr="Immagine che contiene nuvola, dipinto, cielo, aria aperta&#10;&#10;Descrizione generata automaticamente">
            <a:extLst>
              <a:ext uri="{FF2B5EF4-FFF2-40B4-BE49-F238E27FC236}">
                <a16:creationId xmlns:a16="http://schemas.microsoft.com/office/drawing/2014/main" id="{04DB9BFB-9A80-5289-DC10-05A55366A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8041" y="3811531"/>
            <a:ext cx="5956583" cy="2930464"/>
          </a:xfrm>
          <a:prstGeom prst="rect">
            <a:avLst/>
          </a:prstGeom>
        </p:spPr>
      </p:pic>
    </p:spTree>
    <p:extLst>
      <p:ext uri="{BB962C8B-B14F-4D97-AF65-F5344CB8AC3E}">
        <p14:creationId xmlns:p14="http://schemas.microsoft.com/office/powerpoint/2010/main" val="3511718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CF8B0E20-109F-9A3F-F287-951FC34D80B2}"/>
              </a:ext>
            </a:extLst>
          </p:cNvPr>
          <p:cNvSpPr txBox="1"/>
          <p:nvPr/>
        </p:nvSpPr>
        <p:spPr>
          <a:xfrm>
            <a:off x="916892" y="904725"/>
            <a:ext cx="7967802" cy="5168081"/>
          </a:xfrm>
          <a:prstGeom prst="rect">
            <a:avLst/>
          </a:prstGeom>
          <a:noFill/>
        </p:spPr>
        <p:txBody>
          <a:bodyPr wrap="square" rtlCol="0">
            <a:spAutoFit/>
          </a:bodyPr>
          <a:lstStyle/>
          <a:p>
            <a:pPr>
              <a:spcAft>
                <a:spcPts val="500"/>
              </a:spcAft>
            </a:pPr>
            <a:r>
              <a:rPr lang="it-IT" sz="2400" b="1" dirty="0">
                <a:solidFill>
                  <a:srgbClr val="D02756"/>
                </a:solidFill>
              </a:rPr>
              <a:t>6 L’Inghilterra: dalla rivoluzione alla monarchia costituzionale</a:t>
            </a:r>
            <a:endParaRPr lang="it-IT" sz="2000" i="1" dirty="0"/>
          </a:p>
          <a:p>
            <a:pPr>
              <a:spcAft>
                <a:spcPts val="200"/>
              </a:spcAft>
            </a:pPr>
            <a:r>
              <a:rPr lang="it-IT" sz="2000" dirty="0">
                <a:cs typeface="Calibri" panose="020F0502020204030204" pitchFamily="34" charset="0"/>
              </a:rPr>
              <a:t>Dopo il lungo regno della regina Elisabetta I, iniziò per l’</a:t>
            </a:r>
            <a:r>
              <a:rPr lang="it-IT" sz="2000" b="1" dirty="0">
                <a:cs typeface="Calibri" panose="020F0502020204030204" pitchFamily="34" charset="0"/>
              </a:rPr>
              <a:t>Inghilterra</a:t>
            </a:r>
            <a:r>
              <a:rPr lang="it-IT" sz="2000" dirty="0">
                <a:cs typeface="Calibri" panose="020F0502020204030204" pitchFamily="34" charset="0"/>
              </a:rPr>
              <a:t> un periodo di </a:t>
            </a:r>
            <a:r>
              <a:rPr lang="it-IT" sz="2000" b="1" dirty="0">
                <a:cs typeface="Calibri" panose="020F0502020204030204" pitchFamily="34" charset="0"/>
              </a:rPr>
              <a:t>crisi</a:t>
            </a:r>
            <a:r>
              <a:rPr lang="it-IT" sz="2000" dirty="0">
                <a:cs typeface="Calibri" panose="020F0502020204030204" pitchFamily="34" charset="0"/>
              </a:rPr>
              <a:t>, </a:t>
            </a:r>
            <a:r>
              <a:rPr lang="it-IT" sz="2000" b="1" dirty="0">
                <a:cs typeface="Calibri" panose="020F0502020204030204" pitchFamily="34" charset="0"/>
              </a:rPr>
              <a:t>guerra</a:t>
            </a:r>
            <a:r>
              <a:rPr lang="it-IT" sz="2000" dirty="0">
                <a:cs typeface="Calibri" panose="020F0502020204030204" pitchFamily="34" charset="0"/>
              </a:rPr>
              <a:t> </a:t>
            </a:r>
            <a:r>
              <a:rPr lang="it-IT" sz="2000" b="1" dirty="0">
                <a:cs typeface="Calibri" panose="020F0502020204030204" pitchFamily="34" charset="0"/>
              </a:rPr>
              <a:t>civile</a:t>
            </a:r>
            <a:r>
              <a:rPr lang="it-IT" sz="2000" dirty="0">
                <a:cs typeface="Calibri" panose="020F0502020204030204" pitchFamily="34" charset="0"/>
              </a:rPr>
              <a:t> e </a:t>
            </a:r>
            <a:r>
              <a:rPr lang="it-IT" sz="2000" b="1" dirty="0">
                <a:cs typeface="Calibri" panose="020F0502020204030204" pitchFamily="34" charset="0"/>
              </a:rPr>
              <a:t>rivolgimenti</a:t>
            </a:r>
            <a:r>
              <a:rPr lang="it-IT" sz="2000" dirty="0">
                <a:cs typeface="Calibri" panose="020F0502020204030204" pitchFamily="34" charset="0"/>
              </a:rPr>
              <a:t> </a:t>
            </a:r>
            <a:r>
              <a:rPr lang="it-IT" sz="2000" b="1" dirty="0">
                <a:cs typeface="Calibri" panose="020F0502020204030204" pitchFamily="34" charset="0"/>
              </a:rPr>
              <a:t>politici</a:t>
            </a:r>
            <a:r>
              <a:rPr lang="it-IT" sz="2000" dirty="0">
                <a:cs typeface="Calibri" panose="020F0502020204030204" pitchFamily="34" charset="0"/>
              </a:rPr>
              <a:t>. Nel </a:t>
            </a:r>
            <a:r>
              <a:rPr lang="it-IT" sz="2000" b="1" dirty="0">
                <a:cs typeface="Calibri" panose="020F0502020204030204" pitchFamily="34" charset="0"/>
              </a:rPr>
              <a:t>1603</a:t>
            </a:r>
            <a:r>
              <a:rPr lang="it-IT" sz="2000" dirty="0">
                <a:cs typeface="Calibri" panose="020F0502020204030204" pitchFamily="34" charset="0"/>
              </a:rPr>
              <a:t> salì al trono </a:t>
            </a:r>
            <a:r>
              <a:rPr lang="it-IT" sz="2000" b="1" dirty="0">
                <a:cs typeface="Calibri" panose="020F0502020204030204" pitchFamily="34" charset="0"/>
              </a:rPr>
              <a:t>Giacomo</a:t>
            </a:r>
            <a:r>
              <a:rPr lang="it-IT" sz="2000" dirty="0">
                <a:cs typeface="Calibri" panose="020F0502020204030204" pitchFamily="34" charset="0"/>
              </a:rPr>
              <a:t> </a:t>
            </a:r>
            <a:r>
              <a:rPr lang="it-IT" sz="2000" b="1" dirty="0">
                <a:cs typeface="Calibri" panose="020F0502020204030204" pitchFamily="34" charset="0"/>
              </a:rPr>
              <a:t>I</a:t>
            </a:r>
            <a:r>
              <a:rPr lang="it-IT" sz="2000" dirty="0">
                <a:cs typeface="Calibri" panose="020F0502020204030204" pitchFamily="34" charset="0"/>
              </a:rPr>
              <a:t> </a:t>
            </a:r>
            <a:r>
              <a:rPr lang="it-IT" sz="2000" b="1" dirty="0">
                <a:cs typeface="Calibri" panose="020F0502020204030204" pitchFamily="34" charset="0"/>
              </a:rPr>
              <a:t>Stuart</a:t>
            </a:r>
            <a:r>
              <a:rPr lang="it-IT" sz="2000" dirty="0">
                <a:cs typeface="Calibri" panose="020F0502020204030204" pitchFamily="34" charset="0"/>
              </a:rPr>
              <a:t>, figlio di Maria Stuart e re di Scozia: Inghilterra, Scozia e Irlanda, assoggettata nel 1537, si ritrovarono così unite sotto un’unica Corona. Il nuovo sovrano adottò misure a favore della </a:t>
            </a:r>
            <a:r>
              <a:rPr lang="it-IT" sz="2000" b="1" dirty="0">
                <a:cs typeface="Calibri" panose="020F0502020204030204" pitchFamily="34" charset="0"/>
              </a:rPr>
              <a:t>Chiesa anglicana</a:t>
            </a:r>
            <a:r>
              <a:rPr lang="it-IT" sz="2000" dirty="0">
                <a:cs typeface="Calibri" panose="020F0502020204030204" pitchFamily="34" charset="0"/>
              </a:rPr>
              <a:t>, perseguitando in particolare i </a:t>
            </a:r>
            <a:r>
              <a:rPr lang="it-IT" sz="2000" b="1" dirty="0">
                <a:cs typeface="Calibri" panose="020F0502020204030204" pitchFamily="34" charset="0"/>
              </a:rPr>
              <a:t>puritani</a:t>
            </a:r>
            <a:r>
              <a:rPr lang="it-IT" sz="2000" dirty="0">
                <a:cs typeface="Calibri" panose="020F0502020204030204" pitchFamily="34" charset="0"/>
              </a:rPr>
              <a:t>, e portò avanti una </a:t>
            </a:r>
            <a:r>
              <a:rPr lang="it-IT" sz="2000" b="1" dirty="0">
                <a:cs typeface="Calibri" panose="020F0502020204030204" pitchFamily="34" charset="0"/>
              </a:rPr>
              <a:t>politica</a:t>
            </a:r>
            <a:r>
              <a:rPr lang="it-IT" sz="2000" dirty="0">
                <a:cs typeface="Calibri" panose="020F0502020204030204" pitchFamily="34" charset="0"/>
              </a:rPr>
              <a:t> </a:t>
            </a:r>
            <a:r>
              <a:rPr lang="it-IT" sz="2000" b="1" dirty="0">
                <a:cs typeface="Calibri" panose="020F0502020204030204" pitchFamily="34" charset="0"/>
              </a:rPr>
              <a:t>fortemente</a:t>
            </a:r>
            <a:r>
              <a:rPr lang="it-IT" sz="2000" dirty="0">
                <a:cs typeface="Calibri" panose="020F0502020204030204" pitchFamily="34" charset="0"/>
              </a:rPr>
              <a:t> </a:t>
            </a:r>
            <a:r>
              <a:rPr lang="it-IT" sz="2000" b="1" dirty="0">
                <a:cs typeface="Calibri" panose="020F0502020204030204" pitchFamily="34" charset="0"/>
              </a:rPr>
              <a:t>autoritaria</a:t>
            </a:r>
            <a:r>
              <a:rPr lang="it-IT" sz="2000" dirty="0">
                <a:cs typeface="Calibri" panose="020F0502020204030204" pitchFamily="34" charset="0"/>
              </a:rPr>
              <a:t> </a:t>
            </a:r>
            <a:r>
              <a:rPr lang="it-IT" sz="2000" b="1" dirty="0">
                <a:cs typeface="Calibri" panose="020F0502020204030204" pitchFamily="34" charset="0"/>
              </a:rPr>
              <a:t>e</a:t>
            </a:r>
            <a:r>
              <a:rPr lang="it-IT" sz="2000" dirty="0">
                <a:cs typeface="Calibri" panose="020F0502020204030204" pitchFamily="34" charset="0"/>
              </a:rPr>
              <a:t> </a:t>
            </a:r>
            <a:r>
              <a:rPr lang="it-IT" sz="2000" b="1" dirty="0">
                <a:cs typeface="Calibri" panose="020F0502020204030204" pitchFamily="34" charset="0"/>
              </a:rPr>
              <a:t>accentratrice</a:t>
            </a:r>
            <a:r>
              <a:rPr lang="it-IT" sz="2000" dirty="0">
                <a:cs typeface="Calibri" panose="020F0502020204030204" pitchFamily="34" charset="0"/>
              </a:rPr>
              <a:t>, rafforzando i propri poteri e limitando quelli del Parlamento, che venne sciolto più volte durante gli anni del suo governo.</a:t>
            </a:r>
          </a:p>
          <a:p>
            <a:pPr>
              <a:spcAft>
                <a:spcPts val="200"/>
              </a:spcAft>
            </a:pPr>
            <a:r>
              <a:rPr lang="it-IT" sz="2000" dirty="0">
                <a:cs typeface="Calibri" panose="020F0502020204030204" pitchFamily="34" charset="0"/>
              </a:rPr>
              <a:t>La politica di stampo assolutistico di Giacomo I venne portata avanti anche dal suo successore, il figlio </a:t>
            </a:r>
            <a:r>
              <a:rPr lang="it-IT" sz="2000" b="1" dirty="0">
                <a:cs typeface="Calibri" panose="020F0502020204030204" pitchFamily="34" charset="0"/>
              </a:rPr>
              <a:t>Carlo I</a:t>
            </a:r>
            <a:r>
              <a:rPr lang="it-IT" sz="2000" dirty="0">
                <a:cs typeface="Calibri" panose="020F0502020204030204" pitchFamily="34" charset="0"/>
              </a:rPr>
              <a:t>. Nonostante la firma nel </a:t>
            </a:r>
            <a:r>
              <a:rPr lang="it-IT" sz="2000" b="1" dirty="0">
                <a:cs typeface="Calibri" panose="020F0502020204030204" pitchFamily="34" charset="0"/>
              </a:rPr>
              <a:t>1628</a:t>
            </a:r>
            <a:r>
              <a:rPr lang="it-IT" sz="2000" dirty="0">
                <a:cs typeface="Calibri" panose="020F0502020204030204" pitchFamily="34" charset="0"/>
              </a:rPr>
              <a:t> della </a:t>
            </a:r>
            <a:r>
              <a:rPr lang="it-IT" sz="2000" b="1" i="1" dirty="0">
                <a:cs typeface="Calibri" panose="020F0502020204030204" pitchFamily="34" charset="0"/>
              </a:rPr>
              <a:t>Petizione</a:t>
            </a:r>
            <a:r>
              <a:rPr lang="it-IT" sz="2000" i="1" dirty="0">
                <a:cs typeface="Calibri" panose="020F0502020204030204" pitchFamily="34" charset="0"/>
              </a:rPr>
              <a:t> </a:t>
            </a:r>
            <a:r>
              <a:rPr lang="it-IT" sz="2000" b="1" i="1" dirty="0">
                <a:cs typeface="Calibri" panose="020F0502020204030204" pitchFamily="34" charset="0"/>
              </a:rPr>
              <a:t>dei</a:t>
            </a:r>
            <a:r>
              <a:rPr lang="it-IT" sz="2000" i="1" dirty="0">
                <a:cs typeface="Calibri" panose="020F0502020204030204" pitchFamily="34" charset="0"/>
              </a:rPr>
              <a:t> </a:t>
            </a:r>
            <a:r>
              <a:rPr lang="it-IT" sz="2000" b="1" i="1" dirty="0">
                <a:cs typeface="Calibri" panose="020F0502020204030204" pitchFamily="34" charset="0"/>
              </a:rPr>
              <a:t>diritti</a:t>
            </a:r>
            <a:r>
              <a:rPr lang="it-IT" sz="2000" dirty="0">
                <a:cs typeface="Calibri" panose="020F0502020204030204" pitchFamily="34" charset="0"/>
              </a:rPr>
              <a:t>, un documento che limitava i suoi poteri e ribadiva quelli del Parlamento già affermati dalla </a:t>
            </a:r>
            <a:r>
              <a:rPr lang="it-IT" sz="2000" i="1" dirty="0">
                <a:cs typeface="Calibri" panose="020F0502020204030204" pitchFamily="34" charset="0"/>
              </a:rPr>
              <a:t>Magna Charta</a:t>
            </a:r>
            <a:r>
              <a:rPr lang="it-IT" sz="2000" dirty="0">
                <a:cs typeface="Calibri" panose="020F0502020204030204" pitchFamily="34" charset="0"/>
              </a:rPr>
              <a:t>, Carlo I governò fino al </a:t>
            </a:r>
            <a:r>
              <a:rPr lang="it-IT" sz="2000" b="1" dirty="0">
                <a:cs typeface="Calibri" panose="020F0502020204030204" pitchFamily="34" charset="0"/>
              </a:rPr>
              <a:t>1640</a:t>
            </a:r>
            <a:r>
              <a:rPr lang="it-IT" sz="2000" dirty="0">
                <a:cs typeface="Calibri" panose="020F0502020204030204" pitchFamily="34" charset="0"/>
              </a:rPr>
              <a:t> senza mai convocare il </a:t>
            </a:r>
            <a:r>
              <a:rPr lang="it-IT" sz="2000" b="1" dirty="0">
                <a:cs typeface="Calibri" panose="020F0502020204030204" pitchFamily="34" charset="0"/>
              </a:rPr>
              <a:t>Parlamento</a:t>
            </a:r>
            <a:r>
              <a:rPr lang="it-IT" sz="2000" dirty="0">
                <a:cs typeface="Calibri" panose="020F0502020204030204" pitchFamily="34" charset="0"/>
              </a:rPr>
              <a:t> e creò tribunali speciali per punire i dissidenti.</a:t>
            </a:r>
            <a:endParaRPr lang="it-IT" sz="2000" dirty="0">
              <a:highlight>
                <a:srgbClr val="FFFF00"/>
              </a:highlight>
              <a:cs typeface="Calibri" panose="020F0502020204030204" pitchFamily="34" charset="0"/>
            </a:endParaRPr>
          </a:p>
        </p:txBody>
      </p:sp>
      <p:pic>
        <p:nvPicPr>
          <p:cNvPr id="3" name="Immagine 2" descr="Immagine che contiene dipinto, arte, mitologia, vestiti&#10;&#10;Descrizione generata automaticamente">
            <a:extLst>
              <a:ext uri="{FF2B5EF4-FFF2-40B4-BE49-F238E27FC236}">
                <a16:creationId xmlns:a16="http://schemas.microsoft.com/office/drawing/2014/main" id="{E8F01969-C277-163B-816A-49069FD94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4707" y="1473958"/>
            <a:ext cx="3009517" cy="4527360"/>
          </a:xfrm>
          <a:prstGeom prst="rect">
            <a:avLst/>
          </a:prstGeom>
        </p:spPr>
      </p:pic>
    </p:spTree>
    <p:extLst>
      <p:ext uri="{BB962C8B-B14F-4D97-AF65-F5344CB8AC3E}">
        <p14:creationId xmlns:p14="http://schemas.microsoft.com/office/powerpoint/2010/main" val="1314482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CF8B0E20-109F-9A3F-F287-951FC34D80B2}"/>
              </a:ext>
            </a:extLst>
          </p:cNvPr>
          <p:cNvSpPr txBox="1"/>
          <p:nvPr/>
        </p:nvSpPr>
        <p:spPr>
          <a:xfrm>
            <a:off x="916892" y="904725"/>
            <a:ext cx="6794093" cy="5657959"/>
          </a:xfrm>
          <a:prstGeom prst="rect">
            <a:avLst/>
          </a:prstGeom>
          <a:noFill/>
        </p:spPr>
        <p:txBody>
          <a:bodyPr wrap="square" rtlCol="0">
            <a:spAutoFit/>
          </a:bodyPr>
          <a:lstStyle/>
          <a:p>
            <a:pPr>
              <a:spcAft>
                <a:spcPts val="200"/>
              </a:spcAft>
            </a:pPr>
            <a:r>
              <a:rPr lang="it-IT" sz="2000" dirty="0">
                <a:cs typeface="Calibri" panose="020F0502020204030204" pitchFamily="34" charset="0"/>
              </a:rPr>
              <a:t>Le tensioni fra il sovrano e il Parlamento si inasprirono e nel </a:t>
            </a:r>
            <a:r>
              <a:rPr lang="it-IT" sz="2000" b="1" dirty="0">
                <a:cs typeface="Calibri" panose="020F0502020204030204" pitchFamily="34" charset="0"/>
              </a:rPr>
              <a:t>1642</a:t>
            </a:r>
            <a:r>
              <a:rPr lang="it-IT" sz="2000" dirty="0">
                <a:cs typeface="Calibri" panose="020F0502020204030204" pitchFamily="34" charset="0"/>
              </a:rPr>
              <a:t> scoppiò una </a:t>
            </a:r>
            <a:r>
              <a:rPr lang="it-IT" sz="2000" b="1" dirty="0">
                <a:cs typeface="Calibri" panose="020F0502020204030204" pitchFamily="34" charset="0"/>
              </a:rPr>
              <a:t>guerra civile tra i sostenitori del re e quelli del Parlamento</a:t>
            </a:r>
            <a:r>
              <a:rPr lang="it-IT" sz="2000" dirty="0">
                <a:cs typeface="Calibri" panose="020F0502020204030204" pitchFamily="34" charset="0"/>
              </a:rPr>
              <a:t>. Questi ultimi si organizzarono in un nuovo esercito, il </a:t>
            </a:r>
            <a:r>
              <a:rPr lang="it-IT" sz="2000" b="1" i="1" dirty="0">
                <a:cs typeface="Calibri" panose="020F0502020204030204" pitchFamily="34" charset="0"/>
              </a:rPr>
              <a:t>New Model Army</a:t>
            </a:r>
            <a:r>
              <a:rPr lang="it-IT" sz="2000" dirty="0">
                <a:cs typeface="Calibri" panose="020F0502020204030204" pitchFamily="34" charset="0"/>
              </a:rPr>
              <a:t>, guidato da </a:t>
            </a:r>
            <a:r>
              <a:rPr lang="it-IT" sz="2000" b="1" dirty="0">
                <a:cs typeface="Calibri" panose="020F0502020204030204" pitchFamily="34" charset="0"/>
              </a:rPr>
              <a:t>Oliver</a:t>
            </a:r>
            <a:r>
              <a:rPr lang="it-IT" sz="2000" dirty="0">
                <a:cs typeface="Calibri" panose="020F0502020204030204" pitchFamily="34" charset="0"/>
              </a:rPr>
              <a:t> </a:t>
            </a:r>
            <a:r>
              <a:rPr lang="it-IT" sz="2000" b="1" dirty="0">
                <a:cs typeface="Calibri" panose="020F0502020204030204" pitchFamily="34" charset="0"/>
              </a:rPr>
              <a:t>Cromwell</a:t>
            </a:r>
            <a:r>
              <a:rPr lang="it-IT" sz="2000" dirty="0">
                <a:cs typeface="Calibri" panose="020F0502020204030204" pitchFamily="34" charset="0"/>
              </a:rPr>
              <a:t>. Nel </a:t>
            </a:r>
            <a:r>
              <a:rPr lang="it-IT" sz="2000" b="1" dirty="0">
                <a:cs typeface="Calibri" panose="020F0502020204030204" pitchFamily="34" charset="0"/>
              </a:rPr>
              <a:t>1648</a:t>
            </a:r>
            <a:r>
              <a:rPr lang="it-IT" sz="2000" dirty="0">
                <a:cs typeface="Calibri" panose="020F0502020204030204" pitchFamily="34" charset="0"/>
              </a:rPr>
              <a:t> la guerra civile terminò con la vittoria dell’esercito parlamentare e il re </a:t>
            </a:r>
            <a:r>
              <a:rPr lang="it-IT" sz="2000" b="1" dirty="0">
                <a:cs typeface="Calibri" panose="020F0502020204030204" pitchFamily="34" charset="0"/>
              </a:rPr>
              <a:t>Carlo I</a:t>
            </a:r>
            <a:r>
              <a:rPr lang="it-IT" sz="2000" dirty="0">
                <a:cs typeface="Calibri" panose="020F0502020204030204" pitchFamily="34" charset="0"/>
              </a:rPr>
              <a:t>, dopo essere stato catturato e processato, venne </a:t>
            </a:r>
            <a:r>
              <a:rPr lang="it-IT" sz="2000" b="1" dirty="0">
                <a:cs typeface="Calibri" panose="020F0502020204030204" pitchFamily="34" charset="0"/>
              </a:rPr>
              <a:t>condannato</a:t>
            </a:r>
            <a:r>
              <a:rPr lang="it-IT" sz="2000" dirty="0">
                <a:cs typeface="Calibri" panose="020F0502020204030204" pitchFamily="34" charset="0"/>
              </a:rPr>
              <a:t> </a:t>
            </a:r>
            <a:r>
              <a:rPr lang="it-IT" sz="2000" b="1" dirty="0">
                <a:cs typeface="Calibri" panose="020F0502020204030204" pitchFamily="34" charset="0"/>
              </a:rPr>
              <a:t>a</a:t>
            </a:r>
            <a:r>
              <a:rPr lang="it-IT" sz="2000" dirty="0">
                <a:cs typeface="Calibri" panose="020F0502020204030204" pitchFamily="34" charset="0"/>
              </a:rPr>
              <a:t> </a:t>
            </a:r>
            <a:r>
              <a:rPr lang="it-IT" sz="2000" b="1" dirty="0">
                <a:cs typeface="Calibri" panose="020F0502020204030204" pitchFamily="34" charset="0"/>
              </a:rPr>
              <a:t>morte</a:t>
            </a:r>
            <a:r>
              <a:rPr lang="it-IT" sz="2000" dirty="0">
                <a:cs typeface="Calibri" panose="020F0502020204030204" pitchFamily="34" charset="0"/>
              </a:rPr>
              <a:t>. In seguito venne proclamato il </a:t>
            </a:r>
            <a:r>
              <a:rPr lang="it-IT" sz="2000" b="1" i="1" dirty="0">
                <a:cs typeface="Calibri" panose="020F0502020204030204" pitchFamily="34" charset="0"/>
              </a:rPr>
              <a:t>Commonwealth</a:t>
            </a:r>
            <a:r>
              <a:rPr lang="it-IT" sz="2000" dirty="0">
                <a:cs typeface="Calibri" panose="020F0502020204030204" pitchFamily="34" charset="0"/>
              </a:rPr>
              <a:t>, cioè la </a:t>
            </a:r>
            <a:r>
              <a:rPr lang="it-IT" sz="2000" b="1" dirty="0">
                <a:cs typeface="Calibri" panose="020F0502020204030204" pitchFamily="34" charset="0"/>
              </a:rPr>
              <a:t>Repubblica unita di Inghilterra</a:t>
            </a:r>
            <a:r>
              <a:rPr lang="it-IT" sz="2000" dirty="0">
                <a:cs typeface="Calibri" panose="020F0502020204030204" pitchFamily="34" charset="0"/>
              </a:rPr>
              <a:t>, </a:t>
            </a:r>
            <a:r>
              <a:rPr lang="it-IT" sz="2000" b="1" dirty="0">
                <a:cs typeface="Calibri" panose="020F0502020204030204" pitchFamily="34" charset="0"/>
              </a:rPr>
              <a:t>Scozia e Irlanda</a:t>
            </a:r>
            <a:r>
              <a:rPr lang="it-IT" sz="2000" dirty="0">
                <a:cs typeface="Calibri" panose="020F0502020204030204" pitchFamily="34" charset="0"/>
              </a:rPr>
              <a:t>. Alla guida della Repubblica salì lo stesso </a:t>
            </a:r>
            <a:r>
              <a:rPr lang="it-IT" sz="2000" b="1" dirty="0">
                <a:cs typeface="Calibri" panose="020F0502020204030204" pitchFamily="34" charset="0"/>
              </a:rPr>
              <a:t>Cromwell</a:t>
            </a:r>
            <a:r>
              <a:rPr lang="it-IT" sz="2000" dirty="0">
                <a:cs typeface="Calibri" panose="020F0502020204030204" pitchFamily="34" charset="0"/>
              </a:rPr>
              <a:t>, che governò in modo autoritario e si fece proclamare </a:t>
            </a:r>
            <a:r>
              <a:rPr lang="it-IT" sz="2000" b="1" dirty="0">
                <a:cs typeface="Calibri" panose="020F0502020204030204" pitchFamily="34" charset="0"/>
              </a:rPr>
              <a:t>Lord protettore del </a:t>
            </a:r>
            <a:r>
              <a:rPr lang="it-IT" sz="2000" b="1" i="1" dirty="0">
                <a:cs typeface="Calibri" panose="020F0502020204030204" pitchFamily="34" charset="0"/>
              </a:rPr>
              <a:t>Commonwealth</a:t>
            </a:r>
            <a:r>
              <a:rPr lang="it-IT" sz="2000" dirty="0">
                <a:cs typeface="Calibri" panose="020F0502020204030204" pitchFamily="34" charset="0"/>
              </a:rPr>
              <a:t>.</a:t>
            </a:r>
          </a:p>
          <a:p>
            <a:pPr>
              <a:spcAft>
                <a:spcPts val="200"/>
              </a:spcAft>
            </a:pPr>
            <a:r>
              <a:rPr lang="it-IT" sz="2000" dirty="0">
                <a:cs typeface="Calibri" panose="020F0502020204030204" pitchFamily="34" charset="0"/>
              </a:rPr>
              <a:t>Nel </a:t>
            </a:r>
            <a:r>
              <a:rPr lang="it-IT" sz="2000" b="1" dirty="0">
                <a:cs typeface="Calibri" panose="020F0502020204030204" pitchFamily="34" charset="0"/>
              </a:rPr>
              <a:t>1649</a:t>
            </a:r>
            <a:r>
              <a:rPr lang="it-IT" sz="2000" dirty="0">
                <a:cs typeface="Calibri" panose="020F0502020204030204" pitchFamily="34" charset="0"/>
              </a:rPr>
              <a:t> Cromwell represse nel sangue le </a:t>
            </a:r>
            <a:r>
              <a:rPr lang="it-IT" sz="2000" b="1" dirty="0">
                <a:cs typeface="Calibri" panose="020F0502020204030204" pitchFamily="34" charset="0"/>
              </a:rPr>
              <a:t>rivolte</a:t>
            </a:r>
            <a:r>
              <a:rPr lang="it-IT" sz="2000" dirty="0">
                <a:cs typeface="Calibri" panose="020F0502020204030204" pitchFamily="34" charset="0"/>
              </a:rPr>
              <a:t> scoppiate in </a:t>
            </a:r>
            <a:r>
              <a:rPr lang="it-IT" sz="2000" b="1" dirty="0">
                <a:cs typeface="Calibri" panose="020F0502020204030204" pitchFamily="34" charset="0"/>
              </a:rPr>
              <a:t>Scozia</a:t>
            </a:r>
            <a:r>
              <a:rPr lang="it-IT" sz="2000" dirty="0">
                <a:cs typeface="Calibri" panose="020F0502020204030204" pitchFamily="34" charset="0"/>
              </a:rPr>
              <a:t> e </a:t>
            </a:r>
            <a:r>
              <a:rPr lang="it-IT" sz="2000" b="1" dirty="0">
                <a:cs typeface="Calibri" panose="020F0502020204030204" pitchFamily="34" charset="0"/>
              </a:rPr>
              <a:t>Irlanda</a:t>
            </a:r>
            <a:r>
              <a:rPr lang="it-IT" sz="2000" dirty="0">
                <a:cs typeface="Calibri" panose="020F0502020204030204" pitchFamily="34" charset="0"/>
              </a:rPr>
              <a:t>. Nel </a:t>
            </a:r>
            <a:r>
              <a:rPr lang="it-IT" sz="2000" b="1" dirty="0">
                <a:cs typeface="Calibri" panose="020F0502020204030204" pitchFamily="34" charset="0"/>
              </a:rPr>
              <a:t>1651</a:t>
            </a:r>
            <a:r>
              <a:rPr lang="it-IT" sz="2000" dirty="0">
                <a:cs typeface="Calibri" panose="020F0502020204030204" pitchFamily="34" charset="0"/>
              </a:rPr>
              <a:t> promulgò l’</a:t>
            </a:r>
            <a:r>
              <a:rPr lang="it-IT" sz="2000" b="1" dirty="0">
                <a:cs typeface="Calibri" panose="020F0502020204030204" pitchFamily="34" charset="0"/>
              </a:rPr>
              <a:t>Atto</a:t>
            </a:r>
            <a:r>
              <a:rPr lang="it-IT" sz="2000" dirty="0">
                <a:cs typeface="Calibri" panose="020F0502020204030204" pitchFamily="34" charset="0"/>
              </a:rPr>
              <a:t> </a:t>
            </a:r>
            <a:r>
              <a:rPr lang="it-IT" sz="2000" b="1" dirty="0">
                <a:cs typeface="Calibri" panose="020F0502020204030204" pitchFamily="34" charset="0"/>
              </a:rPr>
              <a:t>di Navigazione</a:t>
            </a:r>
            <a:r>
              <a:rPr lang="it-IT" sz="2000" dirty="0">
                <a:cs typeface="Calibri" panose="020F0502020204030204" pitchFamily="34" charset="0"/>
              </a:rPr>
              <a:t>, che assicurò alle navi inglesi il monopolio dei commerci con le colonie nel Nord America. Tale provvedimento fu uno dei motivi alla base del conflitto con la Repubblica delle Province Unite: tra il </a:t>
            </a:r>
            <a:r>
              <a:rPr lang="it-IT" sz="2000" b="1" dirty="0">
                <a:cs typeface="Calibri" panose="020F0502020204030204" pitchFamily="34" charset="0"/>
              </a:rPr>
              <a:t>1652</a:t>
            </a:r>
            <a:r>
              <a:rPr lang="it-IT" sz="2000" dirty="0">
                <a:cs typeface="Calibri" panose="020F0502020204030204" pitchFamily="34" charset="0"/>
              </a:rPr>
              <a:t> e il </a:t>
            </a:r>
            <a:r>
              <a:rPr lang="it-IT" sz="2000" b="1" dirty="0">
                <a:cs typeface="Calibri" panose="020F0502020204030204" pitchFamily="34" charset="0"/>
              </a:rPr>
              <a:t>1674</a:t>
            </a:r>
            <a:r>
              <a:rPr lang="it-IT" sz="2000" dirty="0">
                <a:cs typeface="Calibri" panose="020F0502020204030204" pitchFamily="34" charset="0"/>
              </a:rPr>
              <a:t> scoppiarono le </a:t>
            </a:r>
            <a:r>
              <a:rPr lang="it-IT" sz="2000" b="1" dirty="0">
                <a:cs typeface="Calibri" panose="020F0502020204030204" pitchFamily="34" charset="0"/>
              </a:rPr>
              <a:t>guerre anglo-olandesi</a:t>
            </a:r>
            <a:r>
              <a:rPr lang="it-IT" sz="2000" dirty="0">
                <a:cs typeface="Calibri" panose="020F0502020204030204" pitchFamily="34" charset="0"/>
              </a:rPr>
              <a:t>, che si conclusero con la vittoria degli inglesi.</a:t>
            </a:r>
            <a:endParaRPr lang="it-IT" sz="2000" dirty="0">
              <a:highlight>
                <a:srgbClr val="FFFF00"/>
              </a:highlight>
              <a:cs typeface="Calibri" panose="020F0502020204030204" pitchFamily="34" charset="0"/>
            </a:endParaRPr>
          </a:p>
        </p:txBody>
      </p:sp>
      <p:pic>
        <p:nvPicPr>
          <p:cNvPr id="3" name="Immagine 2" descr="Immagine che contiene dipinto, vestiti, Viso umano, arte&#10;&#10;Descrizione generata automaticamente">
            <a:extLst>
              <a:ext uri="{FF2B5EF4-FFF2-40B4-BE49-F238E27FC236}">
                <a16:creationId xmlns:a16="http://schemas.microsoft.com/office/drawing/2014/main" id="{BAE753A1-A069-FB0B-8F06-64A0B47BA4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7212" y="1010417"/>
            <a:ext cx="4316767" cy="3499145"/>
          </a:xfrm>
          <a:prstGeom prst="rect">
            <a:avLst/>
          </a:prstGeom>
        </p:spPr>
      </p:pic>
    </p:spTree>
    <p:extLst>
      <p:ext uri="{BB962C8B-B14F-4D97-AF65-F5344CB8AC3E}">
        <p14:creationId xmlns:p14="http://schemas.microsoft.com/office/powerpoint/2010/main" val="1543612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CF8B0E20-109F-9A3F-F287-951FC34D80B2}"/>
              </a:ext>
            </a:extLst>
          </p:cNvPr>
          <p:cNvSpPr txBox="1"/>
          <p:nvPr/>
        </p:nvSpPr>
        <p:spPr>
          <a:xfrm>
            <a:off x="916892" y="904725"/>
            <a:ext cx="6780446" cy="5657959"/>
          </a:xfrm>
          <a:prstGeom prst="rect">
            <a:avLst/>
          </a:prstGeom>
          <a:noFill/>
        </p:spPr>
        <p:txBody>
          <a:bodyPr wrap="square" rtlCol="0">
            <a:spAutoFit/>
          </a:bodyPr>
          <a:lstStyle/>
          <a:p>
            <a:pPr>
              <a:spcAft>
                <a:spcPts val="200"/>
              </a:spcAft>
            </a:pPr>
            <a:r>
              <a:rPr lang="it-IT" sz="2000" dirty="0">
                <a:cs typeface="Calibri" panose="020F0502020204030204" pitchFamily="34" charset="0"/>
              </a:rPr>
              <a:t>Nel </a:t>
            </a:r>
            <a:r>
              <a:rPr lang="it-IT" sz="2000" b="1" dirty="0">
                <a:cs typeface="Calibri" panose="020F0502020204030204" pitchFamily="34" charset="0"/>
              </a:rPr>
              <a:t>1660</a:t>
            </a:r>
            <a:r>
              <a:rPr lang="it-IT" sz="2000" dirty="0">
                <a:cs typeface="Calibri" panose="020F0502020204030204" pitchFamily="34" charset="0"/>
              </a:rPr>
              <a:t>, due anni dopo la morte di Cromwell, venne restaurata la </a:t>
            </a:r>
            <a:r>
              <a:rPr lang="it-IT" sz="2000" b="1" dirty="0">
                <a:cs typeface="Calibri" panose="020F0502020204030204" pitchFamily="34" charset="0"/>
              </a:rPr>
              <a:t>monarchia</a:t>
            </a:r>
            <a:r>
              <a:rPr lang="it-IT" sz="2000" dirty="0">
                <a:cs typeface="Calibri" panose="020F0502020204030204" pitchFamily="34" charset="0"/>
              </a:rPr>
              <a:t> e al trono salì </a:t>
            </a:r>
            <a:r>
              <a:rPr lang="it-IT" sz="2000" b="1" dirty="0">
                <a:cs typeface="Calibri" panose="020F0502020204030204" pitchFamily="34" charset="0"/>
              </a:rPr>
              <a:t>Carlo II Stuart</a:t>
            </a:r>
            <a:r>
              <a:rPr lang="it-IT" sz="2000" dirty="0">
                <a:cs typeface="Calibri" panose="020F0502020204030204" pitchFamily="34" charset="0"/>
              </a:rPr>
              <a:t>, che governò senza limitare i poteri del Parlamento e nel </a:t>
            </a:r>
            <a:r>
              <a:rPr lang="it-IT" sz="2000" b="1" dirty="0">
                <a:cs typeface="Calibri" panose="020F0502020204030204" pitchFamily="34" charset="0"/>
              </a:rPr>
              <a:t>1679</a:t>
            </a:r>
            <a:r>
              <a:rPr lang="it-IT" sz="2000" dirty="0">
                <a:cs typeface="Calibri" panose="020F0502020204030204" pitchFamily="34" charset="0"/>
              </a:rPr>
              <a:t> emanò l’</a:t>
            </a:r>
            <a:r>
              <a:rPr lang="it-IT" sz="2000" b="1" i="1" dirty="0">
                <a:cs typeface="Calibri" panose="020F0502020204030204" pitchFamily="34" charset="0"/>
              </a:rPr>
              <a:t>Habeas</a:t>
            </a:r>
            <a:r>
              <a:rPr lang="it-IT" sz="2000" dirty="0">
                <a:cs typeface="Calibri" panose="020F0502020204030204" pitchFamily="34" charset="0"/>
              </a:rPr>
              <a:t> </a:t>
            </a:r>
            <a:r>
              <a:rPr lang="it-IT" sz="2000" b="1" i="1" dirty="0">
                <a:cs typeface="Calibri" panose="020F0502020204030204" pitchFamily="34" charset="0"/>
              </a:rPr>
              <a:t>Corpus</a:t>
            </a:r>
            <a:r>
              <a:rPr lang="it-IT" sz="2000" dirty="0">
                <a:cs typeface="Calibri" panose="020F0502020204030204" pitchFamily="34" charset="0"/>
              </a:rPr>
              <a:t>, una legge a tutela dell’inviolabilità della persona contro l’arbitrio dei tribunali.</a:t>
            </a:r>
          </a:p>
          <a:p>
            <a:pPr>
              <a:spcAft>
                <a:spcPts val="200"/>
              </a:spcAft>
            </a:pPr>
            <a:r>
              <a:rPr lang="it-IT" sz="2000" dirty="0">
                <a:cs typeface="Calibri" panose="020F0502020204030204" pitchFamily="34" charset="0"/>
              </a:rPr>
              <a:t>Dopo Carlo II salì al potere </a:t>
            </a:r>
            <a:r>
              <a:rPr lang="it-IT" sz="2000" b="1" dirty="0">
                <a:cs typeface="Calibri" panose="020F0502020204030204" pitchFamily="34" charset="0"/>
              </a:rPr>
              <a:t>Giacomo II</a:t>
            </a:r>
            <a:r>
              <a:rPr lang="it-IT" sz="2000" dirty="0">
                <a:cs typeface="Calibri" panose="020F0502020204030204" pitchFamily="34" charset="0"/>
              </a:rPr>
              <a:t>, che oltre a voler imporre il cattolicesimo tentò nuovamente di indebolire il Parlamento. Quindi nel </a:t>
            </a:r>
            <a:r>
              <a:rPr lang="it-IT" sz="2000" b="1" dirty="0">
                <a:cs typeface="Calibri" panose="020F0502020204030204" pitchFamily="34" charset="0"/>
              </a:rPr>
              <a:t>1689</a:t>
            </a:r>
            <a:r>
              <a:rPr lang="it-IT" sz="2000" dirty="0">
                <a:cs typeface="Calibri" panose="020F0502020204030204" pitchFamily="34" charset="0"/>
              </a:rPr>
              <a:t> iniziò la cosiddetta </a:t>
            </a:r>
            <a:r>
              <a:rPr lang="it-IT" sz="2000" b="1" dirty="0">
                <a:cs typeface="Calibri" panose="020F0502020204030204" pitchFamily="34" charset="0"/>
              </a:rPr>
              <a:t>Gloriosa</a:t>
            </a:r>
            <a:r>
              <a:rPr lang="it-IT" sz="2000" dirty="0">
                <a:cs typeface="Calibri" panose="020F0502020204030204" pitchFamily="34" charset="0"/>
              </a:rPr>
              <a:t> </a:t>
            </a:r>
            <a:r>
              <a:rPr lang="it-IT" sz="2000" b="1" dirty="0">
                <a:cs typeface="Calibri" panose="020F0502020204030204" pitchFamily="34" charset="0"/>
              </a:rPr>
              <a:t>rivoluzione</a:t>
            </a:r>
            <a:r>
              <a:rPr lang="it-IT" sz="2000" dirty="0">
                <a:cs typeface="Calibri" panose="020F0502020204030204" pitchFamily="34" charset="0"/>
              </a:rPr>
              <a:t>, così chiamata perché avvenne senza scontri armati, che portò alla deposizione di Giacomo II in favore dello statolder olandese </a:t>
            </a:r>
            <a:r>
              <a:rPr lang="it-IT" sz="2000" b="1" dirty="0">
                <a:cs typeface="Calibri" panose="020F0502020204030204" pitchFamily="34" charset="0"/>
              </a:rPr>
              <a:t>Guglielmo III d’Orange</a:t>
            </a:r>
            <a:r>
              <a:rPr lang="it-IT" sz="2000" dirty="0">
                <a:cs typeface="Calibri" panose="020F0502020204030204" pitchFamily="34" charset="0"/>
              </a:rPr>
              <a:t>. Nel </a:t>
            </a:r>
            <a:r>
              <a:rPr lang="it-IT" sz="2000" b="1" dirty="0">
                <a:cs typeface="Calibri" panose="020F0502020204030204" pitchFamily="34" charset="0"/>
              </a:rPr>
              <a:t>1689</a:t>
            </a:r>
            <a:r>
              <a:rPr lang="it-IT" sz="2000" dirty="0">
                <a:cs typeface="Calibri" panose="020F0502020204030204" pitchFamily="34" charset="0"/>
              </a:rPr>
              <a:t> il nuovo sovrano firmò il </a:t>
            </a:r>
            <a:r>
              <a:rPr lang="it-IT" sz="2000" b="1" i="1" dirty="0">
                <a:cs typeface="Calibri" panose="020F0502020204030204" pitchFamily="34" charset="0"/>
              </a:rPr>
              <a:t>Bill of </a:t>
            </a:r>
            <a:r>
              <a:rPr lang="it-IT" sz="2000" b="1" i="1" dirty="0" err="1">
                <a:cs typeface="Calibri" panose="020F0502020204030204" pitchFamily="34" charset="0"/>
              </a:rPr>
              <a:t>Rights</a:t>
            </a:r>
            <a:r>
              <a:rPr lang="it-IT" sz="2000" dirty="0">
                <a:cs typeface="Calibri" panose="020F0502020204030204" pitchFamily="34" charset="0"/>
              </a:rPr>
              <a:t>, con cui l’Inghilterra divenne una </a:t>
            </a:r>
            <a:r>
              <a:rPr lang="it-IT" sz="2000" b="1" dirty="0">
                <a:cs typeface="Calibri" panose="020F0502020204030204" pitchFamily="34" charset="0"/>
              </a:rPr>
              <a:t>monarchia</a:t>
            </a:r>
            <a:r>
              <a:rPr lang="it-IT" sz="2000" dirty="0">
                <a:cs typeface="Calibri" panose="020F0502020204030204" pitchFamily="34" charset="0"/>
              </a:rPr>
              <a:t> </a:t>
            </a:r>
            <a:r>
              <a:rPr lang="it-IT" sz="2000" b="1" dirty="0">
                <a:cs typeface="Calibri" panose="020F0502020204030204" pitchFamily="34" charset="0"/>
              </a:rPr>
              <a:t>costituzionale</a:t>
            </a:r>
            <a:r>
              <a:rPr lang="it-IT" sz="2000" dirty="0">
                <a:cs typeface="Calibri" panose="020F0502020204030204" pitchFamily="34" charset="0"/>
              </a:rPr>
              <a:t>: il potere legislativo venne affidato al Parlamento, il potere esecutivo al governo retto dal primo ministro nominato dal sovrano e il potere giudiziario a giudici e magistrati nominati anch’essi dal re. Il </a:t>
            </a:r>
            <a:r>
              <a:rPr lang="it-IT" sz="2000" i="1" dirty="0">
                <a:cs typeface="Calibri" panose="020F0502020204030204" pitchFamily="34" charset="0"/>
              </a:rPr>
              <a:t>Bill of </a:t>
            </a:r>
            <a:r>
              <a:rPr lang="it-IT" sz="2000" i="1" dirty="0" err="1">
                <a:cs typeface="Calibri" panose="020F0502020204030204" pitchFamily="34" charset="0"/>
              </a:rPr>
              <a:t>Rights</a:t>
            </a:r>
            <a:r>
              <a:rPr lang="it-IT" sz="2000" dirty="0">
                <a:cs typeface="Calibri" panose="020F0502020204030204" pitchFamily="34" charset="0"/>
              </a:rPr>
              <a:t>, inoltre, stabilì la libertà dell’individuo di fronte alla legge, la libertà di stampa, di espressione e di culto.</a:t>
            </a:r>
            <a:endParaRPr lang="it-IT" sz="2000" dirty="0">
              <a:highlight>
                <a:srgbClr val="FFFF00"/>
              </a:highlight>
              <a:cs typeface="Calibri" panose="020F0502020204030204" pitchFamily="34" charset="0"/>
            </a:endParaRPr>
          </a:p>
        </p:txBody>
      </p:sp>
      <p:pic>
        <p:nvPicPr>
          <p:cNvPr id="3" name="Immagine 2" descr="Immagine che contiene dipinto, Redini, Cavalli, battaglia&#10;&#10;Descrizione generata automaticamente">
            <a:extLst>
              <a:ext uri="{FF2B5EF4-FFF2-40B4-BE49-F238E27FC236}">
                <a16:creationId xmlns:a16="http://schemas.microsoft.com/office/drawing/2014/main" id="{B48A116D-48A8-5F99-4EEA-C00947A26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1929" y="1063388"/>
            <a:ext cx="4063430" cy="3175145"/>
          </a:xfrm>
          <a:prstGeom prst="rect">
            <a:avLst/>
          </a:prstGeom>
        </p:spPr>
      </p:pic>
    </p:spTree>
    <p:extLst>
      <p:ext uri="{BB962C8B-B14F-4D97-AF65-F5344CB8AC3E}">
        <p14:creationId xmlns:p14="http://schemas.microsoft.com/office/powerpoint/2010/main" val="1819511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A01044B-1D20-16D0-964D-67EA2C406300}"/>
              </a:ext>
            </a:extLst>
          </p:cNvPr>
          <p:cNvSpPr txBox="1"/>
          <p:nvPr/>
        </p:nvSpPr>
        <p:spPr>
          <a:xfrm>
            <a:off x="916892" y="904725"/>
            <a:ext cx="5661329" cy="5475858"/>
          </a:xfrm>
          <a:prstGeom prst="rect">
            <a:avLst/>
          </a:prstGeom>
          <a:noFill/>
        </p:spPr>
        <p:txBody>
          <a:bodyPr wrap="square" rtlCol="0">
            <a:spAutoFit/>
          </a:bodyPr>
          <a:lstStyle/>
          <a:p>
            <a:pPr>
              <a:spcAft>
                <a:spcPts val="500"/>
              </a:spcAft>
            </a:pPr>
            <a:r>
              <a:rPr lang="it-IT" sz="2400" b="1" dirty="0">
                <a:solidFill>
                  <a:srgbClr val="D02756"/>
                </a:solidFill>
              </a:rPr>
              <a:t>1 La Guerra dei Trent’anni</a:t>
            </a:r>
            <a:endParaRPr lang="it-IT" sz="2000" dirty="0"/>
          </a:p>
          <a:p>
            <a:pPr>
              <a:spcAft>
                <a:spcPts val="200"/>
              </a:spcAft>
            </a:pPr>
            <a:r>
              <a:rPr lang="it-IT" sz="2000" dirty="0"/>
              <a:t>Nella prima metà del Seicento, nei territori imperiali scoppiò la </a:t>
            </a:r>
            <a:r>
              <a:rPr lang="it-IT" sz="2000" b="1" dirty="0"/>
              <a:t>Guerra dei Trent’anni</a:t>
            </a:r>
            <a:r>
              <a:rPr lang="it-IT" sz="2000" dirty="0"/>
              <a:t>, che iniziò nel </a:t>
            </a:r>
            <a:r>
              <a:rPr lang="it-IT" sz="2000" b="1" dirty="0"/>
              <a:t>1618</a:t>
            </a:r>
            <a:r>
              <a:rPr lang="it-IT" sz="2000" dirty="0"/>
              <a:t> e terminò nel </a:t>
            </a:r>
            <a:r>
              <a:rPr lang="it-IT" sz="2000" b="1" dirty="0"/>
              <a:t>1648</a:t>
            </a:r>
            <a:r>
              <a:rPr lang="it-IT" sz="2000" dirty="0"/>
              <a:t>. Nel conflitto si scontrarono due opposte fazioni: da una parte la </a:t>
            </a:r>
            <a:r>
              <a:rPr lang="it-IT" sz="2000" b="1" dirty="0"/>
              <a:t>Lega cattolica</a:t>
            </a:r>
            <a:r>
              <a:rPr lang="it-IT" sz="2000" dirty="0"/>
              <a:t>, formata dai principi tedeschi cattolici e sostenuta dall’imperatore e dalla Spagna; dall’altra l’</a:t>
            </a:r>
            <a:r>
              <a:rPr lang="it-IT" sz="2000" b="1" dirty="0"/>
              <a:t>Unione</a:t>
            </a:r>
            <a:r>
              <a:rPr lang="it-IT" sz="2000" dirty="0"/>
              <a:t> </a:t>
            </a:r>
            <a:r>
              <a:rPr lang="it-IT" sz="2000" b="1" dirty="0"/>
              <a:t>evangelica</a:t>
            </a:r>
            <a:r>
              <a:rPr lang="it-IT" sz="2000" dirty="0"/>
              <a:t>, formata dai principi tedeschi protestanti e sostenuta dall’Inghilterra e dall’Olanda.</a:t>
            </a:r>
          </a:p>
          <a:p>
            <a:pPr>
              <a:spcAft>
                <a:spcPts val="200"/>
              </a:spcAft>
            </a:pPr>
            <a:r>
              <a:rPr lang="it-IT" sz="2000" dirty="0"/>
              <a:t>L’episodio che diede inizio alla guerra fu la cosiddetta </a:t>
            </a:r>
            <a:r>
              <a:rPr lang="it-IT" sz="2000" b="1" dirty="0"/>
              <a:t>defenestrazione di Praga</a:t>
            </a:r>
            <a:r>
              <a:rPr lang="it-IT" sz="2000" dirty="0"/>
              <a:t>: nel </a:t>
            </a:r>
            <a:r>
              <a:rPr lang="it-IT" sz="2000" b="1" dirty="0"/>
              <a:t>1618</a:t>
            </a:r>
            <a:r>
              <a:rPr lang="it-IT" sz="2000" dirty="0"/>
              <a:t>, in Boemia, due consiglieri imperiali furono gettati giù da una finestra del castello di Praga da un gruppo di nobili protestanti che si opponevano ai provvedimenti del nuovo sovrano Ferdinando II d’Asburgo, il quale intendeva revocare le libertà religiose riconosciute al popolo boemo.</a:t>
            </a:r>
          </a:p>
        </p:txBody>
      </p:sp>
      <p:pic>
        <p:nvPicPr>
          <p:cNvPr id="3" name="Immagine 2" descr="Immagine che contiene vestiti, edificio, dipinto, cartone animato&#10;&#10;Descrizione generata automaticamente">
            <a:extLst>
              <a:ext uri="{FF2B5EF4-FFF2-40B4-BE49-F238E27FC236}">
                <a16:creationId xmlns:a16="http://schemas.microsoft.com/office/drawing/2014/main" id="{A9A5DFB3-0D91-3654-0608-8B5FB6A19D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7048" y="1228298"/>
            <a:ext cx="4900320" cy="4889690"/>
          </a:xfrm>
          <a:prstGeom prst="rect">
            <a:avLst/>
          </a:prstGeom>
        </p:spPr>
      </p:pic>
    </p:spTree>
    <p:extLst>
      <p:ext uri="{BB962C8B-B14F-4D97-AF65-F5344CB8AC3E}">
        <p14:creationId xmlns:p14="http://schemas.microsoft.com/office/powerpoint/2010/main" val="4014257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A01044B-1D20-16D0-964D-67EA2C406300}"/>
              </a:ext>
            </a:extLst>
          </p:cNvPr>
          <p:cNvSpPr txBox="1"/>
          <p:nvPr/>
        </p:nvSpPr>
        <p:spPr>
          <a:xfrm>
            <a:off x="916893" y="903455"/>
            <a:ext cx="6248182" cy="5119350"/>
          </a:xfrm>
          <a:prstGeom prst="rect">
            <a:avLst/>
          </a:prstGeom>
          <a:noFill/>
        </p:spPr>
        <p:txBody>
          <a:bodyPr wrap="square" rtlCol="0">
            <a:spAutoFit/>
          </a:bodyPr>
          <a:lstStyle/>
          <a:p>
            <a:pPr>
              <a:spcAft>
                <a:spcPts val="200"/>
              </a:spcAft>
            </a:pPr>
            <a:r>
              <a:rPr lang="it-IT" sz="2000" dirty="0"/>
              <a:t>La </a:t>
            </a:r>
            <a:r>
              <a:rPr lang="it-IT" sz="2000" b="1" dirty="0"/>
              <a:t>Guerra dei Trent’anni </a:t>
            </a:r>
            <a:r>
              <a:rPr lang="it-IT" sz="2000" dirty="0"/>
              <a:t>viene solitamente divisa in </a:t>
            </a:r>
            <a:r>
              <a:rPr lang="it-IT" sz="2000" b="1" dirty="0"/>
              <a:t>quattro fasi</a:t>
            </a:r>
            <a:r>
              <a:rPr lang="it-IT" sz="2000" dirty="0"/>
              <a:t>:</a:t>
            </a:r>
          </a:p>
          <a:p>
            <a:pPr marL="342900" indent="-342900">
              <a:spcAft>
                <a:spcPts val="200"/>
              </a:spcAft>
              <a:buFont typeface="Arial" panose="020B0604020202020204" pitchFamily="34" charset="0"/>
              <a:buChar char="•"/>
            </a:pPr>
            <a:r>
              <a:rPr lang="it-IT" sz="2000" b="1" dirty="0">
                <a:latin typeface="Calibri" panose="020F0502020204030204" pitchFamily="34" charset="0"/>
                <a:cs typeface="Calibri" panose="020F0502020204030204" pitchFamily="34" charset="0"/>
              </a:rPr>
              <a:t>fase boema </a:t>
            </a:r>
            <a:r>
              <a:rPr lang="it-IT" sz="2000" dirty="0">
                <a:latin typeface="Calibri" panose="020F0502020204030204" pitchFamily="34" charset="0"/>
                <a:cs typeface="Calibri" panose="020F0502020204030204" pitchFamily="34" charset="0"/>
              </a:rPr>
              <a:t>(1618-1625): vittoria della Lega cattolica sull’Unione evangelica;</a:t>
            </a:r>
          </a:p>
          <a:p>
            <a:pPr marL="342900" indent="-342900">
              <a:spcAft>
                <a:spcPts val="200"/>
              </a:spcAft>
              <a:buFont typeface="Arial" panose="020B0604020202020204" pitchFamily="34" charset="0"/>
              <a:buChar char="•"/>
            </a:pPr>
            <a:r>
              <a:rPr lang="it-IT" sz="2000" b="1" dirty="0">
                <a:latin typeface="Calibri" panose="020F0502020204030204" pitchFamily="34" charset="0"/>
                <a:cs typeface="Calibri" panose="020F0502020204030204" pitchFamily="34" charset="0"/>
              </a:rPr>
              <a:t>fase danese </a:t>
            </a:r>
            <a:r>
              <a:rPr lang="it-IT" sz="2000" dirty="0">
                <a:latin typeface="Calibri" panose="020F0502020204030204" pitchFamily="34" charset="0"/>
                <a:cs typeface="Calibri" panose="020F0502020204030204" pitchFamily="34" charset="0"/>
              </a:rPr>
              <a:t>(1625-1629): intervento della </a:t>
            </a:r>
            <a:r>
              <a:rPr lang="it-IT" sz="2000" b="1" dirty="0">
                <a:latin typeface="Calibri" panose="020F0502020204030204" pitchFamily="34" charset="0"/>
                <a:cs typeface="Calibri" panose="020F0502020204030204" pitchFamily="34" charset="0"/>
              </a:rPr>
              <a:t>Danimarca</a:t>
            </a:r>
            <a:r>
              <a:rPr lang="it-IT" sz="2000" dirty="0">
                <a:latin typeface="Calibri" panose="020F0502020204030204" pitchFamily="34" charset="0"/>
                <a:cs typeface="Calibri" panose="020F0502020204030204" pitchFamily="34" charset="0"/>
              </a:rPr>
              <a:t> al fianco dell’Unione evangelica, ma vittoria finale della Lega cattolica;</a:t>
            </a:r>
          </a:p>
          <a:p>
            <a:pPr marL="342900" indent="-342900">
              <a:spcAft>
                <a:spcPts val="200"/>
              </a:spcAft>
              <a:buFont typeface="Arial" panose="020B0604020202020204" pitchFamily="34" charset="0"/>
              <a:buChar char="•"/>
            </a:pPr>
            <a:r>
              <a:rPr lang="it-IT" sz="2000" b="1" dirty="0">
                <a:latin typeface="Calibri" panose="020F0502020204030204" pitchFamily="34" charset="0"/>
                <a:cs typeface="Calibri" panose="020F0502020204030204" pitchFamily="34" charset="0"/>
              </a:rPr>
              <a:t>fase svedese </a:t>
            </a:r>
            <a:r>
              <a:rPr lang="it-IT" sz="2000" dirty="0">
                <a:latin typeface="Calibri" panose="020F0502020204030204" pitchFamily="34" charset="0"/>
                <a:cs typeface="Calibri" panose="020F0502020204030204" pitchFamily="34" charset="0"/>
              </a:rPr>
              <a:t>(1630-1635): ingresso in guerra della </a:t>
            </a:r>
            <a:r>
              <a:rPr lang="it-IT" sz="2000" b="1" dirty="0">
                <a:latin typeface="Calibri" panose="020F0502020204030204" pitchFamily="34" charset="0"/>
                <a:cs typeface="Calibri" panose="020F0502020204030204" pitchFamily="34" charset="0"/>
              </a:rPr>
              <a:t>Svezia</a:t>
            </a:r>
            <a:r>
              <a:rPr lang="it-IT" sz="2000" dirty="0">
                <a:latin typeface="Calibri" panose="020F0502020204030204" pitchFamily="34" charset="0"/>
                <a:cs typeface="Calibri" panose="020F0502020204030204" pitchFamily="34" charset="0"/>
              </a:rPr>
              <a:t> a sostegno dell’Unione evangelica, ma vittoria della Lega cattolica;</a:t>
            </a:r>
          </a:p>
          <a:p>
            <a:pPr marL="342900" indent="-342900">
              <a:spcAft>
                <a:spcPts val="200"/>
              </a:spcAft>
              <a:buFont typeface="Arial" panose="020B0604020202020204" pitchFamily="34" charset="0"/>
              <a:buChar char="•"/>
            </a:pPr>
            <a:r>
              <a:rPr lang="it-IT" sz="2000" b="1" dirty="0">
                <a:latin typeface="Calibri" panose="020F0502020204030204" pitchFamily="34" charset="0"/>
                <a:cs typeface="Calibri" panose="020F0502020204030204" pitchFamily="34" charset="0"/>
              </a:rPr>
              <a:t>fase francese </a:t>
            </a:r>
            <a:r>
              <a:rPr lang="it-IT" sz="2000" dirty="0">
                <a:latin typeface="Calibri" panose="020F0502020204030204" pitchFamily="34" charset="0"/>
                <a:cs typeface="Calibri" panose="020F0502020204030204" pitchFamily="34" charset="0"/>
              </a:rPr>
              <a:t>(1635-1648): intervento della </a:t>
            </a:r>
            <a:r>
              <a:rPr lang="it-IT" sz="2000" b="1" dirty="0">
                <a:latin typeface="Calibri" panose="020F0502020204030204" pitchFamily="34" charset="0"/>
                <a:cs typeface="Calibri" panose="020F0502020204030204" pitchFamily="34" charset="0"/>
              </a:rPr>
              <a:t>Francia</a:t>
            </a:r>
            <a:r>
              <a:rPr lang="it-IT" sz="2000" dirty="0">
                <a:latin typeface="Calibri" panose="020F0502020204030204" pitchFamily="34" charset="0"/>
                <a:cs typeface="Calibri" panose="020F0502020204030204" pitchFamily="34" charset="0"/>
              </a:rPr>
              <a:t> a sostegno dell’</a:t>
            </a:r>
            <a:r>
              <a:rPr lang="it-IT" sz="2000" b="1" dirty="0">
                <a:latin typeface="Calibri" panose="020F0502020204030204" pitchFamily="34" charset="0"/>
                <a:cs typeface="Calibri" panose="020F0502020204030204" pitchFamily="34" charset="0"/>
              </a:rPr>
              <a:t>Unione</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evangelica</a:t>
            </a:r>
            <a:r>
              <a:rPr lang="it-IT" sz="2000" dirty="0">
                <a:latin typeface="Calibri" panose="020F0502020204030204" pitchFamily="34" charset="0"/>
                <a:cs typeface="Calibri" panose="020F0502020204030204" pitchFamily="34" charset="0"/>
              </a:rPr>
              <a:t>, e sconfitta finale della Lega cattolica. La Francia, sebbene fosse cattolica, decise di sostenere i protestanti perché temeva che Spagna e Impero, forti delle precedenti vittorie, si rafforzassero troppo sul piano politico e militare.</a:t>
            </a:r>
            <a:endParaRPr lang="it-IT" sz="2000" dirty="0">
              <a:highlight>
                <a:srgbClr val="FFFF00"/>
              </a:highlight>
            </a:endParaRPr>
          </a:p>
        </p:txBody>
      </p:sp>
      <p:pic>
        <p:nvPicPr>
          <p:cNvPr id="3" name="Immagine 2" descr="Immagine che contiene dipinto, vestiti, calzature, cartone animato&#10;&#10;Descrizione generata automaticamente">
            <a:extLst>
              <a:ext uri="{FF2B5EF4-FFF2-40B4-BE49-F238E27FC236}">
                <a16:creationId xmlns:a16="http://schemas.microsoft.com/office/drawing/2014/main" id="{F7D70DC0-0DBF-EFF8-5DCA-0E0CC924C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0996" y="947761"/>
            <a:ext cx="4571043" cy="3405875"/>
          </a:xfrm>
          <a:prstGeom prst="rect">
            <a:avLst/>
          </a:prstGeom>
        </p:spPr>
      </p:pic>
    </p:spTree>
    <p:extLst>
      <p:ext uri="{BB962C8B-B14F-4D97-AF65-F5344CB8AC3E}">
        <p14:creationId xmlns:p14="http://schemas.microsoft.com/office/powerpoint/2010/main" val="617102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A01044B-1D20-16D0-964D-67EA2C406300}"/>
              </a:ext>
            </a:extLst>
          </p:cNvPr>
          <p:cNvSpPr txBox="1"/>
          <p:nvPr/>
        </p:nvSpPr>
        <p:spPr>
          <a:xfrm>
            <a:off x="916893" y="903455"/>
            <a:ext cx="6236262" cy="5350183"/>
          </a:xfrm>
          <a:prstGeom prst="rect">
            <a:avLst/>
          </a:prstGeom>
          <a:noFill/>
        </p:spPr>
        <p:txBody>
          <a:bodyPr wrap="square" rtlCol="0">
            <a:spAutoFit/>
          </a:bodyPr>
          <a:lstStyle/>
          <a:p>
            <a:pPr>
              <a:spcAft>
                <a:spcPts val="200"/>
              </a:spcAft>
            </a:pPr>
            <a:r>
              <a:rPr lang="it-IT" sz="2000" dirty="0"/>
              <a:t>La </a:t>
            </a:r>
            <a:r>
              <a:rPr lang="it-IT" sz="2000" b="1" dirty="0"/>
              <a:t>Guerra dei Trent’anni</a:t>
            </a:r>
            <a:r>
              <a:rPr lang="it-IT" sz="2000" dirty="0"/>
              <a:t> terminò definitivamente nel </a:t>
            </a:r>
            <a:r>
              <a:rPr lang="it-IT" sz="2000" b="1" dirty="0"/>
              <a:t>1648</a:t>
            </a:r>
            <a:r>
              <a:rPr lang="it-IT" sz="2000" dirty="0"/>
              <a:t> con la </a:t>
            </a:r>
            <a:r>
              <a:rPr lang="it-IT" sz="2000" b="1" dirty="0"/>
              <a:t>Pace di Vestfalia</a:t>
            </a:r>
            <a:r>
              <a:rPr lang="it-IT" sz="2000" dirty="0"/>
              <a:t>. Dal conflitto uscirono sconfitte la </a:t>
            </a:r>
            <a:r>
              <a:rPr lang="it-IT" sz="2000" b="1" dirty="0"/>
              <a:t>Spagna</a:t>
            </a:r>
            <a:r>
              <a:rPr lang="it-IT" sz="2000" dirty="0"/>
              <a:t> e l’</a:t>
            </a:r>
            <a:r>
              <a:rPr lang="it-IT" sz="2000" b="1" dirty="0"/>
              <a:t>Impero</a:t>
            </a:r>
            <a:r>
              <a:rPr lang="it-IT" sz="2000" dirty="0"/>
              <a:t>, mentre una nuova potenza iniziò ad affermarsi in Europa, la </a:t>
            </a:r>
            <a:r>
              <a:rPr lang="it-IT" sz="2000" b="1" dirty="0"/>
              <a:t>Francia</a:t>
            </a:r>
            <a:r>
              <a:rPr lang="it-IT" sz="2000" dirty="0"/>
              <a:t>. Con i trattati di pace la Spagna dovette riconoscere ufficialmente l’indipendenza della </a:t>
            </a:r>
            <a:r>
              <a:rPr lang="it-IT" sz="2000" b="1" dirty="0"/>
              <a:t>Repubblica delle Province Unite </a:t>
            </a:r>
            <a:r>
              <a:rPr lang="it-IT" sz="2000" dirty="0"/>
              <a:t>e l’Impero, invece, fu costretto a concedere maggiori libertà religiose e politiche ai principi tedeschi: tra questi ultimi, il </a:t>
            </a:r>
            <a:r>
              <a:rPr lang="it-IT" sz="2000" b="1" dirty="0"/>
              <a:t>principe elettore di Prussia-Brandeburgo</a:t>
            </a:r>
            <a:r>
              <a:rPr lang="it-IT" sz="2000" dirty="0"/>
              <a:t> ottenne diversi territori e diede inizio a una politica di espansione territoriale che porterà alla formazione di una nuova potenza che ricoprirà un ruolo importante in Europa.</a:t>
            </a:r>
          </a:p>
          <a:p>
            <a:pPr>
              <a:spcAft>
                <a:spcPts val="200"/>
              </a:spcAft>
            </a:pPr>
            <a:r>
              <a:rPr lang="it-IT" sz="2000" dirty="0"/>
              <a:t>La Guerra dei Trent’anni causò la morte di </a:t>
            </a:r>
            <a:r>
              <a:rPr lang="it-IT" sz="2000" b="1" dirty="0"/>
              <a:t>8 milioni di persone tra soldati e popolazione civile</a:t>
            </a:r>
            <a:r>
              <a:rPr lang="it-IT" sz="2000" dirty="0"/>
              <a:t>. I territori imperiali furono devastati e in particolare le campagne furono sottoposte a saccheggi e ruberie da parte degli eserciti.</a:t>
            </a:r>
            <a:endParaRPr lang="it-IT" sz="2000" dirty="0">
              <a:highlight>
                <a:srgbClr val="FFFF00"/>
              </a:highlight>
            </a:endParaRPr>
          </a:p>
        </p:txBody>
      </p:sp>
      <p:pic>
        <p:nvPicPr>
          <p:cNvPr id="3" name="Immagine 2" descr="Immagine che contiene dipinto, persona, mitologia, arte&#10;&#10;Descrizione generata automaticamente">
            <a:extLst>
              <a:ext uri="{FF2B5EF4-FFF2-40B4-BE49-F238E27FC236}">
                <a16:creationId xmlns:a16="http://schemas.microsoft.com/office/drawing/2014/main" id="{C63A97CA-B0C3-1653-53A7-8DB017B505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5051" y="1000646"/>
            <a:ext cx="4440691" cy="4226447"/>
          </a:xfrm>
          <a:prstGeom prst="rect">
            <a:avLst/>
          </a:prstGeom>
        </p:spPr>
      </p:pic>
    </p:spTree>
    <p:extLst>
      <p:ext uri="{BB962C8B-B14F-4D97-AF65-F5344CB8AC3E}">
        <p14:creationId xmlns:p14="http://schemas.microsoft.com/office/powerpoint/2010/main" val="555484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36B01D7C-DBE7-E293-E426-127BF515E2CE}"/>
              </a:ext>
            </a:extLst>
          </p:cNvPr>
          <p:cNvSpPr txBox="1"/>
          <p:nvPr/>
        </p:nvSpPr>
        <p:spPr>
          <a:xfrm>
            <a:off x="916893" y="904725"/>
            <a:ext cx="6398307" cy="5193729"/>
          </a:xfrm>
          <a:prstGeom prst="rect">
            <a:avLst/>
          </a:prstGeom>
          <a:noFill/>
        </p:spPr>
        <p:txBody>
          <a:bodyPr wrap="square" rtlCol="0">
            <a:spAutoFit/>
          </a:bodyPr>
          <a:lstStyle/>
          <a:p>
            <a:pPr>
              <a:spcAft>
                <a:spcPts val="500"/>
              </a:spcAft>
            </a:pPr>
            <a:r>
              <a:rPr lang="it-IT" sz="2400" b="1" dirty="0">
                <a:solidFill>
                  <a:srgbClr val="D02756"/>
                </a:solidFill>
              </a:rPr>
              <a:t>2 Un secolo di rivolte in Spagna</a:t>
            </a:r>
            <a:endParaRPr lang="it-IT" sz="2000" dirty="0"/>
          </a:p>
          <a:p>
            <a:pPr>
              <a:spcAft>
                <a:spcPts val="200"/>
              </a:spcAft>
            </a:pPr>
            <a:r>
              <a:rPr lang="it-IT" sz="2000" dirty="0"/>
              <a:t>Dopo il regno di Filippo II, per la </a:t>
            </a:r>
            <a:r>
              <a:rPr lang="it-IT" sz="2000" b="1" dirty="0"/>
              <a:t>Spagna</a:t>
            </a:r>
            <a:r>
              <a:rPr lang="it-IT" sz="2000" dirty="0"/>
              <a:t> iniziò un lungo </a:t>
            </a:r>
            <a:r>
              <a:rPr lang="it-IT" sz="2000" b="1" dirty="0"/>
              <a:t>periodo di crisi</a:t>
            </a:r>
            <a:r>
              <a:rPr lang="it-IT" sz="2000" dirty="0"/>
              <a:t>, determinato in particolare dalle consistenti </a:t>
            </a:r>
            <a:r>
              <a:rPr lang="it-IT" sz="2000" b="1" dirty="0"/>
              <a:t>spese di guerra </a:t>
            </a:r>
            <a:r>
              <a:rPr lang="it-IT" sz="2000" dirty="0"/>
              <a:t>che il Paese dovette sostenere durante i conflitti contro le Province Unite e l’Inghilterra. Inoltre, le enormi ricchezze provenienti dai domini americani non furono mai investite dalla nobiltà spagnola in attività economiche in grado di contribuire alla crescita del Paese.</a:t>
            </a:r>
          </a:p>
          <a:p>
            <a:pPr>
              <a:spcAft>
                <a:spcPts val="200"/>
              </a:spcAft>
            </a:pPr>
            <a:r>
              <a:rPr lang="it-IT" sz="2000" dirty="0"/>
              <a:t>Col tempo, la crisi peggiorò in seguito alla </a:t>
            </a:r>
            <a:r>
              <a:rPr lang="it-IT" sz="2000" b="1" dirty="0"/>
              <a:t>diminuzione delle ricchezze provenienti dal continente americano </a:t>
            </a:r>
            <a:r>
              <a:rPr lang="it-IT" sz="2000" dirty="0"/>
              <a:t>e alla </a:t>
            </a:r>
            <a:r>
              <a:rPr lang="it-IT" sz="2000" b="1" dirty="0"/>
              <a:t>perdita del dominio delle rotte commerciali</a:t>
            </a:r>
            <a:r>
              <a:rPr lang="it-IT" sz="2000" dirty="0"/>
              <a:t>.</a:t>
            </a:r>
          </a:p>
          <a:p>
            <a:pPr>
              <a:spcAft>
                <a:spcPts val="200"/>
              </a:spcAft>
            </a:pPr>
            <a:r>
              <a:rPr lang="it-IT" sz="2000" dirty="0"/>
              <a:t>Nel tentativo di risollevare l’economica del Paese, il ministro </a:t>
            </a:r>
            <a:r>
              <a:rPr lang="it-IT" sz="2000" b="1" dirty="0"/>
              <a:t>Gaspar de Guzm</a:t>
            </a:r>
            <a:r>
              <a:rPr lang="it-IT" sz="2000" b="1" dirty="0">
                <a:latin typeface="Calibri" panose="020F0502020204030204" pitchFamily="34" charset="0"/>
                <a:cs typeface="Calibri" panose="020F0502020204030204" pitchFamily="34" charset="0"/>
              </a:rPr>
              <a:t>án</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conte-duca di Olivares</a:t>
            </a:r>
            <a:r>
              <a:rPr lang="it-IT" sz="2000" dirty="0">
                <a:latin typeface="Calibri" panose="020F0502020204030204" pitchFamily="34" charset="0"/>
                <a:cs typeface="Calibri" panose="020F0502020204030204" pitchFamily="34" charset="0"/>
              </a:rPr>
              <a:t>, ridusse le spese di corte e unificò le forze armate dei diversi domini spagnoli. Inoltre aumentò la pressione fiscale per finanziare la partecipazione della Spagna alla Guerra dei Trent’anni.</a:t>
            </a:r>
            <a:endParaRPr lang="it-IT" sz="2000" dirty="0">
              <a:highlight>
                <a:srgbClr val="FFFF00"/>
              </a:highlight>
            </a:endParaRPr>
          </a:p>
        </p:txBody>
      </p:sp>
      <p:pic>
        <p:nvPicPr>
          <p:cNvPr id="4" name="Immagine 3">
            <a:extLst>
              <a:ext uri="{FF2B5EF4-FFF2-40B4-BE49-F238E27FC236}">
                <a16:creationId xmlns:a16="http://schemas.microsoft.com/office/drawing/2014/main" id="{3332FCC6-6EAF-12C6-2860-4E8989857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325" y="900949"/>
            <a:ext cx="4268433" cy="5214687"/>
          </a:xfrm>
          <a:prstGeom prst="rect">
            <a:avLst/>
          </a:prstGeom>
        </p:spPr>
      </p:pic>
    </p:spTree>
    <p:extLst>
      <p:ext uri="{BB962C8B-B14F-4D97-AF65-F5344CB8AC3E}">
        <p14:creationId xmlns:p14="http://schemas.microsoft.com/office/powerpoint/2010/main" val="63048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36B01D7C-DBE7-E293-E426-127BF515E2CE}"/>
              </a:ext>
            </a:extLst>
          </p:cNvPr>
          <p:cNvSpPr txBox="1"/>
          <p:nvPr/>
        </p:nvSpPr>
        <p:spPr>
          <a:xfrm>
            <a:off x="916893" y="904725"/>
            <a:ext cx="10438044" cy="2862322"/>
          </a:xfrm>
          <a:prstGeom prst="rect">
            <a:avLst/>
          </a:prstGeom>
          <a:noFill/>
        </p:spPr>
        <p:txBody>
          <a:bodyPr wrap="square" rtlCol="0">
            <a:spAutoFit/>
          </a:bodyPr>
          <a:lstStyle/>
          <a:p>
            <a:pPr>
              <a:spcAft>
                <a:spcPts val="200"/>
              </a:spcAft>
            </a:pPr>
            <a:r>
              <a:rPr lang="it-IT" sz="2000" dirty="0"/>
              <a:t>Le riforme del conte-duca di Olivares causarono una serie di </a:t>
            </a:r>
            <a:r>
              <a:rPr lang="it-IT" sz="2000" b="1" dirty="0"/>
              <a:t>rivolte</a:t>
            </a:r>
            <a:r>
              <a:rPr lang="it-IT" sz="2000" dirty="0"/>
              <a:t>: nel </a:t>
            </a:r>
            <a:r>
              <a:rPr lang="it-IT" sz="2000" b="1" dirty="0"/>
              <a:t>1640</a:t>
            </a:r>
            <a:r>
              <a:rPr lang="it-IT" sz="2000" dirty="0"/>
              <a:t> si ribellò la </a:t>
            </a:r>
            <a:r>
              <a:rPr lang="it-IT" sz="2000" b="1" dirty="0"/>
              <a:t>Catalogna</a:t>
            </a:r>
            <a:r>
              <a:rPr lang="it-IT" sz="2000" dirty="0"/>
              <a:t>, ma in seguito all’intervento della nobiltà locale la rivolta venne repressa; nello stesso periodo si ribellò anche il </a:t>
            </a:r>
            <a:r>
              <a:rPr lang="it-IT" sz="2000" b="1" dirty="0"/>
              <a:t>Portogallo</a:t>
            </a:r>
            <a:r>
              <a:rPr lang="it-IT" sz="2000" dirty="0"/>
              <a:t>, che dopo una lunga guerra nel </a:t>
            </a:r>
            <a:r>
              <a:rPr lang="it-IT" sz="2000" b="1" dirty="0"/>
              <a:t>1668</a:t>
            </a:r>
            <a:r>
              <a:rPr lang="it-IT" sz="2000" dirty="0"/>
              <a:t> riottenne l’</a:t>
            </a:r>
            <a:r>
              <a:rPr lang="it-IT" sz="2000" b="1" dirty="0"/>
              <a:t>indipedenza</a:t>
            </a:r>
            <a:r>
              <a:rPr lang="it-IT" sz="2000" dirty="0"/>
              <a:t>; nel </a:t>
            </a:r>
            <a:r>
              <a:rPr lang="it-IT" sz="2000" b="1" dirty="0"/>
              <a:t>1647</a:t>
            </a:r>
            <a:r>
              <a:rPr lang="it-IT" sz="2000" dirty="0"/>
              <a:t> scoppiarono rivolte nel </a:t>
            </a:r>
            <a:r>
              <a:rPr lang="it-IT" sz="2000" b="1" dirty="0"/>
              <a:t>Sud</a:t>
            </a:r>
            <a:r>
              <a:rPr lang="it-IT" sz="2000" dirty="0"/>
              <a:t> </a:t>
            </a:r>
            <a:r>
              <a:rPr lang="it-IT" sz="2000" b="1" dirty="0"/>
              <a:t>Italia</a:t>
            </a:r>
            <a:r>
              <a:rPr lang="it-IT" sz="2000" dirty="0"/>
              <a:t>. A </a:t>
            </a:r>
            <a:r>
              <a:rPr lang="it-IT" sz="2000" b="1" dirty="0"/>
              <a:t>Napoli</a:t>
            </a:r>
            <a:r>
              <a:rPr lang="it-IT" sz="2000" dirty="0"/>
              <a:t> la rivolta fu guidata da </a:t>
            </a:r>
            <a:r>
              <a:rPr lang="it-IT" sz="2000" b="1" dirty="0"/>
              <a:t>Tommaso</a:t>
            </a:r>
            <a:r>
              <a:rPr lang="it-IT" sz="2000" dirty="0"/>
              <a:t> </a:t>
            </a:r>
            <a:r>
              <a:rPr lang="it-IT" sz="2000" b="1" dirty="0"/>
              <a:t>Aniello</a:t>
            </a:r>
            <a:r>
              <a:rPr lang="it-IT" sz="2000" dirty="0"/>
              <a:t>, detto </a:t>
            </a:r>
            <a:r>
              <a:rPr lang="it-IT" sz="2000" b="1" dirty="0"/>
              <a:t>Masaniello</a:t>
            </a:r>
            <a:r>
              <a:rPr lang="it-IT" sz="2000" dirty="0"/>
              <a:t>. Dopo la sua morte, nell’ottobre dello stesso anno venne proclamata la </a:t>
            </a:r>
            <a:r>
              <a:rPr lang="it-IT" sz="2000" b="1" dirty="0"/>
              <a:t>Real</a:t>
            </a:r>
            <a:r>
              <a:rPr lang="it-IT" sz="2000" dirty="0"/>
              <a:t> </a:t>
            </a:r>
            <a:r>
              <a:rPr lang="it-IT" sz="2000" b="1" dirty="0"/>
              <a:t>Repubblica</a:t>
            </a:r>
            <a:r>
              <a:rPr lang="it-IT" sz="2000" dirty="0"/>
              <a:t> </a:t>
            </a:r>
            <a:r>
              <a:rPr lang="it-IT" sz="2000" b="1" dirty="0"/>
              <a:t>napoletana</a:t>
            </a:r>
            <a:r>
              <a:rPr lang="it-IT" sz="2000" dirty="0"/>
              <a:t>, che però ebbe vita breve: nel </a:t>
            </a:r>
            <a:r>
              <a:rPr lang="it-IT" sz="2000" b="1" dirty="0"/>
              <a:t>1648</a:t>
            </a:r>
            <a:r>
              <a:rPr lang="it-IT" sz="2000" dirty="0"/>
              <a:t> le autorità spagnole ripresero il controllo della città e nei decenni successivi repressero anche le rivolte scoppiate a Palermo. Nel 1656 il Regno di Napoli, già travagliato dalla crisi economica e dalle pesanti tasse imposte dalla Spagna, venne colpito da una violenta epidemia di peste.</a:t>
            </a:r>
            <a:endParaRPr lang="it-IT" sz="2000" dirty="0">
              <a:highlight>
                <a:srgbClr val="FFFF00"/>
              </a:highlight>
            </a:endParaRPr>
          </a:p>
        </p:txBody>
      </p:sp>
      <p:pic>
        <p:nvPicPr>
          <p:cNvPr id="4" name="Immagine 3" descr="Immagine che contiene dipinto, nuvola, edificio, cielo&#10;&#10;Descrizione generata automaticamente">
            <a:extLst>
              <a:ext uri="{FF2B5EF4-FFF2-40B4-BE49-F238E27FC236}">
                <a16:creationId xmlns:a16="http://schemas.microsoft.com/office/drawing/2014/main" id="{89EF14AE-DF6E-9F2F-F0D1-5E7D3F4A5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0610" y="3766782"/>
            <a:ext cx="5001692" cy="3091218"/>
          </a:xfrm>
          <a:prstGeom prst="rect">
            <a:avLst/>
          </a:prstGeom>
        </p:spPr>
      </p:pic>
    </p:spTree>
    <p:extLst>
      <p:ext uri="{BB962C8B-B14F-4D97-AF65-F5344CB8AC3E}">
        <p14:creationId xmlns:p14="http://schemas.microsoft.com/office/powerpoint/2010/main" val="3820304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40983EBC-8B4D-700C-4255-11F314C632F4}"/>
              </a:ext>
            </a:extLst>
          </p:cNvPr>
          <p:cNvSpPr txBox="1"/>
          <p:nvPr/>
        </p:nvSpPr>
        <p:spPr>
          <a:xfrm>
            <a:off x="916893" y="904725"/>
            <a:ext cx="6016170" cy="5501506"/>
          </a:xfrm>
          <a:prstGeom prst="rect">
            <a:avLst/>
          </a:prstGeom>
          <a:noFill/>
        </p:spPr>
        <p:txBody>
          <a:bodyPr wrap="square" rtlCol="0">
            <a:spAutoFit/>
          </a:bodyPr>
          <a:lstStyle/>
          <a:p>
            <a:pPr>
              <a:spcAft>
                <a:spcPts val="500"/>
              </a:spcAft>
            </a:pPr>
            <a:r>
              <a:rPr lang="it-IT" sz="2400" b="1" dirty="0">
                <a:solidFill>
                  <a:srgbClr val="D02756"/>
                </a:solidFill>
              </a:rPr>
              <a:t>3 La Francia tra Richelieu e Mazzarino</a:t>
            </a:r>
            <a:endParaRPr lang="it-IT" sz="2000" dirty="0"/>
          </a:p>
          <a:p>
            <a:pPr>
              <a:spcAft>
                <a:spcPts val="200"/>
              </a:spcAft>
            </a:pPr>
            <a:r>
              <a:rPr lang="it-IT" sz="2000" dirty="0">
                <a:cs typeface="Calibri" panose="020F0502020204030204" pitchFamily="34" charset="0"/>
              </a:rPr>
              <a:t>Nel </a:t>
            </a:r>
            <a:r>
              <a:rPr lang="it-IT" sz="2000" b="1" dirty="0">
                <a:cs typeface="Calibri" panose="020F0502020204030204" pitchFamily="34" charset="0"/>
              </a:rPr>
              <a:t>1610</a:t>
            </a:r>
            <a:r>
              <a:rPr lang="it-IT" sz="2000" dirty="0">
                <a:cs typeface="Calibri" panose="020F0502020204030204" pitchFamily="34" charset="0"/>
              </a:rPr>
              <a:t> il re di Francia </a:t>
            </a:r>
            <a:r>
              <a:rPr lang="it-IT" sz="2000" b="1" dirty="0">
                <a:cs typeface="Calibri" panose="020F0502020204030204" pitchFamily="34" charset="0"/>
              </a:rPr>
              <a:t>Enrico IV</a:t>
            </a:r>
            <a:r>
              <a:rPr lang="it-IT" sz="2000" dirty="0">
                <a:cs typeface="Calibri" panose="020F0502020204030204" pitchFamily="34" charset="0"/>
              </a:rPr>
              <a:t> venne </a:t>
            </a:r>
            <a:r>
              <a:rPr lang="it-IT" sz="2000" b="1" dirty="0">
                <a:cs typeface="Calibri" panose="020F0502020204030204" pitchFamily="34" charset="0"/>
              </a:rPr>
              <a:t>assassinato</a:t>
            </a:r>
            <a:r>
              <a:rPr lang="it-IT" sz="2000" dirty="0">
                <a:cs typeface="Calibri" panose="020F0502020204030204" pitchFamily="34" charset="0"/>
              </a:rPr>
              <a:t> da un fanatico cattolico. Al potere salì Caterina de’ Medici in qualità di reggente, data la minore età dell’erede al trono </a:t>
            </a:r>
            <a:r>
              <a:rPr lang="it-IT" sz="2000" b="1" dirty="0">
                <a:cs typeface="Calibri" panose="020F0502020204030204" pitchFamily="34" charset="0"/>
              </a:rPr>
              <a:t>Luigi XIII</a:t>
            </a:r>
            <a:r>
              <a:rPr lang="it-IT" sz="2000" dirty="0">
                <a:cs typeface="Calibri" panose="020F0502020204030204" pitchFamily="34" charset="0"/>
              </a:rPr>
              <a:t>. In seguito, nel </a:t>
            </a:r>
            <a:r>
              <a:rPr lang="it-IT" sz="2000" b="1" dirty="0">
                <a:cs typeface="Calibri" panose="020F0502020204030204" pitchFamily="34" charset="0"/>
              </a:rPr>
              <a:t>1624</a:t>
            </a:r>
            <a:r>
              <a:rPr lang="it-IT" sz="2000" dirty="0">
                <a:cs typeface="Calibri" panose="020F0502020204030204" pitchFamily="34" charset="0"/>
              </a:rPr>
              <a:t> la guida del Paese venne affidata al </a:t>
            </a:r>
            <a:r>
              <a:rPr lang="it-IT" sz="2000" b="1" dirty="0">
                <a:cs typeface="Calibri" panose="020F0502020204030204" pitchFamily="34" charset="0"/>
              </a:rPr>
              <a:t>cardinale</a:t>
            </a:r>
            <a:r>
              <a:rPr lang="it-IT" sz="2000" dirty="0">
                <a:cs typeface="Calibri" panose="020F0502020204030204" pitchFamily="34" charset="0"/>
              </a:rPr>
              <a:t> </a:t>
            </a:r>
            <a:r>
              <a:rPr lang="it-IT" sz="2000" b="1" dirty="0">
                <a:cs typeface="Calibri" panose="020F0502020204030204" pitchFamily="34" charset="0"/>
              </a:rPr>
              <a:t>Richelieu</a:t>
            </a:r>
            <a:r>
              <a:rPr lang="it-IT" sz="2000" dirty="0">
                <a:cs typeface="Calibri" panose="020F0502020204030204" pitchFamily="34" charset="0"/>
              </a:rPr>
              <a:t>, che venne nominato </a:t>
            </a:r>
            <a:r>
              <a:rPr lang="it-IT" sz="2000" b="1" dirty="0">
                <a:cs typeface="Calibri" panose="020F0502020204030204" pitchFamily="34" charset="0"/>
              </a:rPr>
              <a:t>primo</a:t>
            </a:r>
            <a:r>
              <a:rPr lang="it-IT" sz="2000" dirty="0">
                <a:cs typeface="Calibri" panose="020F0502020204030204" pitchFamily="34" charset="0"/>
              </a:rPr>
              <a:t> </a:t>
            </a:r>
            <a:r>
              <a:rPr lang="it-IT" sz="2000" b="1" dirty="0">
                <a:cs typeface="Calibri" panose="020F0502020204030204" pitchFamily="34" charset="0"/>
              </a:rPr>
              <a:t>ministro</a:t>
            </a:r>
            <a:r>
              <a:rPr lang="it-IT" sz="2000" dirty="0">
                <a:cs typeface="Calibri" panose="020F0502020204030204" pitchFamily="34" charset="0"/>
              </a:rPr>
              <a:t>.</a:t>
            </a:r>
          </a:p>
          <a:p>
            <a:pPr>
              <a:spcAft>
                <a:spcPts val="200"/>
              </a:spcAft>
            </a:pPr>
            <a:r>
              <a:rPr lang="it-IT" sz="2000" dirty="0">
                <a:cs typeface="Calibri" panose="020F0502020204030204" pitchFamily="34" charset="0"/>
              </a:rPr>
              <a:t>Il cardinale Richelieu portò avanti una </a:t>
            </a:r>
            <a:r>
              <a:rPr lang="it-IT" sz="2000" b="1" dirty="0">
                <a:cs typeface="Calibri" panose="020F0502020204030204" pitchFamily="34" charset="0"/>
              </a:rPr>
              <a:t>politica aggressiva e autoritaria</a:t>
            </a:r>
            <a:r>
              <a:rPr lang="it-IT" sz="2000" dirty="0">
                <a:cs typeface="Calibri" panose="020F0502020204030204" pitchFamily="34" charset="0"/>
              </a:rPr>
              <a:t>, che aveva il duplice scopo di rafforzare da una parte il potere del </a:t>
            </a:r>
            <a:r>
              <a:rPr lang="it-IT" sz="2000" b="1" dirty="0">
                <a:cs typeface="Calibri" panose="020F0502020204030204" pitchFamily="34" charset="0"/>
              </a:rPr>
              <a:t>sovrano</a:t>
            </a:r>
            <a:r>
              <a:rPr lang="it-IT" sz="2000" dirty="0">
                <a:cs typeface="Calibri" panose="020F0502020204030204" pitchFamily="34" charset="0"/>
              </a:rPr>
              <a:t> in patria e dall’altra quello della </a:t>
            </a:r>
            <a:r>
              <a:rPr lang="it-IT" sz="2000" b="1" dirty="0">
                <a:cs typeface="Calibri" panose="020F0502020204030204" pitchFamily="34" charset="0"/>
              </a:rPr>
              <a:t>Francia</a:t>
            </a:r>
            <a:r>
              <a:rPr lang="it-IT" sz="2000" dirty="0">
                <a:cs typeface="Calibri" panose="020F0502020204030204" pitchFamily="34" charset="0"/>
              </a:rPr>
              <a:t> sulla scena internazionale.</a:t>
            </a:r>
          </a:p>
          <a:p>
            <a:pPr>
              <a:spcAft>
                <a:spcPts val="200"/>
              </a:spcAft>
            </a:pPr>
            <a:r>
              <a:rPr lang="it-IT" sz="2000" dirty="0">
                <a:cs typeface="Calibri" panose="020F0502020204030204" pitchFamily="34" charset="0"/>
              </a:rPr>
              <a:t>Quindi Richelieu conquistò tutte le </a:t>
            </a:r>
            <a:r>
              <a:rPr lang="it-IT" sz="2000" b="1" dirty="0">
                <a:cs typeface="Calibri" panose="020F0502020204030204" pitchFamily="34" charset="0"/>
              </a:rPr>
              <a:t>piazzeforti</a:t>
            </a:r>
            <a:r>
              <a:rPr lang="it-IT" sz="2000" dirty="0">
                <a:cs typeface="Calibri" panose="020F0502020204030204" pitchFamily="34" charset="0"/>
              </a:rPr>
              <a:t> </a:t>
            </a:r>
            <a:r>
              <a:rPr lang="it-IT" sz="2000" b="1" dirty="0">
                <a:cs typeface="Calibri" panose="020F0502020204030204" pitchFamily="34" charset="0"/>
              </a:rPr>
              <a:t>ugonotte</a:t>
            </a:r>
            <a:r>
              <a:rPr lang="it-IT" sz="2000" dirty="0">
                <a:cs typeface="Calibri" panose="020F0502020204030204" pitchFamily="34" charset="0"/>
              </a:rPr>
              <a:t> presenti in Francia, l’ultima, La Rochelle, capitolò nel 1629 dopo un lungo assedio, e fece emanare dal re l’</a:t>
            </a:r>
            <a:r>
              <a:rPr lang="it-IT" sz="2000" b="1" dirty="0">
                <a:cs typeface="Calibri" panose="020F0502020204030204" pitchFamily="34" charset="0"/>
              </a:rPr>
              <a:t>Editto</a:t>
            </a:r>
            <a:r>
              <a:rPr lang="it-IT" sz="2000" dirty="0">
                <a:cs typeface="Calibri" panose="020F0502020204030204" pitchFamily="34" charset="0"/>
              </a:rPr>
              <a:t> </a:t>
            </a:r>
            <a:r>
              <a:rPr lang="it-IT" sz="2000" b="1" dirty="0">
                <a:cs typeface="Calibri" panose="020F0502020204030204" pitchFamily="34" charset="0"/>
              </a:rPr>
              <a:t>di</a:t>
            </a:r>
            <a:r>
              <a:rPr lang="it-IT" sz="2000" dirty="0">
                <a:cs typeface="Calibri" panose="020F0502020204030204" pitchFamily="34" charset="0"/>
              </a:rPr>
              <a:t> </a:t>
            </a:r>
            <a:r>
              <a:rPr lang="it-IT" sz="2000" b="1" dirty="0">
                <a:cs typeface="Calibri" panose="020F0502020204030204" pitchFamily="34" charset="0"/>
              </a:rPr>
              <a:t>Grazia</a:t>
            </a:r>
            <a:r>
              <a:rPr lang="it-IT" sz="2000" dirty="0">
                <a:cs typeface="Calibri" panose="020F0502020204030204" pitchFamily="34" charset="0"/>
              </a:rPr>
              <a:t>, con cui concesse agli ugonotti la libertà di culto, ma li privò dei diritti amministrativi e della possibilità di organizzarsi militarmente.</a:t>
            </a:r>
            <a:endParaRPr lang="it-IT" sz="2000" dirty="0">
              <a:highlight>
                <a:srgbClr val="FFFF00"/>
              </a:highlight>
            </a:endParaRPr>
          </a:p>
        </p:txBody>
      </p:sp>
      <p:pic>
        <p:nvPicPr>
          <p:cNvPr id="3" name="Immagine 2" descr="Immagine che contiene dipinto, arte&#10;&#10;Descrizione generata automaticamente">
            <a:extLst>
              <a:ext uri="{FF2B5EF4-FFF2-40B4-BE49-F238E27FC236}">
                <a16:creationId xmlns:a16="http://schemas.microsoft.com/office/drawing/2014/main" id="{AC3B95AE-72A4-B714-D4B6-2B0556072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6840" y="1428582"/>
            <a:ext cx="4724834" cy="3088828"/>
          </a:xfrm>
          <a:prstGeom prst="rect">
            <a:avLst/>
          </a:prstGeom>
        </p:spPr>
      </p:pic>
    </p:spTree>
    <p:extLst>
      <p:ext uri="{BB962C8B-B14F-4D97-AF65-F5344CB8AC3E}">
        <p14:creationId xmlns:p14="http://schemas.microsoft.com/office/powerpoint/2010/main" val="2499567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40983EBC-8B4D-700C-4255-11F314C632F4}"/>
              </a:ext>
            </a:extLst>
          </p:cNvPr>
          <p:cNvSpPr txBox="1"/>
          <p:nvPr/>
        </p:nvSpPr>
        <p:spPr>
          <a:xfrm>
            <a:off x="916892" y="904725"/>
            <a:ext cx="6814867" cy="5350183"/>
          </a:xfrm>
          <a:prstGeom prst="rect">
            <a:avLst/>
          </a:prstGeom>
          <a:noFill/>
        </p:spPr>
        <p:txBody>
          <a:bodyPr wrap="square" rtlCol="0">
            <a:spAutoFit/>
          </a:bodyPr>
          <a:lstStyle/>
          <a:p>
            <a:pPr>
              <a:spcAft>
                <a:spcPts val="200"/>
              </a:spcAft>
            </a:pPr>
            <a:r>
              <a:rPr lang="it-IT" sz="2000" dirty="0">
                <a:cs typeface="Calibri" panose="020F0502020204030204" pitchFamily="34" charset="0"/>
              </a:rPr>
              <a:t>Richelieu represse le ribellioni di contadini e nobili e potenziò l’apparato burocratico, creando la figura degli </a:t>
            </a:r>
            <a:r>
              <a:rPr lang="it-IT" sz="2000" b="1" dirty="0">
                <a:cs typeface="Calibri" panose="020F0502020204030204" pitchFamily="34" charset="0"/>
              </a:rPr>
              <a:t>intendenti</a:t>
            </a:r>
            <a:r>
              <a:rPr lang="it-IT" sz="2000" dirty="0">
                <a:cs typeface="Calibri" panose="020F0502020204030204" pitchFamily="34" charset="0"/>
              </a:rPr>
              <a:t>, ovvero funzionari nominati dal re col compito di riscuotere le tasse, amministrare la giustizia e sedare le possibili rivolte. Allo stesso tempo Richelieu potenziò l’</a:t>
            </a:r>
            <a:r>
              <a:rPr lang="it-IT" sz="2000" b="1" dirty="0">
                <a:cs typeface="Calibri" panose="020F0502020204030204" pitchFamily="34" charset="0"/>
              </a:rPr>
              <a:t>esercito</a:t>
            </a:r>
            <a:r>
              <a:rPr lang="it-IT" sz="2000" dirty="0">
                <a:cs typeface="Calibri" panose="020F0502020204030204" pitchFamily="34" charset="0"/>
              </a:rPr>
              <a:t> e la </a:t>
            </a:r>
            <a:r>
              <a:rPr lang="it-IT" sz="2000" b="1" dirty="0">
                <a:cs typeface="Calibri" panose="020F0502020204030204" pitchFamily="34" charset="0"/>
              </a:rPr>
              <a:t>flotta</a:t>
            </a:r>
            <a:r>
              <a:rPr lang="it-IT" sz="2000" dirty="0">
                <a:cs typeface="Calibri" panose="020F0502020204030204" pitchFamily="34" charset="0"/>
              </a:rPr>
              <a:t>, sostenne il commercio marittimo e la politica coloniale della Francia. Inoltre decise di intervenire nella Guerra dei Trent’anni per contrastare le mire espansionistiche della Spagna e dell’Impero. Infine, con l’intento di rafforzare l’identità culturale del Regno, nel </a:t>
            </a:r>
            <a:r>
              <a:rPr lang="it-IT" sz="2000" b="1" dirty="0">
                <a:cs typeface="Calibri" panose="020F0502020204030204" pitchFamily="34" charset="0"/>
              </a:rPr>
              <a:t>1635</a:t>
            </a:r>
            <a:r>
              <a:rPr lang="it-IT" sz="2000" dirty="0">
                <a:cs typeface="Calibri" panose="020F0502020204030204" pitchFamily="34" charset="0"/>
              </a:rPr>
              <a:t> fondò l’</a:t>
            </a:r>
            <a:r>
              <a:rPr lang="it-IT" sz="2000" b="1" dirty="0">
                <a:cs typeface="Calibri" panose="020F0502020204030204" pitchFamily="34" charset="0"/>
              </a:rPr>
              <a:t>Accademia</a:t>
            </a:r>
            <a:r>
              <a:rPr lang="it-IT" sz="2000" dirty="0">
                <a:cs typeface="Calibri" panose="020F0502020204030204" pitchFamily="34" charset="0"/>
              </a:rPr>
              <a:t> </a:t>
            </a:r>
            <a:r>
              <a:rPr lang="it-IT" sz="2000" b="1" dirty="0">
                <a:cs typeface="Calibri" panose="020F0502020204030204" pitchFamily="34" charset="0"/>
              </a:rPr>
              <a:t>di</a:t>
            </a:r>
            <a:r>
              <a:rPr lang="it-IT" sz="2000" dirty="0">
                <a:cs typeface="Calibri" panose="020F0502020204030204" pitchFamily="34" charset="0"/>
              </a:rPr>
              <a:t> </a:t>
            </a:r>
            <a:r>
              <a:rPr lang="it-IT" sz="2000" b="1" dirty="0">
                <a:cs typeface="Calibri" panose="020F0502020204030204" pitchFamily="34" charset="0"/>
              </a:rPr>
              <a:t>Francia</a:t>
            </a:r>
            <a:r>
              <a:rPr lang="it-IT" sz="2000" dirty="0">
                <a:cs typeface="Calibri" panose="020F0502020204030204" pitchFamily="34" charset="0"/>
              </a:rPr>
              <a:t>.</a:t>
            </a:r>
          </a:p>
          <a:p>
            <a:pPr>
              <a:spcAft>
                <a:spcPts val="200"/>
              </a:spcAft>
            </a:pPr>
            <a:r>
              <a:rPr lang="it-IT" sz="2000" dirty="0">
                <a:cs typeface="Calibri" panose="020F0502020204030204" pitchFamily="34" charset="0"/>
              </a:rPr>
              <a:t>Nel </a:t>
            </a:r>
            <a:r>
              <a:rPr lang="it-IT" sz="2000" b="1" dirty="0">
                <a:cs typeface="Calibri" panose="020F0502020204030204" pitchFamily="34" charset="0"/>
              </a:rPr>
              <a:t>1643</a:t>
            </a:r>
            <a:r>
              <a:rPr lang="it-IT" sz="2000" dirty="0">
                <a:cs typeface="Calibri" panose="020F0502020204030204" pitchFamily="34" charset="0"/>
              </a:rPr>
              <a:t>, dopo la morte del re e di Richelieu, salì al trono </a:t>
            </a:r>
            <a:r>
              <a:rPr lang="it-IT" sz="2000" b="1" dirty="0">
                <a:cs typeface="Calibri" panose="020F0502020204030204" pitchFamily="34" charset="0"/>
              </a:rPr>
              <a:t>Luigi</a:t>
            </a:r>
            <a:r>
              <a:rPr lang="it-IT" sz="2000" dirty="0">
                <a:cs typeface="Calibri" panose="020F0502020204030204" pitchFamily="34" charset="0"/>
              </a:rPr>
              <a:t> </a:t>
            </a:r>
            <a:r>
              <a:rPr lang="it-IT" sz="2000" b="1" dirty="0">
                <a:cs typeface="Calibri" panose="020F0502020204030204" pitchFamily="34" charset="0"/>
              </a:rPr>
              <a:t>XIV</a:t>
            </a:r>
            <a:r>
              <a:rPr lang="it-IT" sz="2000" dirty="0">
                <a:cs typeface="Calibri" panose="020F0502020204030204" pitchFamily="34" charset="0"/>
              </a:rPr>
              <a:t> e venne nominato </a:t>
            </a:r>
            <a:r>
              <a:rPr lang="it-IT" sz="2000" b="1" dirty="0">
                <a:cs typeface="Calibri" panose="020F0502020204030204" pitchFamily="34" charset="0"/>
              </a:rPr>
              <a:t>primo</a:t>
            </a:r>
            <a:r>
              <a:rPr lang="it-IT" sz="2000" dirty="0">
                <a:cs typeface="Calibri" panose="020F0502020204030204" pitchFamily="34" charset="0"/>
              </a:rPr>
              <a:t> </a:t>
            </a:r>
            <a:r>
              <a:rPr lang="it-IT" sz="2000" b="1" dirty="0">
                <a:cs typeface="Calibri" panose="020F0502020204030204" pitchFamily="34" charset="0"/>
              </a:rPr>
              <a:t>ministro</a:t>
            </a:r>
            <a:r>
              <a:rPr lang="it-IT" sz="2000" dirty="0">
                <a:cs typeface="Calibri" panose="020F0502020204030204" pitchFamily="34" charset="0"/>
              </a:rPr>
              <a:t> il </a:t>
            </a:r>
            <a:r>
              <a:rPr lang="it-IT" sz="2000" b="1" dirty="0">
                <a:cs typeface="Calibri" panose="020F0502020204030204" pitchFamily="34" charset="0"/>
              </a:rPr>
              <a:t>cardinale</a:t>
            </a:r>
            <a:r>
              <a:rPr lang="it-IT" sz="2000" dirty="0">
                <a:cs typeface="Calibri" panose="020F0502020204030204" pitchFamily="34" charset="0"/>
              </a:rPr>
              <a:t> </a:t>
            </a:r>
            <a:r>
              <a:rPr lang="it-IT" sz="2000" b="1" dirty="0">
                <a:cs typeface="Calibri" panose="020F0502020204030204" pitchFamily="34" charset="0"/>
              </a:rPr>
              <a:t>Giulio</a:t>
            </a:r>
            <a:r>
              <a:rPr lang="it-IT" sz="2000" dirty="0">
                <a:cs typeface="Calibri" panose="020F0502020204030204" pitchFamily="34" charset="0"/>
              </a:rPr>
              <a:t> </a:t>
            </a:r>
            <a:r>
              <a:rPr lang="it-IT" sz="2000" b="1" dirty="0">
                <a:cs typeface="Calibri" panose="020F0502020204030204" pitchFamily="34" charset="0"/>
              </a:rPr>
              <a:t>Mazzarino</a:t>
            </a:r>
            <a:r>
              <a:rPr lang="it-IT" sz="2000" dirty="0">
                <a:cs typeface="Calibri" panose="020F0502020204030204" pitchFamily="34" charset="0"/>
              </a:rPr>
              <a:t>. Quest’ultimo seguì le trattative di pace al termine della Guerra dei Trent’anni e dovette affrontare le ribellioni da parte della nobiltà di toga (</a:t>
            </a:r>
            <a:r>
              <a:rPr lang="it-IT" sz="2000" b="1" dirty="0">
                <a:cs typeface="Calibri" panose="020F0502020204030204" pitchFamily="34" charset="0"/>
              </a:rPr>
              <a:t>Fronda parlamentare</a:t>
            </a:r>
            <a:r>
              <a:rPr lang="it-IT" sz="2000" dirty="0">
                <a:cs typeface="Calibri" panose="020F0502020204030204" pitchFamily="34" charset="0"/>
              </a:rPr>
              <a:t>) e della nobiltà di spada (</a:t>
            </a:r>
            <a:r>
              <a:rPr lang="it-IT" sz="2000" b="1" dirty="0">
                <a:cs typeface="Calibri" panose="020F0502020204030204" pitchFamily="34" charset="0"/>
              </a:rPr>
              <a:t>Fronda dei principi</a:t>
            </a:r>
            <a:r>
              <a:rPr lang="it-IT" sz="2000" dirty="0">
                <a:cs typeface="Calibri" panose="020F0502020204030204" pitchFamily="34" charset="0"/>
              </a:rPr>
              <a:t>), contrarie alle riforme messe in atto per rafforzare il potere del sovrano.</a:t>
            </a:r>
            <a:endParaRPr lang="it-IT" sz="2000" dirty="0">
              <a:highlight>
                <a:srgbClr val="FFFF00"/>
              </a:highlight>
            </a:endParaRPr>
          </a:p>
        </p:txBody>
      </p:sp>
      <p:pic>
        <p:nvPicPr>
          <p:cNvPr id="3" name="Immagine 2" descr="Immagine che contiene dipinto, vestiti, Viso umano, interno&#10;&#10;Descrizione generata automaticamente">
            <a:extLst>
              <a:ext uri="{FF2B5EF4-FFF2-40B4-BE49-F238E27FC236}">
                <a16:creationId xmlns:a16="http://schemas.microsoft.com/office/drawing/2014/main" id="{B8C8C680-0B6C-8853-34D3-E6DB939E6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0477" y="1037230"/>
            <a:ext cx="4092610" cy="4592471"/>
          </a:xfrm>
          <a:prstGeom prst="rect">
            <a:avLst/>
          </a:prstGeom>
        </p:spPr>
      </p:pic>
    </p:spTree>
    <p:extLst>
      <p:ext uri="{BB962C8B-B14F-4D97-AF65-F5344CB8AC3E}">
        <p14:creationId xmlns:p14="http://schemas.microsoft.com/office/powerpoint/2010/main" val="1959750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2B35FAF1-5B1D-BAAE-BB28-43395BB7760D}"/>
              </a:ext>
            </a:extLst>
          </p:cNvPr>
          <p:cNvSpPr txBox="1"/>
          <p:nvPr/>
        </p:nvSpPr>
        <p:spPr>
          <a:xfrm>
            <a:off x="916893" y="904725"/>
            <a:ext cx="7028227" cy="4937249"/>
          </a:xfrm>
          <a:prstGeom prst="rect">
            <a:avLst/>
          </a:prstGeom>
          <a:noFill/>
        </p:spPr>
        <p:txBody>
          <a:bodyPr wrap="square" rtlCol="0">
            <a:spAutoFit/>
          </a:bodyPr>
          <a:lstStyle/>
          <a:p>
            <a:pPr>
              <a:spcAft>
                <a:spcPts val="500"/>
              </a:spcAft>
            </a:pPr>
            <a:r>
              <a:rPr lang="it-IT" sz="2400" b="1" dirty="0">
                <a:solidFill>
                  <a:srgbClr val="D02756"/>
                </a:solidFill>
              </a:rPr>
              <a:t>4 Luigi XIV, il re Sole</a:t>
            </a:r>
            <a:endParaRPr lang="it-IT" sz="2000" dirty="0"/>
          </a:p>
          <a:p>
            <a:pPr>
              <a:spcAft>
                <a:spcPts val="200"/>
              </a:spcAft>
            </a:pPr>
            <a:r>
              <a:rPr lang="it-IT" sz="2000" dirty="0">
                <a:cs typeface="Calibri" panose="020F0502020204030204" pitchFamily="34" charset="0"/>
              </a:rPr>
              <a:t>Nel </a:t>
            </a:r>
            <a:r>
              <a:rPr lang="it-IT" sz="2000" b="1" dirty="0">
                <a:cs typeface="Calibri" panose="020F0502020204030204" pitchFamily="34" charset="0"/>
              </a:rPr>
              <a:t>1661</a:t>
            </a:r>
            <a:r>
              <a:rPr lang="it-IT" sz="2000" dirty="0">
                <a:cs typeface="Calibri" panose="020F0502020204030204" pitchFamily="34" charset="0"/>
              </a:rPr>
              <a:t>, dopo la morte di Mazzarino, il </a:t>
            </a:r>
            <a:r>
              <a:rPr lang="it-IT" sz="2000" b="1" dirty="0">
                <a:cs typeface="Calibri" panose="020F0502020204030204" pitchFamily="34" charset="0"/>
              </a:rPr>
              <a:t>re Luigi XIV </a:t>
            </a:r>
            <a:r>
              <a:rPr lang="it-IT" sz="2000" dirty="0">
                <a:cs typeface="Calibri" panose="020F0502020204030204" pitchFamily="34" charset="0"/>
              </a:rPr>
              <a:t>decise di non nominare più un primo ministro e di assumere personalmente la guida del Paese. Con Luigi XIV, che regnò fino al 1715, ebbe inizio una nuova forma di governo, l’</a:t>
            </a:r>
            <a:r>
              <a:rPr lang="it-IT" sz="2000" b="1" dirty="0">
                <a:cs typeface="Calibri" panose="020F0502020204030204" pitchFamily="34" charset="0"/>
              </a:rPr>
              <a:t>assolutismo</a:t>
            </a:r>
            <a:r>
              <a:rPr lang="it-IT" sz="2000" dirty="0">
                <a:cs typeface="Calibri" panose="020F0502020204030204" pitchFamily="34" charset="0"/>
              </a:rPr>
              <a:t>, in cui il potere del sovrano era illimitato.</a:t>
            </a:r>
          </a:p>
          <a:p>
            <a:pPr>
              <a:spcAft>
                <a:spcPts val="200"/>
              </a:spcAft>
            </a:pPr>
            <a:r>
              <a:rPr lang="it-IT" sz="2000" dirty="0">
                <a:cs typeface="Calibri" panose="020F0502020204030204" pitchFamily="34" charset="0"/>
              </a:rPr>
              <a:t>Per centralizzare le funzioni di governo e limitare i poteri dell’aristocrazia locale, Luigi XIV:</a:t>
            </a:r>
          </a:p>
          <a:p>
            <a:pPr marL="342900" indent="-342900">
              <a:spcAft>
                <a:spcPts val="200"/>
              </a:spcAft>
              <a:buFont typeface="Arial" panose="020B0604020202020204" pitchFamily="34" charset="0"/>
              <a:buChar char="•"/>
            </a:pPr>
            <a:r>
              <a:rPr lang="it-IT" sz="2000" dirty="0">
                <a:latin typeface="Calibri" panose="020F0502020204030204" pitchFamily="34" charset="0"/>
                <a:cs typeface="Calibri" panose="020F0502020204030204" pitchFamily="34" charset="0"/>
              </a:rPr>
              <a:t>uniformò le </a:t>
            </a:r>
            <a:r>
              <a:rPr lang="it-IT" sz="2000" b="1" dirty="0">
                <a:latin typeface="Calibri" panose="020F0502020204030204" pitchFamily="34" charset="0"/>
                <a:cs typeface="Calibri" panose="020F0502020204030204" pitchFamily="34" charset="0"/>
              </a:rPr>
              <a:t>leggi</a:t>
            </a:r>
            <a:r>
              <a:rPr lang="it-IT" sz="2000" dirty="0">
                <a:latin typeface="Calibri" panose="020F0502020204030204" pitchFamily="34" charset="0"/>
                <a:cs typeface="Calibri" panose="020F0502020204030204" pitchFamily="34" charset="0"/>
              </a:rPr>
              <a:t> del Paese, eliminando consuetudini e tradizioni;</a:t>
            </a:r>
          </a:p>
          <a:p>
            <a:pPr marL="342900" indent="-342900">
              <a:spcAft>
                <a:spcPts val="200"/>
              </a:spcAft>
              <a:buFont typeface="Arial" panose="020B0604020202020204" pitchFamily="34" charset="0"/>
              <a:buChar char="•"/>
            </a:pPr>
            <a:r>
              <a:rPr lang="it-IT" sz="2000" dirty="0">
                <a:latin typeface="Calibri" panose="020F0502020204030204" pitchFamily="34" charset="0"/>
                <a:cs typeface="Calibri" panose="020F0502020204030204" pitchFamily="34" charset="0"/>
              </a:rPr>
              <a:t>potenziò l’</a:t>
            </a:r>
            <a:r>
              <a:rPr lang="it-IT" sz="2000" b="1" dirty="0">
                <a:latin typeface="Calibri" panose="020F0502020204030204" pitchFamily="34" charset="0"/>
                <a:cs typeface="Calibri" panose="020F0502020204030204" pitchFamily="34" charset="0"/>
              </a:rPr>
              <a:t>apparato</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burocratico</a:t>
            </a:r>
            <a:r>
              <a:rPr lang="it-IT" sz="2000" dirty="0">
                <a:latin typeface="Calibri" panose="020F0502020204030204" pitchFamily="34" charset="0"/>
                <a:cs typeface="Calibri" panose="020F0502020204030204" pitchFamily="34" charset="0"/>
              </a:rPr>
              <a:t> e rafforzò il ruolo degli intendenti;</a:t>
            </a:r>
          </a:p>
          <a:p>
            <a:pPr marL="342900" indent="-342900">
              <a:spcAft>
                <a:spcPts val="200"/>
              </a:spcAft>
              <a:buFont typeface="Arial" panose="020B0604020202020204" pitchFamily="34" charset="0"/>
              <a:buChar char="•"/>
            </a:pPr>
            <a:r>
              <a:rPr lang="it-IT" sz="2000" dirty="0">
                <a:latin typeface="Calibri" panose="020F0502020204030204" pitchFamily="34" charset="0"/>
                <a:cs typeface="Calibri" panose="020F0502020204030204" pitchFamily="34" charset="0"/>
              </a:rPr>
              <a:t>si fece affiancare nella gestione del Paese dal </a:t>
            </a:r>
            <a:r>
              <a:rPr lang="it-IT" sz="2000" b="1" dirty="0">
                <a:latin typeface="Calibri" panose="020F0502020204030204" pitchFamily="34" charset="0"/>
                <a:cs typeface="Calibri" panose="020F0502020204030204" pitchFamily="34" charset="0"/>
              </a:rPr>
              <a:t>Consiglio</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Supremo</a:t>
            </a:r>
            <a:r>
              <a:rPr lang="it-IT" sz="2000" dirty="0">
                <a:latin typeface="Calibri" panose="020F0502020204030204" pitchFamily="34" charset="0"/>
                <a:cs typeface="Calibri" panose="020F0502020204030204" pitchFamily="34" charset="0"/>
              </a:rPr>
              <a:t>, formato da ministri nominati dal sovrano stesso, e si assicurò l’appoggio degli </a:t>
            </a:r>
            <a:r>
              <a:rPr lang="it-IT" sz="2000" i="1" dirty="0" err="1">
                <a:latin typeface="Calibri" panose="020F0502020204030204" pitchFamily="34" charset="0"/>
                <a:cs typeface="Calibri" panose="020F0502020204030204" pitchFamily="34" charset="0"/>
              </a:rPr>
              <a:t>officiers</a:t>
            </a:r>
            <a:r>
              <a:rPr lang="it-IT" sz="2000" dirty="0">
                <a:latin typeface="Calibri" panose="020F0502020204030204" pitchFamily="34" charset="0"/>
                <a:cs typeface="Calibri" panose="020F0502020204030204" pitchFamily="34" charset="0"/>
              </a:rPr>
              <a:t>;</a:t>
            </a:r>
            <a:endParaRPr lang="it-IT" sz="2000" dirty="0">
              <a:highlight>
                <a:srgbClr val="FFFF00"/>
              </a:highlight>
            </a:endParaRPr>
          </a:p>
        </p:txBody>
      </p:sp>
      <p:pic>
        <p:nvPicPr>
          <p:cNvPr id="3" name="Immagine 2" descr="Immagine che contiene vestiti, arte, mitologia, Viso umano&#10;&#10;Descrizione generata automaticamente">
            <a:extLst>
              <a:ext uri="{FF2B5EF4-FFF2-40B4-BE49-F238E27FC236}">
                <a16:creationId xmlns:a16="http://schemas.microsoft.com/office/drawing/2014/main" id="{BECC9F19-72FF-C66F-A617-6B7AC9882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2179" y="1378423"/>
            <a:ext cx="3687932" cy="4837195"/>
          </a:xfrm>
          <a:prstGeom prst="rect">
            <a:avLst/>
          </a:prstGeom>
        </p:spPr>
      </p:pic>
    </p:spTree>
    <p:extLst>
      <p:ext uri="{BB962C8B-B14F-4D97-AF65-F5344CB8AC3E}">
        <p14:creationId xmlns:p14="http://schemas.microsoft.com/office/powerpoint/2010/main" val="408768065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2126</Words>
  <Application>Microsoft Macintosh PowerPoint</Application>
  <PresentationFormat>Widescreen</PresentationFormat>
  <Paragraphs>46</Paragraphs>
  <Slides>16</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16</vt:i4>
      </vt:variant>
    </vt:vector>
  </HeadingPairs>
  <TitlesOfParts>
    <vt:vector size="20" baseType="lpstr">
      <vt:lpstr>Arial</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Stefano Querio</dc:creator>
  <cp:lastModifiedBy>Martina Beccherle</cp:lastModifiedBy>
  <cp:revision>34</cp:revision>
  <dcterms:created xsi:type="dcterms:W3CDTF">2024-01-12T11:51:10Z</dcterms:created>
  <dcterms:modified xsi:type="dcterms:W3CDTF">2024-10-18T12:34:21Z</dcterms:modified>
</cp:coreProperties>
</file>