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69" r:id="rId6"/>
    <p:sldId id="270" r:id="rId7"/>
    <p:sldId id="259" r:id="rId8"/>
    <p:sldId id="271" r:id="rId9"/>
    <p:sldId id="260" r:id="rId10"/>
    <p:sldId id="274" r:id="rId11"/>
    <p:sldId id="261" r:id="rId12"/>
    <p:sldId id="272" r:id="rId13"/>
    <p:sldId id="273" r:id="rId14"/>
    <p:sldId id="262" r:id="rId15"/>
    <p:sldId id="263"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2756"/>
    <a:srgbClr val="F3D75D"/>
    <a:srgbClr val="96C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89" autoAdjust="0"/>
    <p:restoredTop sz="94660"/>
  </p:normalViewPr>
  <p:slideViewPr>
    <p:cSldViewPr snapToGrid="0">
      <p:cViewPr>
        <p:scale>
          <a:sx n="100" d="100"/>
          <a:sy n="100" d="100"/>
        </p:scale>
        <p:origin x="1784"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 Querio" userId="b6156760-fcc4-4227-907a-4864250c618d" providerId="ADAL" clId="{55285F68-B6DC-4B60-83FB-C1FDB26058F7}"/>
    <pc:docChg chg="undo custSel addSld delSld modSld">
      <pc:chgData name="Stefano Querio" userId="b6156760-fcc4-4227-907a-4864250c618d" providerId="ADAL" clId="{55285F68-B6DC-4B60-83FB-C1FDB26058F7}" dt="2024-09-30T07:09:49.295" v="21364" actId="20577"/>
      <pc:docMkLst>
        <pc:docMk/>
      </pc:docMkLst>
      <pc:sldChg chg="modSp mod">
        <pc:chgData name="Stefano Querio" userId="b6156760-fcc4-4227-907a-4864250c618d" providerId="ADAL" clId="{55285F68-B6DC-4B60-83FB-C1FDB26058F7}" dt="2024-09-26T07:37:29.200" v="2652" actId="13926"/>
        <pc:sldMkLst>
          <pc:docMk/>
          <pc:sldMk cId="1477219147" sldId="256"/>
        </pc:sldMkLst>
        <pc:spChg chg="mod">
          <ac:chgData name="Stefano Querio" userId="b6156760-fcc4-4227-907a-4864250c618d" providerId="ADAL" clId="{55285F68-B6DC-4B60-83FB-C1FDB26058F7}" dt="2024-09-26T07:37:29.200" v="2652" actId="13926"/>
          <ac:spMkLst>
            <pc:docMk/>
            <pc:sldMk cId="1477219147" sldId="256"/>
            <ac:spMk id="12" creationId="{171BB65F-AD7E-00E0-EBF5-F4ED0FFA2432}"/>
          </ac:spMkLst>
        </pc:spChg>
      </pc:sldChg>
      <pc:sldChg chg="delSp modSp mod">
        <pc:chgData name="Stefano Querio" userId="b6156760-fcc4-4227-907a-4864250c618d" providerId="ADAL" clId="{55285F68-B6DC-4B60-83FB-C1FDB26058F7}" dt="2024-09-29T17:57:00.609" v="21089" actId="113"/>
        <pc:sldMkLst>
          <pc:docMk/>
          <pc:sldMk cId="4014257063" sldId="257"/>
        </pc:sldMkLst>
        <pc:spChg chg="mod">
          <ac:chgData name="Stefano Querio" userId="b6156760-fcc4-4227-907a-4864250c618d" providerId="ADAL" clId="{55285F68-B6DC-4B60-83FB-C1FDB26058F7}" dt="2024-09-29T17:57:00.609" v="21089" actId="113"/>
          <ac:spMkLst>
            <pc:docMk/>
            <pc:sldMk cId="4014257063" sldId="257"/>
            <ac:spMk id="5" creationId="{6A01044B-1D20-16D0-964D-67EA2C406300}"/>
          </ac:spMkLst>
        </pc:spChg>
        <pc:picChg chg="del">
          <ac:chgData name="Stefano Querio" userId="b6156760-fcc4-4227-907a-4864250c618d" providerId="ADAL" clId="{55285F68-B6DC-4B60-83FB-C1FDB26058F7}" dt="2024-09-26T08:14:19.161" v="4154" actId="478"/>
          <ac:picMkLst>
            <pc:docMk/>
            <pc:sldMk cId="4014257063" sldId="257"/>
            <ac:picMk id="35" creationId="{F58E61F1-A6C7-FD4C-FEF0-87136918DFAA}"/>
          </ac:picMkLst>
        </pc:picChg>
      </pc:sldChg>
      <pc:sldChg chg="modSp mod">
        <pc:chgData name="Stefano Querio" userId="b6156760-fcc4-4227-907a-4864250c618d" providerId="ADAL" clId="{55285F68-B6DC-4B60-83FB-C1FDB26058F7}" dt="2024-09-29T17:58:21.538" v="21097" actId="113"/>
        <pc:sldMkLst>
          <pc:docMk/>
          <pc:sldMk cId="630489450" sldId="258"/>
        </pc:sldMkLst>
        <pc:spChg chg="mod">
          <ac:chgData name="Stefano Querio" userId="b6156760-fcc4-4227-907a-4864250c618d" providerId="ADAL" clId="{55285F68-B6DC-4B60-83FB-C1FDB26058F7}" dt="2024-09-29T17:58:21.538" v="21097" actId="113"/>
          <ac:spMkLst>
            <pc:docMk/>
            <pc:sldMk cId="630489450" sldId="258"/>
            <ac:spMk id="6" creationId="{36B01D7C-DBE7-E293-E426-127BF515E2CE}"/>
          </ac:spMkLst>
        </pc:spChg>
      </pc:sldChg>
      <pc:sldChg chg="modSp mod">
        <pc:chgData name="Stefano Querio" userId="b6156760-fcc4-4227-907a-4864250c618d" providerId="ADAL" clId="{55285F68-B6DC-4B60-83FB-C1FDB26058F7}" dt="2024-09-29T18:00:02.191" v="21107" actId="113"/>
        <pc:sldMkLst>
          <pc:docMk/>
          <pc:sldMk cId="2499567960" sldId="259"/>
        </pc:sldMkLst>
        <pc:spChg chg="mod">
          <ac:chgData name="Stefano Querio" userId="b6156760-fcc4-4227-907a-4864250c618d" providerId="ADAL" clId="{55285F68-B6DC-4B60-83FB-C1FDB26058F7}" dt="2024-09-29T18:00:02.191" v="21107" actId="113"/>
          <ac:spMkLst>
            <pc:docMk/>
            <pc:sldMk cId="2499567960" sldId="259"/>
            <ac:spMk id="6" creationId="{40983EBC-8B4D-700C-4255-11F314C632F4}"/>
          </ac:spMkLst>
        </pc:spChg>
      </pc:sldChg>
      <pc:sldChg chg="modSp mod">
        <pc:chgData name="Stefano Querio" userId="b6156760-fcc4-4227-907a-4864250c618d" providerId="ADAL" clId="{55285F68-B6DC-4B60-83FB-C1FDB26058F7}" dt="2024-09-29T18:06:17.763" v="21193" actId="20577"/>
        <pc:sldMkLst>
          <pc:docMk/>
          <pc:sldMk cId="4087680657" sldId="260"/>
        </pc:sldMkLst>
        <pc:spChg chg="mod">
          <ac:chgData name="Stefano Querio" userId="b6156760-fcc4-4227-907a-4864250c618d" providerId="ADAL" clId="{55285F68-B6DC-4B60-83FB-C1FDB26058F7}" dt="2024-09-29T18:06:17.763" v="21193" actId="20577"/>
          <ac:spMkLst>
            <pc:docMk/>
            <pc:sldMk cId="4087680657" sldId="260"/>
            <ac:spMk id="6" creationId="{2B35FAF1-5B1D-BAAE-BB28-43395BB7760D}"/>
          </ac:spMkLst>
        </pc:spChg>
      </pc:sldChg>
      <pc:sldChg chg="modSp mod">
        <pc:chgData name="Stefano Querio" userId="b6156760-fcc4-4227-907a-4864250c618d" providerId="ADAL" clId="{55285F68-B6DC-4B60-83FB-C1FDB26058F7}" dt="2024-09-29T18:06:43.956" v="21231" actId="13926"/>
        <pc:sldMkLst>
          <pc:docMk/>
          <pc:sldMk cId="1970236930" sldId="261"/>
        </pc:sldMkLst>
        <pc:spChg chg="mod">
          <ac:chgData name="Stefano Querio" userId="b6156760-fcc4-4227-907a-4864250c618d" providerId="ADAL" clId="{55285F68-B6DC-4B60-83FB-C1FDB26058F7}" dt="2024-09-29T18:06:43.956" v="21231" actId="13926"/>
          <ac:spMkLst>
            <pc:docMk/>
            <pc:sldMk cId="1970236930" sldId="261"/>
            <ac:spMk id="6" creationId="{B1747A0C-999B-C592-AA6C-B00D17CD2188}"/>
          </ac:spMkLst>
        </pc:spChg>
      </pc:sldChg>
      <pc:sldChg chg="modSp mod">
        <pc:chgData name="Stefano Querio" userId="b6156760-fcc4-4227-907a-4864250c618d" providerId="ADAL" clId="{55285F68-B6DC-4B60-83FB-C1FDB26058F7}" dt="2024-09-29T18:08:11.707" v="21363" actId="20577"/>
        <pc:sldMkLst>
          <pc:docMk/>
          <pc:sldMk cId="1314482844" sldId="262"/>
        </pc:sldMkLst>
        <pc:spChg chg="mod">
          <ac:chgData name="Stefano Querio" userId="b6156760-fcc4-4227-907a-4864250c618d" providerId="ADAL" clId="{55285F68-B6DC-4B60-83FB-C1FDB26058F7}" dt="2024-09-29T18:08:11.707" v="21363" actId="20577"/>
          <ac:spMkLst>
            <pc:docMk/>
            <pc:sldMk cId="1314482844" sldId="262"/>
            <ac:spMk id="6" creationId="{CF8B0E20-109F-9A3F-F287-951FC34D80B2}"/>
          </ac:spMkLst>
        </pc:spChg>
      </pc:sldChg>
      <pc:sldChg chg="delSp modSp mod">
        <pc:chgData name="Stefano Querio" userId="b6156760-fcc4-4227-907a-4864250c618d" providerId="ADAL" clId="{55285F68-B6DC-4B60-83FB-C1FDB26058F7}" dt="2024-09-30T07:09:49.295" v="21364" actId="20577"/>
        <pc:sldMkLst>
          <pc:docMk/>
          <pc:sldMk cId="3840617317" sldId="263"/>
        </pc:sldMkLst>
        <pc:spChg chg="mod">
          <ac:chgData name="Stefano Querio" userId="b6156760-fcc4-4227-907a-4864250c618d" providerId="ADAL" clId="{55285F68-B6DC-4B60-83FB-C1FDB26058F7}" dt="2024-09-30T07:09:49.295" v="21364" actId="20577"/>
          <ac:spMkLst>
            <pc:docMk/>
            <pc:sldMk cId="3840617317" sldId="263"/>
            <ac:spMk id="6" creationId="{3A0DA044-EAB0-1174-CB66-4B4404C4C6A2}"/>
          </ac:spMkLst>
        </pc:spChg>
        <pc:spChg chg="del mod">
          <ac:chgData name="Stefano Querio" userId="b6156760-fcc4-4227-907a-4864250c618d" providerId="ADAL" clId="{55285F68-B6DC-4B60-83FB-C1FDB26058F7}" dt="2024-09-29T17:27:49.752" v="19201" actId="478"/>
          <ac:spMkLst>
            <pc:docMk/>
            <pc:sldMk cId="3840617317" sldId="263"/>
            <ac:spMk id="8" creationId="{7B550EA0-F11E-8695-DC1E-EE66F8C1A3F4}"/>
          </ac:spMkLst>
        </pc:spChg>
        <pc:picChg chg="del mod">
          <ac:chgData name="Stefano Querio" userId="b6156760-fcc4-4227-907a-4864250c618d" providerId="ADAL" clId="{55285F68-B6DC-4B60-83FB-C1FDB26058F7}" dt="2024-09-29T17:27:50.982" v="19203" actId="478"/>
          <ac:picMkLst>
            <pc:docMk/>
            <pc:sldMk cId="3840617317" sldId="263"/>
            <ac:picMk id="5" creationId="{B19685CD-77B2-EE92-CE05-520BDD58CA9B}"/>
          </ac:picMkLst>
        </pc:picChg>
      </pc:sldChg>
      <pc:sldChg chg="modSp del mod">
        <pc:chgData name="Stefano Querio" userId="b6156760-fcc4-4227-907a-4864250c618d" providerId="ADAL" clId="{55285F68-B6DC-4B60-83FB-C1FDB26058F7}" dt="2024-09-26T09:13:07.868" v="5675" actId="2696"/>
        <pc:sldMkLst>
          <pc:docMk/>
          <pc:sldMk cId="617102739" sldId="265"/>
        </pc:sldMkLst>
        <pc:spChg chg="mod">
          <ac:chgData name="Stefano Querio" userId="b6156760-fcc4-4227-907a-4864250c618d" providerId="ADAL" clId="{55285F68-B6DC-4B60-83FB-C1FDB26058F7}" dt="2024-09-14T17:14:29.425" v="2641" actId="20577"/>
          <ac:spMkLst>
            <pc:docMk/>
            <pc:sldMk cId="617102739" sldId="265"/>
            <ac:spMk id="5" creationId="{6A01044B-1D20-16D0-964D-67EA2C406300}"/>
          </ac:spMkLst>
        </pc:spChg>
      </pc:sldChg>
      <pc:sldChg chg="del">
        <pc:chgData name="Stefano Querio" userId="b6156760-fcc4-4227-907a-4864250c618d" providerId="ADAL" clId="{55285F68-B6DC-4B60-83FB-C1FDB26058F7}" dt="2024-09-29T15:39:11.342" v="13792" actId="2696"/>
        <pc:sldMkLst>
          <pc:docMk/>
          <pc:sldMk cId="1502551331" sldId="266"/>
        </pc:sldMkLst>
      </pc:sldChg>
      <pc:sldChg chg="del">
        <pc:chgData name="Stefano Querio" userId="b6156760-fcc4-4227-907a-4864250c618d" providerId="ADAL" clId="{55285F68-B6DC-4B60-83FB-C1FDB26058F7}" dt="2024-09-29T17:55:27.018" v="21081" actId="2696"/>
        <pc:sldMkLst>
          <pc:docMk/>
          <pc:sldMk cId="2573754559" sldId="267"/>
        </pc:sldMkLst>
      </pc:sldChg>
      <pc:sldChg chg="modSp add mod">
        <pc:chgData name="Stefano Querio" userId="b6156760-fcc4-4227-907a-4864250c618d" providerId="ADAL" clId="{55285F68-B6DC-4B60-83FB-C1FDB26058F7}" dt="2024-09-29T17:57:50.659" v="21093" actId="113"/>
        <pc:sldMkLst>
          <pc:docMk/>
          <pc:sldMk cId="2209371367" sldId="268"/>
        </pc:sldMkLst>
        <pc:spChg chg="mod">
          <ac:chgData name="Stefano Querio" userId="b6156760-fcc4-4227-907a-4864250c618d" providerId="ADAL" clId="{55285F68-B6DC-4B60-83FB-C1FDB26058F7}" dt="2024-09-29T17:57:50.659" v="21093" actId="113"/>
          <ac:spMkLst>
            <pc:docMk/>
            <pc:sldMk cId="2209371367" sldId="268"/>
            <ac:spMk id="5" creationId="{6A01044B-1D20-16D0-964D-67EA2C406300}"/>
          </ac:spMkLst>
        </pc:spChg>
      </pc:sldChg>
      <pc:sldChg chg="modSp add mod">
        <pc:chgData name="Stefano Querio" userId="b6156760-fcc4-4227-907a-4864250c618d" providerId="ADAL" clId="{55285F68-B6DC-4B60-83FB-C1FDB26058F7}" dt="2024-09-29T17:58:49.603" v="21101" actId="113"/>
        <pc:sldMkLst>
          <pc:docMk/>
          <pc:sldMk cId="4036955177" sldId="269"/>
        </pc:sldMkLst>
        <pc:spChg chg="mod">
          <ac:chgData name="Stefano Querio" userId="b6156760-fcc4-4227-907a-4864250c618d" providerId="ADAL" clId="{55285F68-B6DC-4B60-83FB-C1FDB26058F7}" dt="2024-09-29T17:58:49.603" v="21101" actId="113"/>
          <ac:spMkLst>
            <pc:docMk/>
            <pc:sldMk cId="4036955177" sldId="269"/>
            <ac:spMk id="6" creationId="{36B01D7C-DBE7-E293-E426-127BF515E2CE}"/>
          </ac:spMkLst>
        </pc:spChg>
      </pc:sldChg>
      <pc:sldChg chg="modSp add mod">
        <pc:chgData name="Stefano Querio" userId="b6156760-fcc4-4227-907a-4864250c618d" providerId="ADAL" clId="{55285F68-B6DC-4B60-83FB-C1FDB26058F7}" dt="2024-09-29T17:59:11.020" v="21102" actId="113"/>
        <pc:sldMkLst>
          <pc:docMk/>
          <pc:sldMk cId="2513645121" sldId="270"/>
        </pc:sldMkLst>
        <pc:spChg chg="mod">
          <ac:chgData name="Stefano Querio" userId="b6156760-fcc4-4227-907a-4864250c618d" providerId="ADAL" clId="{55285F68-B6DC-4B60-83FB-C1FDB26058F7}" dt="2024-09-29T17:59:11.020" v="21102" actId="113"/>
          <ac:spMkLst>
            <pc:docMk/>
            <pc:sldMk cId="2513645121" sldId="270"/>
            <ac:spMk id="6" creationId="{36B01D7C-DBE7-E293-E426-127BF515E2CE}"/>
          </ac:spMkLst>
        </pc:spChg>
      </pc:sldChg>
      <pc:sldChg chg="modSp add mod">
        <pc:chgData name="Stefano Querio" userId="b6156760-fcc4-4227-907a-4864250c618d" providerId="ADAL" clId="{55285F68-B6DC-4B60-83FB-C1FDB26058F7}" dt="2024-09-29T18:00:40.959" v="21111" actId="113"/>
        <pc:sldMkLst>
          <pc:docMk/>
          <pc:sldMk cId="3147980746" sldId="271"/>
        </pc:sldMkLst>
        <pc:spChg chg="mod">
          <ac:chgData name="Stefano Querio" userId="b6156760-fcc4-4227-907a-4864250c618d" providerId="ADAL" clId="{55285F68-B6DC-4B60-83FB-C1FDB26058F7}" dt="2024-09-29T18:00:40.959" v="21111" actId="113"/>
          <ac:spMkLst>
            <pc:docMk/>
            <pc:sldMk cId="3147980746" sldId="271"/>
            <ac:spMk id="6" creationId="{40983EBC-8B4D-700C-4255-11F314C632F4}"/>
          </ac:spMkLst>
        </pc:spChg>
      </pc:sldChg>
      <pc:sldChg chg="modSp add mod">
        <pc:chgData name="Stefano Querio" userId="b6156760-fcc4-4227-907a-4864250c618d" providerId="ADAL" clId="{55285F68-B6DC-4B60-83FB-C1FDB26058F7}" dt="2024-09-29T18:07:04.076" v="21273" actId="13926"/>
        <pc:sldMkLst>
          <pc:docMk/>
          <pc:sldMk cId="1562154111" sldId="272"/>
        </pc:sldMkLst>
        <pc:spChg chg="mod">
          <ac:chgData name="Stefano Querio" userId="b6156760-fcc4-4227-907a-4864250c618d" providerId="ADAL" clId="{55285F68-B6DC-4B60-83FB-C1FDB26058F7}" dt="2024-09-29T18:07:04.076" v="21273" actId="13926"/>
          <ac:spMkLst>
            <pc:docMk/>
            <pc:sldMk cId="1562154111" sldId="272"/>
            <ac:spMk id="6" creationId="{B1747A0C-999B-C592-AA6C-B00D17CD2188}"/>
          </ac:spMkLst>
        </pc:spChg>
      </pc:sldChg>
      <pc:sldChg chg="modSp add mod">
        <pc:chgData name="Stefano Querio" userId="b6156760-fcc4-4227-907a-4864250c618d" providerId="ADAL" clId="{55285F68-B6DC-4B60-83FB-C1FDB26058F7}" dt="2024-09-29T18:07:47.158" v="21315" actId="13926"/>
        <pc:sldMkLst>
          <pc:docMk/>
          <pc:sldMk cId="1184007777" sldId="273"/>
        </pc:sldMkLst>
        <pc:spChg chg="mod">
          <ac:chgData name="Stefano Querio" userId="b6156760-fcc4-4227-907a-4864250c618d" providerId="ADAL" clId="{55285F68-B6DC-4B60-83FB-C1FDB26058F7}" dt="2024-09-29T18:07:47.158" v="21315" actId="13926"/>
          <ac:spMkLst>
            <pc:docMk/>
            <pc:sldMk cId="1184007777" sldId="273"/>
            <ac:spMk id="6" creationId="{B1747A0C-999B-C592-AA6C-B00D17CD2188}"/>
          </ac:spMkLst>
        </pc:spChg>
      </pc:sldChg>
    </pc:docChg>
  </pc:docChgLst>
  <pc:docChgLst>
    <pc:chgData name="Stefano Querio" userId="b6156760-fcc4-4227-907a-4864250c618d" providerId="ADAL" clId="{C905265E-8802-447C-B8A0-672DA98E08E0}"/>
    <pc:docChg chg="custSel delSld modSld">
      <pc:chgData name="Stefano Querio" userId="b6156760-fcc4-4227-907a-4864250c618d" providerId="ADAL" clId="{C905265E-8802-447C-B8A0-672DA98E08E0}" dt="2024-08-27T15:57:34.894" v="186" actId="2696"/>
      <pc:docMkLst>
        <pc:docMk/>
      </pc:docMkLst>
      <pc:sldChg chg="modSp mod">
        <pc:chgData name="Stefano Querio" userId="b6156760-fcc4-4227-907a-4864250c618d" providerId="ADAL" clId="{C905265E-8802-447C-B8A0-672DA98E08E0}" dt="2024-08-27T15:56:19.775" v="17" actId="20577"/>
        <pc:sldMkLst>
          <pc:docMk/>
          <pc:sldMk cId="1477219147" sldId="256"/>
        </pc:sldMkLst>
        <pc:spChg chg="mod">
          <ac:chgData name="Stefano Querio" userId="b6156760-fcc4-4227-907a-4864250c618d" providerId="ADAL" clId="{C905265E-8802-447C-B8A0-672DA98E08E0}" dt="2024-08-27T15:56:19.775" v="17" actId="20577"/>
          <ac:spMkLst>
            <pc:docMk/>
            <pc:sldMk cId="1477219147" sldId="256"/>
            <ac:spMk id="12" creationId="{171BB65F-AD7E-00E0-EBF5-F4ED0FFA2432}"/>
          </ac:spMkLst>
        </pc:spChg>
        <pc:spChg chg="mod">
          <ac:chgData name="Stefano Querio" userId="b6156760-fcc4-4227-907a-4864250c618d" providerId="ADAL" clId="{C905265E-8802-447C-B8A0-672DA98E08E0}" dt="2024-08-27T15:56:14.065" v="0" actId="20577"/>
          <ac:spMkLst>
            <pc:docMk/>
            <pc:sldMk cId="1477219147" sldId="256"/>
            <ac:spMk id="13" creationId="{42F1F21E-55F1-4537-95CF-8ADDCBE49EE4}"/>
          </ac:spMkLst>
        </pc:spChg>
      </pc:sldChg>
      <pc:sldChg chg="modSp mod">
        <pc:chgData name="Stefano Querio" userId="b6156760-fcc4-4227-907a-4864250c618d" providerId="ADAL" clId="{C905265E-8802-447C-B8A0-672DA98E08E0}" dt="2024-08-27T15:56:30.974" v="41" actId="20577"/>
        <pc:sldMkLst>
          <pc:docMk/>
          <pc:sldMk cId="4014257063" sldId="257"/>
        </pc:sldMkLst>
        <pc:spChg chg="mod">
          <ac:chgData name="Stefano Querio" userId="b6156760-fcc4-4227-907a-4864250c618d" providerId="ADAL" clId="{C905265E-8802-447C-B8A0-672DA98E08E0}" dt="2024-08-27T15:56:30.974" v="41" actId="20577"/>
          <ac:spMkLst>
            <pc:docMk/>
            <pc:sldMk cId="4014257063" sldId="257"/>
            <ac:spMk id="5" creationId="{6A01044B-1D20-16D0-964D-67EA2C406300}"/>
          </ac:spMkLst>
        </pc:spChg>
      </pc:sldChg>
      <pc:sldChg chg="modSp mod">
        <pc:chgData name="Stefano Querio" userId="b6156760-fcc4-4227-907a-4864250c618d" providerId="ADAL" clId="{C905265E-8802-447C-B8A0-672DA98E08E0}" dt="2024-08-27T15:56:43.076" v="74" actId="20577"/>
        <pc:sldMkLst>
          <pc:docMk/>
          <pc:sldMk cId="630489450" sldId="258"/>
        </pc:sldMkLst>
        <pc:spChg chg="mod">
          <ac:chgData name="Stefano Querio" userId="b6156760-fcc4-4227-907a-4864250c618d" providerId="ADAL" clId="{C905265E-8802-447C-B8A0-672DA98E08E0}" dt="2024-08-27T15:56:43.076" v="74" actId="20577"/>
          <ac:spMkLst>
            <pc:docMk/>
            <pc:sldMk cId="630489450" sldId="258"/>
            <ac:spMk id="6" creationId="{36B01D7C-DBE7-E293-E426-127BF515E2CE}"/>
          </ac:spMkLst>
        </pc:spChg>
      </pc:sldChg>
      <pc:sldChg chg="modSp mod">
        <pc:chgData name="Stefano Querio" userId="b6156760-fcc4-4227-907a-4864250c618d" providerId="ADAL" clId="{C905265E-8802-447C-B8A0-672DA98E08E0}" dt="2024-08-27T15:56:50.775" v="89" actId="20577"/>
        <pc:sldMkLst>
          <pc:docMk/>
          <pc:sldMk cId="2499567960" sldId="259"/>
        </pc:sldMkLst>
        <pc:spChg chg="mod">
          <ac:chgData name="Stefano Querio" userId="b6156760-fcc4-4227-907a-4864250c618d" providerId="ADAL" clId="{C905265E-8802-447C-B8A0-672DA98E08E0}" dt="2024-08-27T15:56:50.775" v="89" actId="20577"/>
          <ac:spMkLst>
            <pc:docMk/>
            <pc:sldMk cId="2499567960" sldId="259"/>
            <ac:spMk id="6" creationId="{40983EBC-8B4D-700C-4255-11F314C632F4}"/>
          </ac:spMkLst>
        </pc:spChg>
      </pc:sldChg>
      <pc:sldChg chg="modSp mod">
        <pc:chgData name="Stefano Querio" userId="b6156760-fcc4-4227-907a-4864250c618d" providerId="ADAL" clId="{C905265E-8802-447C-B8A0-672DA98E08E0}" dt="2024-08-27T15:57:00.682" v="120" actId="20577"/>
        <pc:sldMkLst>
          <pc:docMk/>
          <pc:sldMk cId="4087680657" sldId="260"/>
        </pc:sldMkLst>
        <pc:spChg chg="mod">
          <ac:chgData name="Stefano Querio" userId="b6156760-fcc4-4227-907a-4864250c618d" providerId="ADAL" clId="{C905265E-8802-447C-B8A0-672DA98E08E0}" dt="2024-08-27T15:57:00.682" v="120" actId="20577"/>
          <ac:spMkLst>
            <pc:docMk/>
            <pc:sldMk cId="4087680657" sldId="260"/>
            <ac:spMk id="6" creationId="{2B35FAF1-5B1D-BAAE-BB28-43395BB7760D}"/>
          </ac:spMkLst>
        </pc:spChg>
      </pc:sldChg>
      <pc:sldChg chg="modSp mod">
        <pc:chgData name="Stefano Querio" userId="b6156760-fcc4-4227-907a-4864250c618d" providerId="ADAL" clId="{C905265E-8802-447C-B8A0-672DA98E08E0}" dt="2024-08-27T15:57:09.717" v="146" actId="20577"/>
        <pc:sldMkLst>
          <pc:docMk/>
          <pc:sldMk cId="1970236930" sldId="261"/>
        </pc:sldMkLst>
        <pc:spChg chg="mod">
          <ac:chgData name="Stefano Querio" userId="b6156760-fcc4-4227-907a-4864250c618d" providerId="ADAL" clId="{C905265E-8802-447C-B8A0-672DA98E08E0}" dt="2024-08-27T15:57:09.717" v="146" actId="20577"/>
          <ac:spMkLst>
            <pc:docMk/>
            <pc:sldMk cId="1970236930" sldId="261"/>
            <ac:spMk id="6" creationId="{B1747A0C-999B-C592-AA6C-B00D17CD2188}"/>
          </ac:spMkLst>
        </pc:spChg>
      </pc:sldChg>
      <pc:sldChg chg="modSp mod">
        <pc:chgData name="Stefano Querio" userId="b6156760-fcc4-4227-907a-4864250c618d" providerId="ADAL" clId="{C905265E-8802-447C-B8A0-672DA98E08E0}" dt="2024-08-27T15:57:20.688" v="166" actId="20577"/>
        <pc:sldMkLst>
          <pc:docMk/>
          <pc:sldMk cId="1314482844" sldId="262"/>
        </pc:sldMkLst>
        <pc:spChg chg="mod">
          <ac:chgData name="Stefano Querio" userId="b6156760-fcc4-4227-907a-4864250c618d" providerId="ADAL" clId="{C905265E-8802-447C-B8A0-672DA98E08E0}" dt="2024-08-27T15:57:20.688" v="166" actId="20577"/>
          <ac:spMkLst>
            <pc:docMk/>
            <pc:sldMk cId="1314482844" sldId="262"/>
            <ac:spMk id="6" creationId="{CF8B0E20-109F-9A3F-F287-951FC34D80B2}"/>
          </ac:spMkLst>
        </pc:spChg>
      </pc:sldChg>
      <pc:sldChg chg="modSp mod">
        <pc:chgData name="Stefano Querio" userId="b6156760-fcc4-4227-907a-4864250c618d" providerId="ADAL" clId="{C905265E-8802-447C-B8A0-672DA98E08E0}" dt="2024-08-27T15:57:28.514" v="185" actId="20577"/>
        <pc:sldMkLst>
          <pc:docMk/>
          <pc:sldMk cId="3840617317" sldId="263"/>
        </pc:sldMkLst>
        <pc:spChg chg="mod">
          <ac:chgData name="Stefano Querio" userId="b6156760-fcc4-4227-907a-4864250c618d" providerId="ADAL" clId="{C905265E-8802-447C-B8A0-672DA98E08E0}" dt="2024-08-27T15:57:28.514" v="185" actId="20577"/>
          <ac:spMkLst>
            <pc:docMk/>
            <pc:sldMk cId="3840617317" sldId="263"/>
            <ac:spMk id="6" creationId="{3A0DA044-EAB0-1174-CB66-4B4404C4C6A2}"/>
          </ac:spMkLst>
        </pc:spChg>
      </pc:sldChg>
      <pc:sldChg chg="del">
        <pc:chgData name="Stefano Querio" userId="b6156760-fcc4-4227-907a-4864250c618d" providerId="ADAL" clId="{C905265E-8802-447C-B8A0-672DA98E08E0}" dt="2024-08-27T15:57:34.894" v="186" actId="2696"/>
        <pc:sldMkLst>
          <pc:docMk/>
          <pc:sldMk cId="2721867779" sldId="264"/>
        </pc:sldMkLst>
      </pc:sldChg>
    </pc:docChg>
  </pc:docChgLst>
  <pc:docChgLst>
    <pc:chgData name="Stefano Querio" userId="b6156760-fcc4-4227-907a-4864250c618d" providerId="ADAL" clId="{2146D530-AD8E-4F65-BF6A-E09F1C24C61D}"/>
    <pc:docChg chg="undo custSel addSld modSld">
      <pc:chgData name="Stefano Querio" userId="b6156760-fcc4-4227-907a-4864250c618d" providerId="ADAL" clId="{2146D530-AD8E-4F65-BF6A-E09F1C24C61D}" dt="2024-01-15T10:46:53.601" v="16170" actId="20577"/>
      <pc:docMkLst>
        <pc:docMk/>
      </pc:docMkLst>
      <pc:sldChg chg="modSp mod">
        <pc:chgData name="Stefano Querio" userId="b6156760-fcc4-4227-907a-4864250c618d" providerId="ADAL" clId="{2146D530-AD8E-4F65-BF6A-E09F1C24C61D}" dt="2024-01-15T10:35:46.644" v="16090" actId="113"/>
        <pc:sldMkLst>
          <pc:docMk/>
          <pc:sldMk cId="1477219147" sldId="256"/>
        </pc:sldMkLst>
        <pc:spChg chg="mod">
          <ac:chgData name="Stefano Querio" userId="b6156760-fcc4-4227-907a-4864250c618d" providerId="ADAL" clId="{2146D530-AD8E-4F65-BF6A-E09F1C24C61D}" dt="2024-01-15T10:35:46.644" v="16090" actId="113"/>
          <ac:spMkLst>
            <pc:docMk/>
            <pc:sldMk cId="1477219147" sldId="256"/>
            <ac:spMk id="5" creationId="{6A01044B-1D20-16D0-964D-67EA2C406300}"/>
          </ac:spMkLst>
        </pc:spChg>
      </pc:sldChg>
      <pc:sldChg chg="modSp mod">
        <pc:chgData name="Stefano Querio" userId="b6156760-fcc4-4227-907a-4864250c618d" providerId="ADAL" clId="{2146D530-AD8E-4F65-BF6A-E09F1C24C61D}" dt="2024-01-15T10:36:16.165" v="16091" actId="113"/>
        <pc:sldMkLst>
          <pc:docMk/>
          <pc:sldMk cId="4014257063" sldId="257"/>
        </pc:sldMkLst>
        <pc:spChg chg="mod">
          <ac:chgData name="Stefano Querio" userId="b6156760-fcc4-4227-907a-4864250c618d" providerId="ADAL" clId="{2146D530-AD8E-4F65-BF6A-E09F1C24C61D}" dt="2024-01-15T10:36:16.165" v="16091" actId="113"/>
          <ac:spMkLst>
            <pc:docMk/>
            <pc:sldMk cId="4014257063" sldId="257"/>
            <ac:spMk id="5" creationId="{6A01044B-1D20-16D0-964D-67EA2C406300}"/>
          </ac:spMkLst>
        </pc:spChg>
      </pc:sldChg>
      <pc:sldChg chg="modSp mod">
        <pc:chgData name="Stefano Querio" userId="b6156760-fcc4-4227-907a-4864250c618d" providerId="ADAL" clId="{2146D530-AD8E-4F65-BF6A-E09F1C24C61D}" dt="2024-01-15T10:37:39.069" v="16098" actId="113"/>
        <pc:sldMkLst>
          <pc:docMk/>
          <pc:sldMk cId="630489450" sldId="258"/>
        </pc:sldMkLst>
        <pc:spChg chg="mod">
          <ac:chgData name="Stefano Querio" userId="b6156760-fcc4-4227-907a-4864250c618d" providerId="ADAL" clId="{2146D530-AD8E-4F65-BF6A-E09F1C24C61D}" dt="2024-01-15T10:37:39.069" v="16098" actId="113"/>
          <ac:spMkLst>
            <pc:docMk/>
            <pc:sldMk cId="630489450" sldId="258"/>
            <ac:spMk id="5" creationId="{6A01044B-1D20-16D0-964D-67EA2C406300}"/>
          </ac:spMkLst>
        </pc:spChg>
      </pc:sldChg>
      <pc:sldChg chg="modSp mod">
        <pc:chgData name="Stefano Querio" userId="b6156760-fcc4-4227-907a-4864250c618d" providerId="ADAL" clId="{2146D530-AD8E-4F65-BF6A-E09F1C24C61D}" dt="2024-01-15T10:38:08.637" v="16100" actId="113"/>
        <pc:sldMkLst>
          <pc:docMk/>
          <pc:sldMk cId="2499567960" sldId="259"/>
        </pc:sldMkLst>
        <pc:spChg chg="mod">
          <ac:chgData name="Stefano Querio" userId="b6156760-fcc4-4227-907a-4864250c618d" providerId="ADAL" clId="{2146D530-AD8E-4F65-BF6A-E09F1C24C61D}" dt="2024-01-15T10:38:08.637" v="16100" actId="113"/>
          <ac:spMkLst>
            <pc:docMk/>
            <pc:sldMk cId="2499567960" sldId="259"/>
            <ac:spMk id="5" creationId="{6A01044B-1D20-16D0-964D-67EA2C406300}"/>
          </ac:spMkLst>
        </pc:spChg>
      </pc:sldChg>
      <pc:sldChg chg="modSp mod">
        <pc:chgData name="Stefano Querio" userId="b6156760-fcc4-4227-907a-4864250c618d" providerId="ADAL" clId="{2146D530-AD8E-4F65-BF6A-E09F1C24C61D}" dt="2024-01-15T10:38:38.020" v="16103" actId="114"/>
        <pc:sldMkLst>
          <pc:docMk/>
          <pc:sldMk cId="4087680657" sldId="260"/>
        </pc:sldMkLst>
        <pc:spChg chg="mod">
          <ac:chgData name="Stefano Querio" userId="b6156760-fcc4-4227-907a-4864250c618d" providerId="ADAL" clId="{2146D530-AD8E-4F65-BF6A-E09F1C24C61D}" dt="2024-01-15T10:38:38.020" v="16103" actId="114"/>
          <ac:spMkLst>
            <pc:docMk/>
            <pc:sldMk cId="4087680657" sldId="260"/>
            <ac:spMk id="5" creationId="{6A01044B-1D20-16D0-964D-67EA2C406300}"/>
          </ac:spMkLst>
        </pc:spChg>
      </pc:sldChg>
      <pc:sldChg chg="modSp mod">
        <pc:chgData name="Stefano Querio" userId="b6156760-fcc4-4227-907a-4864250c618d" providerId="ADAL" clId="{2146D530-AD8E-4F65-BF6A-E09F1C24C61D}" dt="2024-01-15T10:41:35.546" v="16113" actId="113"/>
        <pc:sldMkLst>
          <pc:docMk/>
          <pc:sldMk cId="1970236930" sldId="261"/>
        </pc:sldMkLst>
        <pc:spChg chg="mod">
          <ac:chgData name="Stefano Querio" userId="b6156760-fcc4-4227-907a-4864250c618d" providerId="ADAL" clId="{2146D530-AD8E-4F65-BF6A-E09F1C24C61D}" dt="2024-01-15T10:41:35.546" v="16113" actId="113"/>
          <ac:spMkLst>
            <pc:docMk/>
            <pc:sldMk cId="1970236930" sldId="261"/>
            <ac:spMk id="5" creationId="{6A01044B-1D20-16D0-964D-67EA2C406300}"/>
          </ac:spMkLst>
        </pc:spChg>
      </pc:sldChg>
      <pc:sldChg chg="modSp mod">
        <pc:chgData name="Stefano Querio" userId="b6156760-fcc4-4227-907a-4864250c618d" providerId="ADAL" clId="{2146D530-AD8E-4F65-BF6A-E09F1C24C61D}" dt="2024-01-15T10:43:01.389" v="16142" actId="20577"/>
        <pc:sldMkLst>
          <pc:docMk/>
          <pc:sldMk cId="1314482844" sldId="262"/>
        </pc:sldMkLst>
        <pc:spChg chg="mod">
          <ac:chgData name="Stefano Querio" userId="b6156760-fcc4-4227-907a-4864250c618d" providerId="ADAL" clId="{2146D530-AD8E-4F65-BF6A-E09F1C24C61D}" dt="2024-01-15T10:43:01.389" v="16142" actId="20577"/>
          <ac:spMkLst>
            <pc:docMk/>
            <pc:sldMk cId="1314482844" sldId="262"/>
            <ac:spMk id="5" creationId="{6A01044B-1D20-16D0-964D-67EA2C406300}"/>
          </ac:spMkLst>
        </pc:spChg>
      </pc:sldChg>
      <pc:sldChg chg="modSp mod">
        <pc:chgData name="Stefano Querio" userId="b6156760-fcc4-4227-907a-4864250c618d" providerId="ADAL" clId="{2146D530-AD8E-4F65-BF6A-E09F1C24C61D}" dt="2024-01-15T10:44:04.149" v="16154" actId="113"/>
        <pc:sldMkLst>
          <pc:docMk/>
          <pc:sldMk cId="3840617317" sldId="263"/>
        </pc:sldMkLst>
        <pc:spChg chg="mod">
          <ac:chgData name="Stefano Querio" userId="b6156760-fcc4-4227-907a-4864250c618d" providerId="ADAL" clId="{2146D530-AD8E-4F65-BF6A-E09F1C24C61D}" dt="2024-01-15T10:44:04.149" v="16154" actId="113"/>
          <ac:spMkLst>
            <pc:docMk/>
            <pc:sldMk cId="3840617317" sldId="263"/>
            <ac:spMk id="5" creationId="{6A01044B-1D20-16D0-964D-67EA2C406300}"/>
          </ac:spMkLst>
        </pc:spChg>
      </pc:sldChg>
      <pc:sldChg chg="modSp mod">
        <pc:chgData name="Stefano Querio" userId="b6156760-fcc4-4227-907a-4864250c618d" providerId="ADAL" clId="{2146D530-AD8E-4F65-BF6A-E09F1C24C61D}" dt="2024-01-15T10:45:39.400" v="16160" actId="114"/>
        <pc:sldMkLst>
          <pc:docMk/>
          <pc:sldMk cId="2721867779" sldId="264"/>
        </pc:sldMkLst>
        <pc:spChg chg="mod">
          <ac:chgData name="Stefano Querio" userId="b6156760-fcc4-4227-907a-4864250c618d" providerId="ADAL" clId="{2146D530-AD8E-4F65-BF6A-E09F1C24C61D}" dt="2024-01-15T10:45:39.400" v="16160" actId="114"/>
          <ac:spMkLst>
            <pc:docMk/>
            <pc:sldMk cId="2721867779" sldId="264"/>
            <ac:spMk id="5" creationId="{6A01044B-1D20-16D0-964D-67EA2C406300}"/>
          </ac:spMkLst>
        </pc:spChg>
      </pc:sldChg>
      <pc:sldChg chg="modSp mod">
        <pc:chgData name="Stefano Querio" userId="b6156760-fcc4-4227-907a-4864250c618d" providerId="ADAL" clId="{2146D530-AD8E-4F65-BF6A-E09F1C24C61D}" dt="2024-01-15T10:36:59.609" v="16096" actId="113"/>
        <pc:sldMkLst>
          <pc:docMk/>
          <pc:sldMk cId="617102739" sldId="265"/>
        </pc:sldMkLst>
        <pc:spChg chg="mod">
          <ac:chgData name="Stefano Querio" userId="b6156760-fcc4-4227-907a-4864250c618d" providerId="ADAL" clId="{2146D530-AD8E-4F65-BF6A-E09F1C24C61D}" dt="2024-01-15T10:36:59.609" v="16096" actId="113"/>
          <ac:spMkLst>
            <pc:docMk/>
            <pc:sldMk cId="617102739" sldId="265"/>
            <ac:spMk id="5" creationId="{6A01044B-1D20-16D0-964D-67EA2C406300}"/>
          </ac:spMkLst>
        </pc:spChg>
      </pc:sldChg>
      <pc:sldChg chg="modSp add mod">
        <pc:chgData name="Stefano Querio" userId="b6156760-fcc4-4227-907a-4864250c618d" providerId="ADAL" clId="{2146D530-AD8E-4F65-BF6A-E09F1C24C61D}" dt="2024-01-15T10:39:11.613" v="16107" actId="114"/>
        <pc:sldMkLst>
          <pc:docMk/>
          <pc:sldMk cId="1502551331" sldId="266"/>
        </pc:sldMkLst>
        <pc:spChg chg="mod">
          <ac:chgData name="Stefano Querio" userId="b6156760-fcc4-4227-907a-4864250c618d" providerId="ADAL" clId="{2146D530-AD8E-4F65-BF6A-E09F1C24C61D}" dt="2024-01-15T10:39:11.613" v="16107" actId="114"/>
          <ac:spMkLst>
            <pc:docMk/>
            <pc:sldMk cId="1502551331" sldId="266"/>
            <ac:spMk id="5" creationId="{6A01044B-1D20-16D0-964D-67EA2C406300}"/>
          </ac:spMkLst>
        </pc:spChg>
      </pc:sldChg>
      <pc:sldChg chg="modSp add mod">
        <pc:chgData name="Stefano Querio" userId="b6156760-fcc4-4227-907a-4864250c618d" providerId="ADAL" clId="{2146D530-AD8E-4F65-BF6A-E09F1C24C61D}" dt="2024-01-15T10:46:53.601" v="16170" actId="20577"/>
        <pc:sldMkLst>
          <pc:docMk/>
          <pc:sldMk cId="2573754559" sldId="267"/>
        </pc:sldMkLst>
        <pc:spChg chg="mod">
          <ac:chgData name="Stefano Querio" userId="b6156760-fcc4-4227-907a-4864250c618d" providerId="ADAL" clId="{2146D530-AD8E-4F65-BF6A-E09F1C24C61D}" dt="2024-01-15T10:46:53.601" v="16170" actId="20577"/>
          <ac:spMkLst>
            <pc:docMk/>
            <pc:sldMk cId="2573754559" sldId="267"/>
            <ac:spMk id="5" creationId="{6A01044B-1D20-16D0-964D-67EA2C4063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CA6974E-B214-A480-9A96-48EABFD5D5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5" b="33330"/>
          <a:stretch/>
        </p:blipFill>
        <p:spPr>
          <a:xfrm>
            <a:off x="0" y="1206500"/>
            <a:ext cx="12191806" cy="5651500"/>
          </a:xfrm>
          <a:prstGeom prst="rect">
            <a:avLst/>
          </a:prstGeom>
        </p:spPr>
      </p:pic>
      <p:sp>
        <p:nvSpPr>
          <p:cNvPr id="8" name="Rettangolo 7">
            <a:extLst>
              <a:ext uri="{FF2B5EF4-FFF2-40B4-BE49-F238E27FC236}">
                <a16:creationId xmlns:a16="http://schemas.microsoft.com/office/drawing/2014/main" id="{8531A4CE-63AF-6E41-D37C-B0F1C4B5A570}"/>
              </a:ext>
            </a:extLst>
          </p:cNvPr>
          <p:cNvSpPr/>
          <p:nvPr userDrawn="1"/>
        </p:nvSpPr>
        <p:spPr>
          <a:xfrm rot="10800000">
            <a:off x="0" y="1126683"/>
            <a:ext cx="12192000" cy="29656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8">
            <a:extLst>
              <a:ext uri="{FF2B5EF4-FFF2-40B4-BE49-F238E27FC236}">
                <a16:creationId xmlns:a16="http://schemas.microsoft.com/office/drawing/2014/main" id="{B4EB14F5-080A-1450-261A-04E56DF290ED}"/>
              </a:ext>
            </a:extLst>
          </p:cNvPr>
          <p:cNvSpPr/>
          <p:nvPr userDrawn="1"/>
        </p:nvSpPr>
        <p:spPr>
          <a:xfrm rot="10800000">
            <a:off x="429905" y="1403047"/>
            <a:ext cx="679622" cy="407773"/>
          </a:xfrm>
          <a:prstGeom prst="triangle">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146EEF75-02DB-E949-E795-6B515AA75C06}"/>
              </a:ext>
            </a:extLst>
          </p:cNvPr>
          <p:cNvSpPr/>
          <p:nvPr userDrawn="1"/>
        </p:nvSpPr>
        <p:spPr>
          <a:xfrm>
            <a:off x="0" y="0"/>
            <a:ext cx="1539433" cy="112668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E55779D-31A7-8794-D6C0-19DB96DC356E}"/>
              </a:ext>
            </a:extLst>
          </p:cNvPr>
          <p:cNvSpPr txBox="1"/>
          <p:nvPr userDrawn="1"/>
        </p:nvSpPr>
        <p:spPr>
          <a:xfrm rot="16200000">
            <a:off x="10498026" y="5368291"/>
            <a:ext cx="3071943" cy="276999"/>
          </a:xfrm>
          <a:prstGeom prst="rect">
            <a:avLst/>
          </a:prstGeom>
          <a:noFill/>
        </p:spPr>
        <p:txBody>
          <a:bodyPr wrap="square">
            <a:spAutoFit/>
          </a:bodyPr>
          <a:lstStyle/>
          <a:p>
            <a:pPr algn="ctr"/>
            <a:r>
              <a:rPr lang="it-IT" sz="1200" b="1" dirty="0">
                <a:solidFill>
                  <a:schemeClr val="tx1">
                    <a:lumMod val="95000"/>
                    <a:lumOff val="5000"/>
                    <a:alpha val="50000"/>
                  </a:schemeClr>
                </a:solidFill>
              </a:rPr>
              <a:t>© 2024 S. Lattes &amp; C. Editori </a:t>
            </a:r>
            <a:r>
              <a:rPr lang="it-IT" sz="1200" b="1" dirty="0" err="1">
                <a:solidFill>
                  <a:schemeClr val="tx1">
                    <a:lumMod val="95000"/>
                    <a:lumOff val="5000"/>
                    <a:alpha val="50000"/>
                  </a:schemeClr>
                </a:solidFill>
              </a:rPr>
              <a:t>SpA</a:t>
            </a:r>
            <a:r>
              <a:rPr lang="it-IT" sz="1200" b="1" dirty="0">
                <a:solidFill>
                  <a:schemeClr val="tx1">
                    <a:lumMod val="95000"/>
                    <a:lumOff val="5000"/>
                    <a:alpha val="50000"/>
                  </a:schemeClr>
                </a:solidFill>
              </a:rPr>
              <a:t> Torino</a:t>
            </a:r>
          </a:p>
        </p:txBody>
      </p:sp>
    </p:spTree>
    <p:extLst>
      <p:ext uri="{BB962C8B-B14F-4D97-AF65-F5344CB8AC3E}">
        <p14:creationId xmlns:p14="http://schemas.microsoft.com/office/powerpoint/2010/main" val="354846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D2A72E-6257-B04C-84D8-CB2A1149D36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497A15-DCA2-86F2-8F92-40D83487B01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C4F6FF-7E80-BD74-72D0-4120EE5DBF57}"/>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03BCE968-AE2D-4D64-0527-64C8084C20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DE712A-754E-E8CA-154D-772E7BEC846C}"/>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68548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6ADA409-9CB7-C4CB-DE5C-0CD17791F28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A85F46-9307-30E7-84BB-07872036B79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C6373B-8D98-68D1-8253-6F1A752E125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704F3F79-2036-C3AD-FE40-4C9529707C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F04418-A5C2-763A-A49D-0DCE59E6553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40070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A3B93B1-1E52-84CC-852C-38565F8DB5AD}"/>
              </a:ext>
            </a:extLst>
          </p:cNvPr>
          <p:cNvSpPr txBox="1"/>
          <p:nvPr userDrawn="1"/>
        </p:nvSpPr>
        <p:spPr>
          <a:xfrm rot="16200000">
            <a:off x="10498026" y="5035248"/>
            <a:ext cx="3071943" cy="276999"/>
          </a:xfrm>
          <a:prstGeom prst="rect">
            <a:avLst/>
          </a:prstGeom>
          <a:noFill/>
        </p:spPr>
        <p:txBody>
          <a:bodyPr wrap="square">
            <a:spAutoFit/>
          </a:bodyPr>
          <a:lstStyle/>
          <a:p>
            <a:pPr algn="ctr"/>
            <a:r>
              <a:rPr lang="it-IT" sz="1200" b="0" dirty="0">
                <a:solidFill>
                  <a:schemeClr val="tx1">
                    <a:lumMod val="95000"/>
                    <a:lumOff val="5000"/>
                    <a:alpha val="30000"/>
                  </a:schemeClr>
                </a:solidFill>
              </a:rPr>
              <a:t>© 2024 S. Lattes &amp; C. Editori </a:t>
            </a:r>
            <a:r>
              <a:rPr lang="it-IT" sz="1200" b="0" dirty="0" err="1">
                <a:solidFill>
                  <a:schemeClr val="tx1">
                    <a:lumMod val="95000"/>
                    <a:lumOff val="5000"/>
                    <a:alpha val="30000"/>
                  </a:schemeClr>
                </a:solidFill>
              </a:rPr>
              <a:t>SpA</a:t>
            </a:r>
            <a:r>
              <a:rPr lang="it-IT" sz="1200" b="0" dirty="0">
                <a:solidFill>
                  <a:schemeClr val="tx1">
                    <a:lumMod val="95000"/>
                    <a:lumOff val="5000"/>
                    <a:alpha val="30000"/>
                  </a:schemeClr>
                </a:solidFill>
              </a:rPr>
              <a:t> Torino</a:t>
            </a:r>
          </a:p>
        </p:txBody>
      </p:sp>
      <p:sp>
        <p:nvSpPr>
          <p:cNvPr id="8" name="Rettangolo 7">
            <a:extLst>
              <a:ext uri="{FF2B5EF4-FFF2-40B4-BE49-F238E27FC236}">
                <a16:creationId xmlns:a16="http://schemas.microsoft.com/office/drawing/2014/main" id="{56D5E20E-9E05-BDE4-7FC6-9075E0C62524}"/>
              </a:ext>
            </a:extLst>
          </p:cNvPr>
          <p:cNvSpPr/>
          <p:nvPr userDrawn="1"/>
        </p:nvSpPr>
        <p:spPr>
          <a:xfrm>
            <a:off x="0" y="6561438"/>
            <a:ext cx="12192000" cy="296562"/>
          </a:xfrm>
          <a:prstGeom prst="rect">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8">
            <a:extLst>
              <a:ext uri="{FF2B5EF4-FFF2-40B4-BE49-F238E27FC236}">
                <a16:creationId xmlns:a16="http://schemas.microsoft.com/office/drawing/2014/main" id="{03895847-9D77-C7A5-D487-8B42B5041E59}"/>
              </a:ext>
            </a:extLst>
          </p:cNvPr>
          <p:cNvSpPr/>
          <p:nvPr userDrawn="1"/>
        </p:nvSpPr>
        <p:spPr>
          <a:xfrm>
            <a:off x="11267303" y="6240162"/>
            <a:ext cx="679622" cy="407773"/>
          </a:xfrm>
          <a:prstGeom prst="triangle">
            <a:avLst/>
          </a:prstGeom>
          <a:solidFill>
            <a:srgbClr val="D02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66B83D6F-5E09-D5CD-A6AC-B837C49456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465" y="5998432"/>
            <a:ext cx="421969" cy="445155"/>
          </a:xfrm>
          <a:prstGeom prst="rect">
            <a:avLst/>
          </a:prstGeom>
        </p:spPr>
      </p:pic>
      <p:sp>
        <p:nvSpPr>
          <p:cNvPr id="11" name="CasellaDiTesto 10">
            <a:extLst>
              <a:ext uri="{FF2B5EF4-FFF2-40B4-BE49-F238E27FC236}">
                <a16:creationId xmlns:a16="http://schemas.microsoft.com/office/drawing/2014/main" id="{87A085CE-AF26-C76F-0643-6AFCB5BC304A}"/>
              </a:ext>
            </a:extLst>
          </p:cNvPr>
          <p:cNvSpPr txBox="1"/>
          <p:nvPr userDrawn="1"/>
        </p:nvSpPr>
        <p:spPr>
          <a:xfrm>
            <a:off x="11188693" y="6443587"/>
            <a:ext cx="836842" cy="307777"/>
          </a:xfrm>
          <a:prstGeom prst="rect">
            <a:avLst/>
          </a:prstGeom>
          <a:noFill/>
        </p:spPr>
        <p:txBody>
          <a:bodyPr wrap="square">
            <a:spAutoFit/>
          </a:bodyPr>
          <a:lstStyle/>
          <a:p>
            <a:pPr algn="ctr"/>
            <a:fld id="{AACB66BD-FA81-48B7-856A-C7F31C02201D}" type="slidenum">
              <a:rPr lang="it-IT" sz="1400" b="1" smtClean="0">
                <a:solidFill>
                  <a:schemeClr val="bg1"/>
                </a:solidFill>
                <a:effectLst/>
              </a:rPr>
              <a:pPr algn="ctr"/>
              <a:t>‹N›</a:t>
            </a:fld>
            <a:endParaRPr lang="it-IT" sz="1400" b="1" dirty="0">
              <a:solidFill>
                <a:schemeClr val="bg1"/>
              </a:solidFill>
              <a:effectLst/>
            </a:endParaRPr>
          </a:p>
        </p:txBody>
      </p:sp>
      <p:sp>
        <p:nvSpPr>
          <p:cNvPr id="12" name="CasellaDiTesto 11">
            <a:extLst>
              <a:ext uri="{FF2B5EF4-FFF2-40B4-BE49-F238E27FC236}">
                <a16:creationId xmlns:a16="http://schemas.microsoft.com/office/drawing/2014/main" id="{8CC1F9CA-17AC-A98F-7E7A-0CF7133FB084}"/>
              </a:ext>
            </a:extLst>
          </p:cNvPr>
          <p:cNvSpPr txBox="1"/>
          <p:nvPr userDrawn="1"/>
        </p:nvSpPr>
        <p:spPr>
          <a:xfrm>
            <a:off x="6201610" y="118587"/>
            <a:ext cx="5832387" cy="307777"/>
          </a:xfrm>
          <a:prstGeom prst="rect">
            <a:avLst/>
          </a:prstGeom>
          <a:noFill/>
        </p:spPr>
        <p:txBody>
          <a:bodyPr wrap="square">
            <a:spAutoFit/>
          </a:bodyPr>
          <a:lstStyle/>
          <a:p>
            <a:pPr algn="r"/>
            <a:r>
              <a:rPr lang="it-IT" sz="1400" b="1" dirty="0">
                <a:solidFill>
                  <a:srgbClr val="D02756"/>
                </a:solidFill>
              </a:rPr>
              <a:t>Unità 4 • Un nuovo scenario</a:t>
            </a:r>
          </a:p>
        </p:txBody>
      </p:sp>
      <p:cxnSp>
        <p:nvCxnSpPr>
          <p:cNvPr id="14" name="Connettore 1 13">
            <a:extLst>
              <a:ext uri="{FF2B5EF4-FFF2-40B4-BE49-F238E27FC236}">
                <a16:creationId xmlns:a16="http://schemas.microsoft.com/office/drawing/2014/main" id="{6131DC4D-D33D-E454-7EC7-E5BE5812FF11}"/>
              </a:ext>
            </a:extLst>
          </p:cNvPr>
          <p:cNvCxnSpPr>
            <a:cxnSpLocks/>
          </p:cNvCxnSpPr>
          <p:nvPr userDrawn="1"/>
        </p:nvCxnSpPr>
        <p:spPr>
          <a:xfrm flipH="1">
            <a:off x="9728200" y="406268"/>
            <a:ext cx="2444297" cy="0"/>
          </a:xfrm>
          <a:prstGeom prst="line">
            <a:avLst/>
          </a:prstGeom>
          <a:ln w="31750" cap="rnd">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80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74F4F-6AAB-61C2-CF3B-E890A6381D3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9141688-F489-446A-CF7A-7113898BA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7B8EA96-97FA-0DC9-00C4-79FCD93684B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51015392-416E-DE6B-ECE2-2E894711D0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0296C6-AD04-AE17-6E3D-AE52160F08A1}"/>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7135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944536-F3CB-9C6C-DBB3-79D0BA8763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881959A-E30D-8463-70B9-EF3DCB50FC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7C02DCE-F00D-2F67-96DE-C5A99968F39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91FD77F-13F3-B79E-7015-48638990E1AC}"/>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6" name="Segnaposto piè di pagina 5">
            <a:extLst>
              <a:ext uri="{FF2B5EF4-FFF2-40B4-BE49-F238E27FC236}">
                <a16:creationId xmlns:a16="http://schemas.microsoft.com/office/drawing/2014/main" id="{D4277C07-35FC-158E-AE61-5AB4C70767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34E080-9545-1B73-6606-297C9BE669EC}"/>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91944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9F2F5A-F836-EC9A-7812-106AD299CC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BCA844-ABF5-CC9F-E44A-2B66D172D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4B68050-7E67-3A24-7F8A-90FB80A308D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699299F-7FE2-8CEC-65DB-9F3912BFE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D938E61-4FB1-C1AE-A34F-20C49565649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36C6406-48FF-983C-B703-4404E2F07B1B}"/>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8" name="Segnaposto piè di pagina 7">
            <a:extLst>
              <a:ext uri="{FF2B5EF4-FFF2-40B4-BE49-F238E27FC236}">
                <a16:creationId xmlns:a16="http://schemas.microsoft.com/office/drawing/2014/main" id="{0DFD3F51-2001-55CA-BA07-8A72EA154D6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7814F97-FAFA-6F75-FBE7-AD8BCB9451D5}"/>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453915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33E76B-FFBA-4DDC-79B7-623631CDA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4B0087F-6471-4294-DCB1-D5EC57F5E9C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4" name="Segnaposto piè di pagina 3">
            <a:extLst>
              <a:ext uri="{FF2B5EF4-FFF2-40B4-BE49-F238E27FC236}">
                <a16:creationId xmlns:a16="http://schemas.microsoft.com/office/drawing/2014/main" id="{791DED99-532C-5678-1605-E623CE033F6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5FA390A-56A7-AAE0-BEBD-67D89A2471DE}"/>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45613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1A0498-3352-A58F-03F6-D9E2415D5FF1}"/>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3" name="Segnaposto piè di pagina 2">
            <a:extLst>
              <a:ext uri="{FF2B5EF4-FFF2-40B4-BE49-F238E27FC236}">
                <a16:creationId xmlns:a16="http://schemas.microsoft.com/office/drawing/2014/main" id="{C3449E44-FD4D-390C-EECE-79437ED98F8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412A3B6-EF55-D99F-E297-9943B1A91D4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08551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ED07FA-7430-6197-B515-ED0CA769D3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69DD0D6-4720-D1F4-3094-0268284B1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9C77FD3-DA27-450E-6BD2-6A6FA845F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245284-FCF4-61F8-33C1-D5B37223228F}"/>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6" name="Segnaposto piè di pagina 5">
            <a:extLst>
              <a:ext uri="{FF2B5EF4-FFF2-40B4-BE49-F238E27FC236}">
                <a16:creationId xmlns:a16="http://schemas.microsoft.com/office/drawing/2014/main" id="{D2800F63-B03D-6282-0482-E9B5FA326D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C1EF9D-066B-D822-0363-D3C22E44620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2641519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91D90-0ED6-B5E5-6BEA-748859C1622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3125570-7E2B-DB93-E4A6-998252DD9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2B58D79-4C06-7204-C946-F88E5E70E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9F5E27D-03EF-FD14-1ADA-64720836A156}"/>
              </a:ext>
            </a:extLst>
          </p:cNvPr>
          <p:cNvSpPr>
            <a:spLocks noGrp="1"/>
          </p:cNvSpPr>
          <p:nvPr>
            <p:ph type="dt" sz="half" idx="10"/>
          </p:nvPr>
        </p:nvSpPr>
        <p:spPr/>
        <p:txBody>
          <a:bodyPr/>
          <a:lstStyle/>
          <a:p>
            <a:fld id="{60E0511D-7BAD-49F3-B311-21FCACA3AC99}" type="datetimeFigureOut">
              <a:rPr lang="it-IT" smtClean="0"/>
              <a:t>18/10/24</a:t>
            </a:fld>
            <a:endParaRPr lang="it-IT"/>
          </a:p>
        </p:txBody>
      </p:sp>
      <p:sp>
        <p:nvSpPr>
          <p:cNvPr id="6" name="Segnaposto piè di pagina 5">
            <a:extLst>
              <a:ext uri="{FF2B5EF4-FFF2-40B4-BE49-F238E27FC236}">
                <a16:creationId xmlns:a16="http://schemas.microsoft.com/office/drawing/2014/main" id="{91B47387-7EBB-FB18-13C2-9560138B5B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785E34-F310-5A87-12C9-866A12F99DC8}"/>
              </a:ext>
            </a:extLst>
          </p:cNvPr>
          <p:cNvSpPr>
            <a:spLocks noGrp="1"/>
          </p:cNvSpPr>
          <p:nvPr>
            <p:ph type="sldNum" sz="quarter" idx="12"/>
          </p:nvPr>
        </p:nvSpPr>
        <p:spPr/>
        <p:txBody>
          <a:bodyPr/>
          <a:lstStyle/>
          <a:p>
            <a:fld id="{5556F33B-135C-4A0C-BBDF-769F60FEBA2E}" type="slidenum">
              <a:rPr lang="it-IT" smtClean="0"/>
              <a:t>‹N›</a:t>
            </a:fld>
            <a:endParaRPr lang="it-IT"/>
          </a:p>
        </p:txBody>
      </p:sp>
    </p:spTree>
    <p:extLst>
      <p:ext uri="{BB962C8B-B14F-4D97-AF65-F5344CB8AC3E}">
        <p14:creationId xmlns:p14="http://schemas.microsoft.com/office/powerpoint/2010/main" val="345732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43CB885-85B7-E2BF-290A-3A149EB0E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154158D-4A27-CDE9-B473-82B5C02EB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7B194C-8ACF-5498-C753-39FDA695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0511D-7BAD-49F3-B311-21FCACA3AC99}" type="datetimeFigureOut">
              <a:rPr lang="it-IT" smtClean="0"/>
              <a:t>18/10/24</a:t>
            </a:fld>
            <a:endParaRPr lang="it-IT"/>
          </a:p>
        </p:txBody>
      </p:sp>
      <p:sp>
        <p:nvSpPr>
          <p:cNvPr id="5" name="Segnaposto piè di pagina 4">
            <a:extLst>
              <a:ext uri="{FF2B5EF4-FFF2-40B4-BE49-F238E27FC236}">
                <a16:creationId xmlns:a16="http://schemas.microsoft.com/office/drawing/2014/main" id="{C4D149F5-B84F-31FC-B32B-B05D71FEB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57DAE52-A970-4402-648A-721BC3DBC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6F33B-135C-4A0C-BBDF-769F60FEBA2E}" type="slidenum">
              <a:rPr lang="it-IT" smtClean="0"/>
              <a:t>‹N›</a:t>
            </a:fld>
            <a:endParaRPr lang="it-IT"/>
          </a:p>
        </p:txBody>
      </p:sp>
    </p:spTree>
    <p:extLst>
      <p:ext uri="{BB962C8B-B14F-4D97-AF65-F5344CB8AC3E}">
        <p14:creationId xmlns:p14="http://schemas.microsoft.com/office/powerpoint/2010/main" val="3612951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171BB65F-AD7E-00E0-EBF5-F4ED0FFA2432}"/>
              </a:ext>
            </a:extLst>
          </p:cNvPr>
          <p:cNvSpPr txBox="1"/>
          <p:nvPr/>
        </p:nvSpPr>
        <p:spPr>
          <a:xfrm>
            <a:off x="1694870" y="359607"/>
            <a:ext cx="9273309" cy="646331"/>
          </a:xfrm>
          <a:prstGeom prst="rect">
            <a:avLst/>
          </a:prstGeom>
          <a:noFill/>
        </p:spPr>
        <p:txBody>
          <a:bodyPr wrap="square" rtlCol="0">
            <a:spAutoFit/>
          </a:bodyPr>
          <a:lstStyle/>
          <a:p>
            <a:r>
              <a:rPr lang="it-IT" sz="3600" b="1" dirty="0">
                <a:solidFill>
                  <a:srgbClr val="D02756"/>
                </a:solidFill>
                <a:latin typeface="Calibri" panose="020F0502020204030204" pitchFamily="34" charset="0"/>
                <a:cs typeface="Calibri" panose="020F0502020204030204" pitchFamily="34" charset="0"/>
              </a:rPr>
              <a:t>Un nuovo scenario</a:t>
            </a:r>
            <a:endParaRPr lang="it-IT" sz="3600" b="1" dirty="0">
              <a:solidFill>
                <a:srgbClr val="D02756"/>
              </a:solidFill>
              <a:highlight>
                <a:srgbClr val="FFFF00"/>
              </a:highlight>
              <a:latin typeface="Calibri" panose="020F0502020204030204" pitchFamily="34" charset="0"/>
              <a:cs typeface="Calibri" panose="020F0502020204030204" pitchFamily="34" charset="0"/>
            </a:endParaRPr>
          </a:p>
        </p:txBody>
      </p:sp>
      <p:sp>
        <p:nvSpPr>
          <p:cNvPr id="13" name="CasellaDiTesto 12">
            <a:extLst>
              <a:ext uri="{FF2B5EF4-FFF2-40B4-BE49-F238E27FC236}">
                <a16:creationId xmlns:a16="http://schemas.microsoft.com/office/drawing/2014/main" id="{42F1F21E-55F1-4537-95CF-8ADDCBE49EE4}"/>
              </a:ext>
            </a:extLst>
          </p:cNvPr>
          <p:cNvSpPr txBox="1"/>
          <p:nvPr/>
        </p:nvSpPr>
        <p:spPr>
          <a:xfrm>
            <a:off x="-1" y="317254"/>
            <a:ext cx="1539433" cy="707886"/>
          </a:xfrm>
          <a:prstGeom prst="rect">
            <a:avLst/>
          </a:prstGeom>
          <a:noFill/>
        </p:spPr>
        <p:txBody>
          <a:bodyPr wrap="square">
            <a:spAutoFit/>
          </a:bodyPr>
          <a:lstStyle/>
          <a:p>
            <a:pPr algn="ctr"/>
            <a:r>
              <a:rPr lang="it-IT" sz="2600" b="1" dirty="0">
                <a:solidFill>
                  <a:schemeClr val="bg1"/>
                </a:solidFill>
              </a:rPr>
              <a:t>Unità </a:t>
            </a:r>
            <a:r>
              <a:rPr lang="it-IT" sz="4000" b="1" dirty="0">
                <a:solidFill>
                  <a:schemeClr val="bg1"/>
                </a:solidFill>
              </a:rPr>
              <a:t>4</a:t>
            </a:r>
            <a:endParaRPr lang="it-IT" sz="4000" dirty="0">
              <a:solidFill>
                <a:schemeClr val="bg1"/>
              </a:solidFill>
            </a:endParaRPr>
          </a:p>
        </p:txBody>
      </p:sp>
    </p:spTree>
    <p:extLst>
      <p:ext uri="{BB962C8B-B14F-4D97-AF65-F5344CB8AC3E}">
        <p14:creationId xmlns:p14="http://schemas.microsoft.com/office/powerpoint/2010/main" val="1477219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mappa, atlante&#10;&#10;Descrizione generata automaticamente">
            <a:extLst>
              <a:ext uri="{FF2B5EF4-FFF2-40B4-BE49-F238E27FC236}">
                <a16:creationId xmlns:a16="http://schemas.microsoft.com/office/drawing/2014/main" id="{38C0AADB-9E2E-05F2-C301-EF4ADBFC3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794" y="876300"/>
            <a:ext cx="7772400" cy="5073003"/>
          </a:xfrm>
          <a:prstGeom prst="rect">
            <a:avLst/>
          </a:prstGeom>
        </p:spPr>
      </p:pic>
    </p:spTree>
    <p:extLst>
      <p:ext uri="{BB962C8B-B14F-4D97-AF65-F5344CB8AC3E}">
        <p14:creationId xmlns:p14="http://schemas.microsoft.com/office/powerpoint/2010/main" val="1485724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747A0C-999B-C592-AA6C-B00D17CD2188}"/>
              </a:ext>
            </a:extLst>
          </p:cNvPr>
          <p:cNvSpPr txBox="1"/>
          <p:nvPr/>
        </p:nvSpPr>
        <p:spPr>
          <a:xfrm>
            <a:off x="916893" y="904725"/>
            <a:ext cx="6868207" cy="5142433"/>
          </a:xfrm>
          <a:prstGeom prst="rect">
            <a:avLst/>
          </a:prstGeom>
          <a:noFill/>
        </p:spPr>
        <p:txBody>
          <a:bodyPr wrap="square" rtlCol="0">
            <a:spAutoFit/>
          </a:bodyPr>
          <a:lstStyle/>
          <a:p>
            <a:pPr>
              <a:spcAft>
                <a:spcPts val="500"/>
              </a:spcAft>
            </a:pPr>
            <a:r>
              <a:rPr lang="it-IT" sz="2400" b="1" dirty="0">
                <a:solidFill>
                  <a:srgbClr val="D02756"/>
                </a:solidFill>
              </a:rPr>
              <a:t>5 La rivoluzione scientifica</a:t>
            </a:r>
            <a:endParaRPr lang="it-IT" sz="2000" dirty="0"/>
          </a:p>
          <a:p>
            <a:pPr>
              <a:spcAft>
                <a:spcPts val="200"/>
              </a:spcAft>
            </a:pPr>
            <a:r>
              <a:rPr lang="it-IT" sz="2000" dirty="0">
                <a:latin typeface="Calibri" panose="020F0502020204030204" pitchFamily="34" charset="0"/>
                <a:cs typeface="Calibri" panose="020F0502020204030204" pitchFamily="34" charset="0"/>
              </a:rPr>
              <a:t>Il </a:t>
            </a:r>
            <a:r>
              <a:rPr lang="it-IT" sz="2000" b="1" dirty="0">
                <a:latin typeface="Calibri" panose="020F0502020204030204" pitchFamily="34" charset="0"/>
                <a:cs typeface="Calibri" panose="020F0502020204030204" pitchFamily="34" charset="0"/>
              </a:rPr>
              <a:t>Seicento</a:t>
            </a:r>
            <a:r>
              <a:rPr lang="it-IT" sz="2000" dirty="0">
                <a:latin typeface="Calibri" panose="020F0502020204030204" pitchFamily="34" charset="0"/>
                <a:cs typeface="Calibri" panose="020F0502020204030204" pitchFamily="34" charset="0"/>
              </a:rPr>
              <a:t> fu un secolo di grandi </a:t>
            </a:r>
            <a:r>
              <a:rPr lang="it-IT" sz="2000" b="1" dirty="0">
                <a:latin typeface="Calibri" panose="020F0502020204030204" pitchFamily="34" charset="0"/>
                <a:cs typeface="Calibri" panose="020F0502020204030204" pitchFamily="34" charset="0"/>
              </a:rPr>
              <a:t>progressi scientifici e</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tecnologici</a:t>
            </a:r>
            <a:r>
              <a:rPr lang="it-IT" sz="2000" dirty="0">
                <a:latin typeface="Calibri" panose="020F0502020204030204" pitchFamily="34" charset="0"/>
                <a:cs typeface="Calibri" panose="020F0502020204030204" pitchFamily="34" charset="0"/>
              </a:rPr>
              <a:t>. In questo periodo vissero importanti scienziati, come il teologo e astronomo tedesco </a:t>
            </a:r>
            <a:r>
              <a:rPr lang="it-IT" sz="2000" b="1" dirty="0">
                <a:latin typeface="Calibri" panose="020F0502020204030204" pitchFamily="34" charset="0"/>
                <a:cs typeface="Calibri" panose="020F0502020204030204" pitchFamily="34" charset="0"/>
              </a:rPr>
              <a:t>Giovanni</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Keplero</a:t>
            </a:r>
            <a:r>
              <a:rPr lang="it-IT" sz="2000" dirty="0">
                <a:latin typeface="Calibri" panose="020F0502020204030204" pitchFamily="34" charset="0"/>
                <a:cs typeface="Calibri" panose="020F0502020204030204" pitchFamily="34" charset="0"/>
              </a:rPr>
              <a:t>, che formulò le leggi che descrivono i movimenti dei pianeti, il fisico inglese </a:t>
            </a:r>
            <a:r>
              <a:rPr lang="it-IT" sz="2000" b="1" dirty="0">
                <a:latin typeface="Calibri" panose="020F0502020204030204" pitchFamily="34" charset="0"/>
                <a:cs typeface="Calibri" panose="020F0502020204030204" pitchFamily="34" charset="0"/>
              </a:rPr>
              <a:t>Isaac</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Newton</a:t>
            </a:r>
            <a:r>
              <a:rPr lang="it-IT" sz="2000" dirty="0">
                <a:latin typeface="Calibri" panose="020F0502020204030204" pitchFamily="34" charset="0"/>
                <a:cs typeface="Calibri" panose="020F0502020204030204" pitchFamily="34" charset="0"/>
              </a:rPr>
              <a:t>, che formulò la legge di gravitazione universale e inventò il calcolo infinitesimale, lo scienziato toscano </a:t>
            </a:r>
            <a:r>
              <a:rPr lang="it-IT" sz="2000" b="1" dirty="0">
                <a:latin typeface="Calibri" panose="020F0502020204030204" pitchFamily="34" charset="0"/>
                <a:cs typeface="Calibri" panose="020F0502020204030204" pitchFamily="34" charset="0"/>
              </a:rPr>
              <a:t>Galileo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Galilei</a:t>
            </a:r>
            <a:r>
              <a:rPr lang="it-IT" sz="2000" dirty="0">
                <a:latin typeface="Calibri" panose="020F0502020204030204" pitchFamily="34" charset="0"/>
                <a:cs typeface="Calibri" panose="020F0502020204030204" pitchFamily="34" charset="0"/>
              </a:rPr>
              <a:t>, che grazie all’uso del cannocchiale studiò la Luna, scoprì nuovi corpi celesti, come i satelliti di Giove, e confermò la teoria copernicana. Il nome di Galilei è anche legato alla formulazione del </a:t>
            </a:r>
            <a:r>
              <a:rPr lang="it-IT" sz="2000" b="1" dirty="0">
                <a:latin typeface="Calibri" panose="020F0502020204030204" pitchFamily="34" charset="0"/>
                <a:cs typeface="Calibri" panose="020F0502020204030204" pitchFamily="34" charset="0"/>
              </a:rPr>
              <a:t>metodo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scientifico</a:t>
            </a:r>
            <a:r>
              <a:rPr lang="it-IT" sz="2000" dirty="0">
                <a:latin typeface="Calibri" panose="020F0502020204030204" pitchFamily="34" charset="0"/>
                <a:cs typeface="Calibri" panose="020F0502020204030204" pitchFamily="34" charset="0"/>
              </a:rPr>
              <a:t>, ovvero il modo di indagare la natura alla base della scienza moderna: la ricerca scientifica deve partire dall’</a:t>
            </a:r>
            <a:r>
              <a:rPr lang="it-IT" sz="2000" b="1" dirty="0">
                <a:latin typeface="Calibri" panose="020F0502020204030204" pitchFamily="34" charset="0"/>
                <a:cs typeface="Calibri" panose="020F0502020204030204" pitchFamily="34" charset="0"/>
              </a:rPr>
              <a:t>osservazione</a:t>
            </a:r>
            <a:r>
              <a:rPr lang="it-IT" sz="2000" dirty="0">
                <a:latin typeface="Calibri" panose="020F0502020204030204" pitchFamily="34" charset="0"/>
                <a:cs typeface="Calibri" panose="020F0502020204030204" pitchFamily="34" charset="0"/>
              </a:rPr>
              <a:t> del fenomeno in natura, quindi proseguire con la </a:t>
            </a:r>
            <a:r>
              <a:rPr lang="it-IT" sz="2000" b="1" dirty="0">
                <a:latin typeface="Calibri" panose="020F0502020204030204" pitchFamily="34" charset="0"/>
                <a:cs typeface="Calibri" panose="020F0502020204030204" pitchFamily="34" charset="0"/>
              </a:rPr>
              <a:t>formulazione di ipotesi</a:t>
            </a:r>
            <a:r>
              <a:rPr lang="it-IT" sz="2000" dirty="0">
                <a:latin typeface="Calibri" panose="020F0502020204030204" pitchFamily="34" charset="0"/>
                <a:cs typeface="Calibri" panose="020F0502020204030204" pitchFamily="34" charset="0"/>
              </a:rPr>
              <a:t> sul fenomeno in esame, infine verificare in laboratorio tramite </a:t>
            </a:r>
            <a:r>
              <a:rPr lang="it-IT" sz="2000" b="1" dirty="0">
                <a:latin typeface="Calibri" panose="020F0502020204030204" pitchFamily="34" charset="0"/>
                <a:cs typeface="Calibri" panose="020F0502020204030204" pitchFamily="34" charset="0"/>
              </a:rPr>
              <a:t>esperimenti</a:t>
            </a:r>
            <a:r>
              <a:rPr lang="it-IT" sz="2000" dirty="0">
                <a:latin typeface="Calibri" panose="020F0502020204030204" pitchFamily="34" charset="0"/>
                <a:cs typeface="Calibri" panose="020F0502020204030204" pitchFamily="34" charset="0"/>
              </a:rPr>
              <a:t> l’ipotesi sostenuta.</a:t>
            </a:r>
            <a:endParaRPr lang="it-IT" sz="20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descr="Immagine che contiene Viso umano, Barba umana, uomo, dipinto&#10;&#10;Descrizione generata automaticamente">
            <a:extLst>
              <a:ext uri="{FF2B5EF4-FFF2-40B4-BE49-F238E27FC236}">
                <a16:creationId xmlns:a16="http://schemas.microsoft.com/office/drawing/2014/main" id="{FBE12DFF-57B5-9E32-4A8A-7B6023D42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300" y="1358899"/>
            <a:ext cx="3448050" cy="4603465"/>
          </a:xfrm>
          <a:prstGeom prst="rect">
            <a:avLst/>
          </a:prstGeom>
        </p:spPr>
      </p:pic>
    </p:spTree>
    <p:extLst>
      <p:ext uri="{BB962C8B-B14F-4D97-AF65-F5344CB8AC3E}">
        <p14:creationId xmlns:p14="http://schemas.microsoft.com/office/powerpoint/2010/main" val="197023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747A0C-999B-C592-AA6C-B00D17CD2188}"/>
              </a:ext>
            </a:extLst>
          </p:cNvPr>
          <p:cNvSpPr txBox="1"/>
          <p:nvPr/>
        </p:nvSpPr>
        <p:spPr>
          <a:xfrm>
            <a:off x="916893" y="904725"/>
            <a:ext cx="6652307" cy="5042406"/>
          </a:xfrm>
          <a:prstGeom prst="rect">
            <a:avLst/>
          </a:prstGeom>
          <a:noFill/>
        </p:spPr>
        <p:txBody>
          <a:bodyPr wrap="square" rtlCol="0">
            <a:spAutoFit/>
          </a:bodyPr>
          <a:lstStyle/>
          <a:p>
            <a:pPr>
              <a:spcAft>
                <a:spcPts val="200"/>
              </a:spcAft>
            </a:pPr>
            <a:r>
              <a:rPr lang="it-IT" sz="2000" dirty="0">
                <a:latin typeface="Calibri" panose="020F0502020204030204" pitchFamily="34" charset="0"/>
                <a:cs typeface="Calibri" panose="020F0502020204030204" pitchFamily="34" charset="0"/>
              </a:rPr>
              <a:t>In questo periodo nacquero anche numerose </a:t>
            </a:r>
            <a:r>
              <a:rPr lang="it-IT" sz="2000" b="1" dirty="0">
                <a:latin typeface="Calibri" panose="020F0502020204030204" pitchFamily="34" charset="0"/>
                <a:cs typeface="Calibri" panose="020F0502020204030204" pitchFamily="34" charset="0"/>
              </a:rPr>
              <a:t>Accademie</a:t>
            </a:r>
            <a:r>
              <a:rPr lang="it-IT" sz="2000" dirty="0">
                <a:latin typeface="Calibri" panose="020F0502020204030204" pitchFamily="34" charset="0"/>
                <a:cs typeface="Calibri" panose="020F0502020204030204" pitchFamily="34" charset="0"/>
              </a:rPr>
              <a:t>, luoghi privati o sovvenzionati da sovrani, principi e aristocratici in cui gli scienziati si incontravano per discutere le loro teorie, come l’</a:t>
            </a:r>
            <a:r>
              <a:rPr lang="it-IT" sz="2000" b="1" dirty="0">
                <a:latin typeface="Calibri" panose="020F0502020204030204" pitchFamily="34" charset="0"/>
                <a:cs typeface="Calibri" panose="020F0502020204030204" pitchFamily="34" charset="0"/>
              </a:rPr>
              <a:t>Accademia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dei Lincei di Roma </a:t>
            </a:r>
            <a:r>
              <a:rPr lang="it-IT" sz="2000" dirty="0">
                <a:latin typeface="Calibri" panose="020F0502020204030204" pitchFamily="34" charset="0"/>
                <a:cs typeface="Calibri" panose="020F0502020204030204" pitchFamily="34" charset="0"/>
              </a:rPr>
              <a:t>(1608), l’</a:t>
            </a:r>
            <a:r>
              <a:rPr lang="it-IT" sz="2000" b="1" dirty="0">
                <a:latin typeface="Calibri" panose="020F0502020204030204" pitchFamily="34" charset="0"/>
                <a:cs typeface="Calibri" panose="020F0502020204030204" pitchFamily="34" charset="0"/>
              </a:rPr>
              <a:t>Accademia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Reale delle Scienze di Parigi </a:t>
            </a:r>
            <a:r>
              <a:rPr lang="it-IT" sz="2000" dirty="0">
                <a:latin typeface="Calibri" panose="020F0502020204030204" pitchFamily="34" charset="0"/>
                <a:cs typeface="Calibri" panose="020F0502020204030204" pitchFamily="34" charset="0"/>
              </a:rPr>
              <a:t>(1666) e la </a:t>
            </a:r>
            <a:r>
              <a:rPr lang="it-IT" sz="2000" b="1" dirty="0">
                <a:latin typeface="Calibri" panose="020F0502020204030204" pitchFamily="34" charset="0"/>
                <a:cs typeface="Calibri" panose="020F0502020204030204" pitchFamily="34" charset="0"/>
              </a:rPr>
              <a:t>Royal</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Society</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of London </a:t>
            </a:r>
            <a:r>
              <a:rPr lang="it-IT" sz="2000" dirty="0">
                <a:latin typeface="Calibri" panose="020F0502020204030204" pitchFamily="34" charset="0"/>
                <a:cs typeface="Calibri" panose="020F0502020204030204" pitchFamily="34" charset="0"/>
              </a:rPr>
              <a:t>(1660).</a:t>
            </a:r>
          </a:p>
          <a:p>
            <a:pPr>
              <a:spcAft>
                <a:spcPts val="200"/>
              </a:spcAft>
            </a:pPr>
            <a:r>
              <a:rPr lang="it-IT" sz="2000" dirty="0">
                <a:latin typeface="Calibri" panose="020F0502020204030204" pitchFamily="34" charset="0"/>
                <a:ea typeface="Calibri" panose="020F0502020204030204" pitchFamily="34" charset="0"/>
                <a:cs typeface="Calibri" panose="020F0502020204030204" pitchFamily="34" charset="0"/>
              </a:rPr>
              <a:t>Nonostante fossero escluse dalle società scientifiche e dalle Accademie, </a:t>
            </a:r>
            <a:r>
              <a:rPr lang="it-IT" sz="2000" b="1" dirty="0">
                <a:latin typeface="Calibri" panose="020F0502020204030204" pitchFamily="34" charset="0"/>
                <a:ea typeface="Calibri" panose="020F0502020204030204" pitchFamily="34" charset="0"/>
                <a:cs typeface="Calibri" panose="020F0502020204030204" pitchFamily="34" charset="0"/>
              </a:rPr>
              <a:t>numerose scienziate </a:t>
            </a:r>
            <a:r>
              <a:rPr lang="it-IT" sz="2000" dirty="0">
                <a:latin typeface="Calibri" panose="020F0502020204030204" pitchFamily="34" charset="0"/>
                <a:ea typeface="Calibri" panose="020F0502020204030204" pitchFamily="34" charset="0"/>
                <a:cs typeface="Calibri" panose="020F0502020204030204" pitchFamily="34" charset="0"/>
              </a:rPr>
              <a:t>contribuirono al progresso della scienza, come </a:t>
            </a:r>
            <a:r>
              <a:rPr lang="it-IT" sz="2000" b="1" dirty="0">
                <a:latin typeface="Calibri" panose="020F0502020204030204" pitchFamily="34" charset="0"/>
                <a:ea typeface="Calibri" panose="020F0502020204030204" pitchFamily="34" charset="0"/>
                <a:cs typeface="Calibri" panose="020F0502020204030204" pitchFamily="34" charset="0"/>
              </a:rPr>
              <a:t>Madame </a:t>
            </a:r>
            <a:r>
              <a:rPr lang="it-IT" sz="2000" b="1" dirty="0" err="1">
                <a:latin typeface="Calibri" panose="020F0502020204030204" pitchFamily="34" charset="0"/>
                <a:ea typeface="Calibri" panose="020F0502020204030204" pitchFamily="34" charset="0"/>
                <a:cs typeface="Calibri" panose="020F0502020204030204" pitchFamily="34" charset="0"/>
              </a:rPr>
              <a:t>du</a:t>
            </a:r>
            <a:r>
              <a:rPr lang="it-IT" sz="2000" b="1" dirty="0">
                <a:latin typeface="Calibri" panose="020F0502020204030204" pitchFamily="34" charset="0"/>
                <a:ea typeface="Calibri" panose="020F0502020204030204" pitchFamily="34" charset="0"/>
                <a:cs typeface="Calibri" panose="020F0502020204030204" pitchFamily="34" charset="0"/>
              </a:rPr>
              <a:t> </a:t>
            </a:r>
            <a:r>
              <a:rPr lang="it-IT" sz="2000" b="1" dirty="0" err="1">
                <a:latin typeface="Calibri" panose="020F0502020204030204" pitchFamily="34" charset="0"/>
                <a:ea typeface="Calibri" panose="020F0502020204030204" pitchFamily="34" charset="0"/>
                <a:cs typeface="Calibri" panose="020F0502020204030204" pitchFamily="34" charset="0"/>
              </a:rPr>
              <a:t>Châtelet</a:t>
            </a:r>
            <a:r>
              <a:rPr lang="it-IT" sz="2000" dirty="0">
                <a:latin typeface="Calibri" panose="020F0502020204030204" pitchFamily="34" charset="0"/>
                <a:ea typeface="Calibri" panose="020F0502020204030204" pitchFamily="34" charset="0"/>
                <a:cs typeface="Calibri" panose="020F0502020204030204" pitchFamily="34" charset="0"/>
              </a:rPr>
              <a:t>, che tradusse in francese le opere di Newton, </a:t>
            </a:r>
            <a:r>
              <a:rPr lang="it-IT" sz="2000" b="1" dirty="0">
                <a:latin typeface="Calibri" panose="020F0502020204030204" pitchFamily="34" charset="0"/>
                <a:ea typeface="Calibri" panose="020F0502020204030204" pitchFamily="34" charset="0"/>
                <a:cs typeface="Calibri" panose="020F0502020204030204" pitchFamily="34" charset="0"/>
              </a:rPr>
              <a:t>Margaret Cavendish</a:t>
            </a:r>
            <a:r>
              <a:rPr lang="it-IT" sz="2000" dirty="0">
                <a:latin typeface="Calibri" panose="020F0502020204030204" pitchFamily="34" charset="0"/>
                <a:ea typeface="Calibri" panose="020F0502020204030204" pitchFamily="34" charset="0"/>
                <a:cs typeface="Calibri" panose="020F0502020204030204" pitchFamily="34" charset="0"/>
              </a:rPr>
              <a:t>, che scrisse numerose opere scientifiche e nel 1667 fu la prima donna a poter partecipare a una discussione scientifica presso la Royal Society, </a:t>
            </a:r>
            <a:r>
              <a:rPr lang="it-IT" sz="2000" b="1" dirty="0">
                <a:latin typeface="Calibri" panose="020F0502020204030204" pitchFamily="34" charset="0"/>
                <a:ea typeface="Calibri" panose="020F0502020204030204" pitchFamily="34" charset="0"/>
                <a:cs typeface="Calibri" panose="020F0502020204030204" pitchFamily="34" charset="0"/>
              </a:rPr>
              <a:t>Laura Bassi</a:t>
            </a:r>
            <a:r>
              <a:rPr lang="it-IT" sz="2000" dirty="0">
                <a:latin typeface="Calibri" panose="020F0502020204030204" pitchFamily="34" charset="0"/>
                <a:ea typeface="Calibri" panose="020F0502020204030204" pitchFamily="34" charset="0"/>
                <a:cs typeface="Calibri" panose="020F0502020204030204" pitchFamily="34" charset="0"/>
              </a:rPr>
              <a:t>, che fu la prima donna in Italia a poter accedere all’università e a insegnare fisica presso l’Università di Bologna, </a:t>
            </a:r>
            <a:r>
              <a:rPr lang="it-IT" sz="2000" b="1" dirty="0">
                <a:latin typeface="Calibri" panose="020F0502020204030204" pitchFamily="34" charset="0"/>
                <a:ea typeface="Calibri" panose="020F0502020204030204" pitchFamily="34" charset="0"/>
                <a:cs typeface="Calibri" panose="020F0502020204030204" pitchFamily="34" charset="0"/>
              </a:rPr>
              <a:t>Maria </a:t>
            </a:r>
            <a:r>
              <a:rPr lang="it-IT" sz="2000" b="1" dirty="0" err="1">
                <a:latin typeface="Calibri" panose="020F0502020204030204" pitchFamily="34" charset="0"/>
                <a:ea typeface="Calibri" panose="020F0502020204030204" pitchFamily="34" charset="0"/>
                <a:cs typeface="Calibri" panose="020F0502020204030204" pitchFamily="34" charset="0"/>
              </a:rPr>
              <a:t>Sibylla</a:t>
            </a:r>
            <a:r>
              <a:rPr lang="it-IT" sz="2000" b="1" dirty="0">
                <a:latin typeface="Calibri" panose="020F0502020204030204" pitchFamily="34" charset="0"/>
                <a:ea typeface="Calibri" panose="020F0502020204030204" pitchFamily="34" charset="0"/>
                <a:cs typeface="Calibri" panose="020F0502020204030204" pitchFamily="34" charset="0"/>
              </a:rPr>
              <a:t> </a:t>
            </a:r>
            <a:r>
              <a:rPr lang="it-IT" sz="2000" b="1" dirty="0" err="1">
                <a:latin typeface="Calibri" panose="020F0502020204030204" pitchFamily="34" charset="0"/>
                <a:ea typeface="Calibri" panose="020F0502020204030204" pitchFamily="34" charset="0"/>
                <a:cs typeface="Calibri" panose="020F0502020204030204" pitchFamily="34" charset="0"/>
              </a:rPr>
              <a:t>Merian</a:t>
            </a:r>
            <a:r>
              <a:rPr lang="it-IT" sz="2000" dirty="0">
                <a:latin typeface="Calibri" panose="020F0502020204030204" pitchFamily="34" charset="0"/>
                <a:ea typeface="Calibri" panose="020F0502020204030204" pitchFamily="34" charset="0"/>
                <a:cs typeface="Calibri" panose="020F0502020204030204" pitchFamily="34" charset="0"/>
              </a:rPr>
              <a:t>, importante per i suoi studi e le sue illustrazioni botaniche e anatomiche.</a:t>
            </a:r>
            <a:endParaRPr lang="it-IT" sz="20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descr="Immagine che contiene Viso umano, persona, vestiti, dipinto&#10;&#10;Descrizione generata automaticamente">
            <a:extLst>
              <a:ext uri="{FF2B5EF4-FFF2-40B4-BE49-F238E27FC236}">
                <a16:creationId xmlns:a16="http://schemas.microsoft.com/office/drawing/2014/main" id="{472CC57F-9893-BC80-763A-256A1A83C9CD}"/>
              </a:ext>
            </a:extLst>
          </p:cNvPr>
          <p:cNvPicPr>
            <a:picLocks noChangeAspect="1"/>
          </p:cNvPicPr>
          <p:nvPr/>
        </p:nvPicPr>
        <p:blipFill rotWithShape="1">
          <a:blip r:embed="rId2">
            <a:extLst>
              <a:ext uri="{28A0092B-C50C-407E-A947-70E740481C1C}">
                <a14:useLocalDpi xmlns:a14="http://schemas.microsoft.com/office/drawing/2010/main" val="0"/>
              </a:ext>
            </a:extLst>
          </a:blip>
          <a:srcRect t="5741" b="5000"/>
          <a:stretch/>
        </p:blipFill>
        <p:spPr>
          <a:xfrm>
            <a:off x="7747626" y="736600"/>
            <a:ext cx="3453148" cy="6121400"/>
          </a:xfrm>
          <a:prstGeom prst="rect">
            <a:avLst/>
          </a:prstGeom>
        </p:spPr>
      </p:pic>
    </p:spTree>
    <p:extLst>
      <p:ext uri="{BB962C8B-B14F-4D97-AF65-F5344CB8AC3E}">
        <p14:creationId xmlns:p14="http://schemas.microsoft.com/office/powerpoint/2010/main" val="156215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747A0C-999B-C592-AA6C-B00D17CD2188}"/>
              </a:ext>
            </a:extLst>
          </p:cNvPr>
          <p:cNvSpPr txBox="1"/>
          <p:nvPr/>
        </p:nvSpPr>
        <p:spPr>
          <a:xfrm>
            <a:off x="916893" y="904725"/>
            <a:ext cx="6520227" cy="5350183"/>
          </a:xfrm>
          <a:prstGeom prst="rect">
            <a:avLst/>
          </a:prstGeom>
          <a:noFill/>
        </p:spPr>
        <p:txBody>
          <a:bodyPr wrap="square" rtlCol="0">
            <a:spAutoFit/>
          </a:bodyPr>
          <a:lstStyle/>
          <a:p>
            <a:pPr>
              <a:spcAft>
                <a:spcPts val="200"/>
              </a:spcAft>
            </a:pPr>
            <a:r>
              <a:rPr lang="it-IT" sz="2000" dirty="0">
                <a:latin typeface="Calibri" panose="020F0502020204030204" pitchFamily="34" charset="0"/>
                <a:cs typeface="Calibri" panose="020F0502020204030204" pitchFamily="34" charset="0"/>
              </a:rPr>
              <a:t>Il </a:t>
            </a:r>
            <a:r>
              <a:rPr lang="it-IT" sz="2000" b="1" dirty="0">
                <a:latin typeface="Calibri" panose="020F0502020204030204" pitchFamily="34" charset="0"/>
                <a:cs typeface="Calibri" panose="020F0502020204030204" pitchFamily="34" charset="0"/>
              </a:rPr>
              <a:t>Seicento</a:t>
            </a:r>
            <a:r>
              <a:rPr lang="it-IT" sz="2000" dirty="0">
                <a:latin typeface="Calibri" panose="020F0502020204030204" pitchFamily="34" charset="0"/>
                <a:cs typeface="Calibri" panose="020F0502020204030204" pitchFamily="34" charset="0"/>
              </a:rPr>
              <a:t> è stato definito dai contemporanei “</a:t>
            </a:r>
            <a:r>
              <a:rPr lang="it-IT" sz="2000" b="1" dirty="0">
                <a:latin typeface="Calibri" panose="020F0502020204030204" pitchFamily="34" charset="0"/>
                <a:cs typeface="Calibri" panose="020F0502020204030204" pitchFamily="34" charset="0"/>
              </a:rPr>
              <a:t>Il secolo della meccanica</a:t>
            </a:r>
            <a:r>
              <a:rPr lang="it-IT" sz="2000" dirty="0">
                <a:latin typeface="Calibri" panose="020F0502020204030204" pitchFamily="34" charset="0"/>
                <a:cs typeface="Calibri" panose="020F0502020204030204" pitchFamily="34" charset="0"/>
              </a:rPr>
              <a:t>”: i princìpi della nuova scienza, basati su osservazioni ed esperimenti, resero l’essere umano non più solamente un semplice spettatore dei fenomeni naturali, ma un attore protagonista in grado di trasformare il mondo utilizzando macchine artificiali prodotte dall’intelligenza umana. In questo periodo, inoltre, furono inventati strumenti di grande importanza per gli studi scientifici, come il </a:t>
            </a:r>
            <a:r>
              <a:rPr lang="it-IT" sz="2000" b="1" dirty="0">
                <a:latin typeface="Calibri" panose="020F0502020204030204" pitchFamily="34" charset="0"/>
                <a:cs typeface="Calibri" panose="020F0502020204030204" pitchFamily="34" charset="0"/>
              </a:rPr>
              <a:t>microscopio</a:t>
            </a:r>
            <a:r>
              <a:rPr lang="it-IT" sz="2000" dirty="0">
                <a:latin typeface="Calibri" panose="020F0502020204030204" pitchFamily="34" charset="0"/>
                <a:cs typeface="Calibri" panose="020F0502020204030204" pitchFamily="34" charset="0"/>
              </a:rPr>
              <a:t>, il </a:t>
            </a:r>
            <a:r>
              <a:rPr lang="it-IT" sz="2000" b="1" dirty="0">
                <a:latin typeface="Calibri" panose="020F0502020204030204" pitchFamily="34" charset="0"/>
                <a:cs typeface="Calibri" panose="020F0502020204030204" pitchFamily="34" charset="0"/>
              </a:rPr>
              <a:t>cannocchiale</a:t>
            </a:r>
            <a:r>
              <a:rPr lang="it-IT" sz="2000" dirty="0">
                <a:latin typeface="Calibri" panose="020F0502020204030204" pitchFamily="34" charset="0"/>
                <a:cs typeface="Calibri" panose="020F0502020204030204" pitchFamily="34" charset="0"/>
              </a:rPr>
              <a:t>, il </a:t>
            </a:r>
            <a:r>
              <a:rPr lang="it-IT" sz="2000" b="1" dirty="0">
                <a:latin typeface="Calibri" panose="020F0502020204030204" pitchFamily="34" charset="0"/>
                <a:cs typeface="Calibri" panose="020F0502020204030204" pitchFamily="34" charset="0"/>
              </a:rPr>
              <a:t>pendolo</a:t>
            </a:r>
            <a:r>
              <a:rPr lang="it-IT" sz="2000" dirty="0">
                <a:latin typeface="Calibri" panose="020F0502020204030204" pitchFamily="34" charset="0"/>
                <a:cs typeface="Calibri" panose="020F0502020204030204" pitchFamily="34" charset="0"/>
              </a:rPr>
              <a:t> e il </a:t>
            </a:r>
            <a:r>
              <a:rPr lang="it-IT" sz="2000" b="1" dirty="0">
                <a:latin typeface="Calibri" panose="020F0502020204030204" pitchFamily="34" charset="0"/>
                <a:cs typeface="Calibri" panose="020F0502020204030204" pitchFamily="34" charset="0"/>
              </a:rPr>
              <a:t>cronometro</a:t>
            </a:r>
            <a:r>
              <a:rPr lang="it-IT" sz="2000" dirty="0">
                <a:latin typeface="Calibri" panose="020F0502020204030204" pitchFamily="34" charset="0"/>
                <a:cs typeface="Calibri" panose="020F0502020204030204" pitchFamily="34" charset="0"/>
              </a:rPr>
              <a:t>.</a:t>
            </a:r>
          </a:p>
          <a:p>
            <a:pPr>
              <a:spcAft>
                <a:spcPts val="200"/>
              </a:spcAft>
            </a:pPr>
            <a:r>
              <a:rPr lang="it-IT" sz="2000" dirty="0">
                <a:latin typeface="Calibri" panose="020F0502020204030204" pitchFamily="34" charset="0"/>
                <a:cs typeface="Calibri" panose="020F0502020204030204" pitchFamily="34" charset="0"/>
              </a:rPr>
              <a:t>Questa nuova visione del mondo, tuttavia, non venne accettata e sostenuta in ogni luogo, e </a:t>
            </a:r>
            <a:r>
              <a:rPr lang="it-IT" sz="2000" b="1" dirty="0">
                <a:latin typeface="Calibri" panose="020F0502020204030204" pitchFamily="34" charset="0"/>
                <a:cs typeface="Calibri" panose="020F0502020204030204" pitchFamily="34" charset="0"/>
              </a:rPr>
              <a:t>numerosi scienziati furono perseguitati e condannati dalle autorità ecclesiastiche</a:t>
            </a:r>
            <a:r>
              <a:rPr lang="it-IT" sz="2000" dirty="0">
                <a:latin typeface="Calibri" panose="020F0502020204030204" pitchFamily="34" charset="0"/>
                <a:cs typeface="Calibri" panose="020F0502020204030204" pitchFamily="34" charset="0"/>
              </a:rPr>
              <a:t>, perché accusati di sostenere teorie contrarie alla dottrina della Chiesa: </a:t>
            </a:r>
            <a:r>
              <a:rPr lang="it-IT" sz="2000" b="1" dirty="0">
                <a:latin typeface="Calibri" panose="020F0502020204030204" pitchFamily="34" charset="0"/>
                <a:cs typeface="Calibri" panose="020F0502020204030204" pitchFamily="34" charset="0"/>
              </a:rPr>
              <a:t>Galileo Galilei</a:t>
            </a:r>
            <a:r>
              <a:rPr lang="it-IT" sz="2000" dirty="0">
                <a:latin typeface="Calibri" panose="020F0502020204030204" pitchFamily="34" charset="0"/>
                <a:cs typeface="Calibri" panose="020F0502020204030204" pitchFamily="34" charset="0"/>
              </a:rPr>
              <a:t> fu processato dal Tribunale del Sant’Uffizio e costretto all’abiura; </a:t>
            </a:r>
            <a:r>
              <a:rPr lang="it-IT" sz="2000" b="1" dirty="0">
                <a:latin typeface="Calibri" panose="020F0502020204030204" pitchFamily="34" charset="0"/>
                <a:cs typeface="Calibri" panose="020F0502020204030204" pitchFamily="34" charset="0"/>
              </a:rPr>
              <a:t>Giordano</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Bruno</a:t>
            </a:r>
            <a:r>
              <a:rPr lang="it-IT" sz="2000" dirty="0">
                <a:latin typeface="Calibri" panose="020F0502020204030204" pitchFamily="34" charset="0"/>
                <a:cs typeface="Calibri" panose="020F0502020204030204" pitchFamily="34" charset="0"/>
              </a:rPr>
              <a:t> venne condannato al rogo per le teorie che sosteneva nei suoi scritti.</a:t>
            </a:r>
            <a:endParaRPr lang="it-IT" sz="20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descr="Immagine che contiene vestiti, dipinto, interno, donna&#10;&#10;Descrizione generata automaticamente">
            <a:extLst>
              <a:ext uri="{FF2B5EF4-FFF2-40B4-BE49-F238E27FC236}">
                <a16:creationId xmlns:a16="http://schemas.microsoft.com/office/drawing/2014/main" id="{6A0F7616-5C5F-DD16-D1B7-1986955E8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858" y="1003014"/>
            <a:ext cx="4313241" cy="3721386"/>
          </a:xfrm>
          <a:prstGeom prst="rect">
            <a:avLst/>
          </a:prstGeom>
        </p:spPr>
      </p:pic>
    </p:spTree>
    <p:extLst>
      <p:ext uri="{BB962C8B-B14F-4D97-AF65-F5344CB8AC3E}">
        <p14:creationId xmlns:p14="http://schemas.microsoft.com/office/powerpoint/2010/main" val="1184007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F8B0E20-109F-9A3F-F287-951FC34D80B2}"/>
              </a:ext>
            </a:extLst>
          </p:cNvPr>
          <p:cNvSpPr txBox="1"/>
          <p:nvPr/>
        </p:nvSpPr>
        <p:spPr>
          <a:xfrm>
            <a:off x="916891" y="904725"/>
            <a:ext cx="6525309" cy="5193729"/>
          </a:xfrm>
          <a:prstGeom prst="rect">
            <a:avLst/>
          </a:prstGeom>
          <a:noFill/>
        </p:spPr>
        <p:txBody>
          <a:bodyPr wrap="square" rtlCol="0">
            <a:spAutoFit/>
          </a:bodyPr>
          <a:lstStyle/>
          <a:p>
            <a:pPr>
              <a:spcAft>
                <a:spcPts val="500"/>
              </a:spcAft>
            </a:pPr>
            <a:r>
              <a:rPr lang="it-IT" sz="2400" b="1" dirty="0">
                <a:solidFill>
                  <a:srgbClr val="D02756"/>
                </a:solidFill>
              </a:rPr>
              <a:t>6 Il Barocco</a:t>
            </a:r>
            <a:endParaRPr lang="it-IT" sz="2000" i="1" dirty="0"/>
          </a:p>
          <a:p>
            <a:pPr>
              <a:spcAft>
                <a:spcPts val="200"/>
              </a:spcAft>
            </a:pPr>
            <a:r>
              <a:rPr lang="it-IT" sz="2000" dirty="0">
                <a:cs typeface="Calibri" panose="020F0502020204030204" pitchFamily="34" charset="0"/>
              </a:rPr>
              <a:t>Durante il </a:t>
            </a:r>
            <a:r>
              <a:rPr lang="it-IT" sz="2000" b="1" dirty="0">
                <a:cs typeface="Calibri" panose="020F0502020204030204" pitchFamily="34" charset="0"/>
              </a:rPr>
              <a:t>Seicento</a:t>
            </a:r>
            <a:r>
              <a:rPr lang="it-IT" sz="2000" dirty="0">
                <a:cs typeface="Calibri" panose="020F0502020204030204" pitchFamily="34" charset="0"/>
              </a:rPr>
              <a:t>, anche in ambito artistico si verificarono numerosi cambiamenti: in questo periodo si affermò un nuovo stile, il </a:t>
            </a:r>
            <a:r>
              <a:rPr lang="it-IT" sz="2000" b="1" dirty="0">
                <a:cs typeface="Calibri" panose="020F0502020204030204" pitchFamily="34" charset="0"/>
              </a:rPr>
              <a:t>Barocco</a:t>
            </a:r>
            <a:r>
              <a:rPr lang="it-IT" sz="2000" dirty="0">
                <a:cs typeface="Calibri" panose="020F0502020204030204" pitchFamily="34" charset="0"/>
              </a:rPr>
              <a:t>, caratterizzato da </a:t>
            </a:r>
            <a:r>
              <a:rPr lang="it-IT" sz="2000" b="1" dirty="0">
                <a:cs typeface="Calibri" panose="020F0502020204030204" pitchFamily="34" charset="0"/>
              </a:rPr>
              <a:t>forme architettoniche e pittoriche spettacolari e dinamiche</a:t>
            </a:r>
            <a:r>
              <a:rPr lang="it-IT" sz="2000" dirty="0">
                <a:cs typeface="Calibri" panose="020F0502020204030204" pitchFamily="34" charset="0"/>
              </a:rPr>
              <a:t> che intendevano suscitare </a:t>
            </a:r>
            <a:r>
              <a:rPr lang="it-IT" sz="2000" b="1" dirty="0">
                <a:cs typeface="Calibri" panose="020F0502020204030204" pitchFamily="34" charset="0"/>
              </a:rPr>
              <a:t>sentimenti di stupore e meraviglia</a:t>
            </a:r>
            <a:r>
              <a:rPr lang="it-IT" sz="2000" dirty="0">
                <a:cs typeface="Calibri" panose="020F0502020204030204" pitchFamily="34" charset="0"/>
              </a:rPr>
              <a:t> nello spettatore.</a:t>
            </a:r>
          </a:p>
          <a:p>
            <a:pPr>
              <a:spcAft>
                <a:spcPts val="200"/>
              </a:spcAft>
            </a:pPr>
            <a:r>
              <a:rPr lang="it-IT" sz="2000" dirty="0">
                <a:cs typeface="Calibri" panose="020F0502020204030204" pitchFamily="34" charset="0"/>
              </a:rPr>
              <a:t>Uno tra i pittori più importanti dell’epoca fu </a:t>
            </a:r>
            <a:r>
              <a:rPr lang="it-IT" sz="2000" b="1" dirty="0">
                <a:cs typeface="Calibri" panose="020F0502020204030204" pitchFamily="34" charset="0"/>
              </a:rPr>
              <a:t>Michelangelo</a:t>
            </a:r>
            <a:r>
              <a:rPr lang="it-IT" sz="2000" dirty="0">
                <a:cs typeface="Calibri" panose="020F0502020204030204" pitchFamily="34" charset="0"/>
              </a:rPr>
              <a:t> </a:t>
            </a:r>
            <a:r>
              <a:rPr lang="it-IT" sz="2000" b="1" dirty="0">
                <a:cs typeface="Calibri" panose="020F0502020204030204" pitchFamily="34" charset="0"/>
              </a:rPr>
              <a:t>Merisi</a:t>
            </a:r>
            <a:r>
              <a:rPr lang="it-IT" sz="2000" dirty="0">
                <a:cs typeface="Calibri" panose="020F0502020204030204" pitchFamily="34" charset="0"/>
              </a:rPr>
              <a:t>, detto </a:t>
            </a:r>
            <a:r>
              <a:rPr lang="it-IT" sz="2000" b="1" dirty="0">
                <a:cs typeface="Calibri" panose="020F0502020204030204" pitchFamily="34" charset="0"/>
              </a:rPr>
              <a:t>Caravaggio</a:t>
            </a:r>
            <a:r>
              <a:rPr lang="it-IT" sz="2000" dirty="0">
                <a:cs typeface="Calibri" panose="020F0502020204030204" pitchFamily="34" charset="0"/>
              </a:rPr>
              <a:t>. In </a:t>
            </a:r>
            <a:r>
              <a:rPr lang="it-IT" sz="2000" b="1" dirty="0">
                <a:cs typeface="Calibri" panose="020F0502020204030204" pitchFamily="34" charset="0"/>
              </a:rPr>
              <a:t>letteratura</a:t>
            </a:r>
            <a:r>
              <a:rPr lang="it-IT" sz="2000" dirty="0">
                <a:cs typeface="Calibri" panose="020F0502020204030204" pitchFamily="34" charset="0"/>
              </a:rPr>
              <a:t> e in </a:t>
            </a:r>
            <a:r>
              <a:rPr lang="it-IT" sz="2000" b="1" dirty="0">
                <a:cs typeface="Calibri" panose="020F0502020204030204" pitchFamily="34" charset="0"/>
              </a:rPr>
              <a:t>poesia</a:t>
            </a:r>
            <a:r>
              <a:rPr lang="it-IT" sz="2000" dirty="0">
                <a:cs typeface="Calibri" panose="020F0502020204030204" pitchFamily="34" charset="0"/>
              </a:rPr>
              <a:t> gli artisti utilizzavano uno stile ricco di </a:t>
            </a:r>
            <a:r>
              <a:rPr lang="it-IT" sz="2000" b="1" dirty="0">
                <a:cs typeface="Calibri" panose="020F0502020204030204" pitchFamily="34" charset="0"/>
              </a:rPr>
              <a:t>metafore</a:t>
            </a:r>
            <a:r>
              <a:rPr lang="it-IT" sz="2000" dirty="0">
                <a:cs typeface="Calibri" panose="020F0502020204030204" pitchFamily="34" charset="0"/>
              </a:rPr>
              <a:t>, in grado di suscitare meraviglia e stupore nel lettore. Uno dei poeti più importanti in Italia fu </a:t>
            </a:r>
            <a:r>
              <a:rPr lang="it-IT" sz="2000" b="1" dirty="0">
                <a:cs typeface="Calibri" panose="020F0502020204030204" pitchFamily="34" charset="0"/>
              </a:rPr>
              <a:t>Giambattista</a:t>
            </a:r>
            <a:r>
              <a:rPr lang="it-IT" sz="2000" dirty="0">
                <a:cs typeface="Calibri" panose="020F0502020204030204" pitchFamily="34" charset="0"/>
              </a:rPr>
              <a:t> </a:t>
            </a:r>
            <a:r>
              <a:rPr lang="it-IT" sz="2000" b="1" dirty="0">
                <a:cs typeface="Calibri" panose="020F0502020204030204" pitchFamily="34" charset="0"/>
              </a:rPr>
              <a:t>Marino</a:t>
            </a:r>
            <a:r>
              <a:rPr lang="it-IT" sz="2000" dirty="0">
                <a:cs typeface="Calibri" panose="020F0502020204030204" pitchFamily="34" charset="0"/>
              </a:rPr>
              <a:t>.</a:t>
            </a:r>
          </a:p>
          <a:p>
            <a:pPr>
              <a:spcAft>
                <a:spcPts val="200"/>
              </a:spcAft>
            </a:pPr>
            <a:r>
              <a:rPr lang="it-IT" sz="2000" dirty="0">
                <a:cs typeface="Calibri" panose="020F0502020204030204" pitchFamily="34" charset="0"/>
              </a:rPr>
              <a:t>Nel </a:t>
            </a:r>
            <a:r>
              <a:rPr lang="it-IT" sz="2000" b="1" dirty="0">
                <a:cs typeface="Calibri" panose="020F0502020204030204" pitchFamily="34" charset="0"/>
              </a:rPr>
              <a:t>teatro</a:t>
            </a:r>
            <a:r>
              <a:rPr lang="it-IT" sz="2000" dirty="0">
                <a:cs typeface="Calibri" panose="020F0502020204030204" pitchFamily="34" charset="0"/>
              </a:rPr>
              <a:t> si affermò la </a:t>
            </a:r>
            <a:r>
              <a:rPr lang="it-IT" sz="2000" b="1" dirty="0">
                <a:cs typeface="Calibri" panose="020F0502020204030204" pitchFamily="34" charset="0"/>
              </a:rPr>
              <a:t>commedia</a:t>
            </a:r>
            <a:r>
              <a:rPr lang="it-IT" sz="2000" dirty="0">
                <a:cs typeface="Calibri" panose="020F0502020204030204" pitchFamily="34" charset="0"/>
              </a:rPr>
              <a:t> </a:t>
            </a:r>
            <a:r>
              <a:rPr lang="it-IT" sz="2000" b="1" dirty="0">
                <a:cs typeface="Calibri" panose="020F0502020204030204" pitchFamily="34" charset="0"/>
              </a:rPr>
              <a:t>dell’arte</a:t>
            </a:r>
            <a:r>
              <a:rPr lang="it-IT" sz="2000" dirty="0">
                <a:cs typeface="Calibri" panose="020F0502020204030204" pitchFamily="34" charset="0"/>
              </a:rPr>
              <a:t>, le cui caratteristiche principali erano l’improvvisazione e l’uso di maschere da parte degli attori, e in </a:t>
            </a:r>
            <a:r>
              <a:rPr lang="it-IT" sz="2000" b="1" dirty="0">
                <a:cs typeface="Calibri" panose="020F0502020204030204" pitchFamily="34" charset="0"/>
              </a:rPr>
              <a:t>musica</a:t>
            </a:r>
            <a:r>
              <a:rPr lang="it-IT" sz="2000" dirty="0">
                <a:cs typeface="Calibri" panose="020F0502020204030204" pitchFamily="34" charset="0"/>
              </a:rPr>
              <a:t> nacque il </a:t>
            </a:r>
            <a:r>
              <a:rPr lang="it-IT" sz="2000" b="1" dirty="0">
                <a:cs typeface="Calibri" panose="020F0502020204030204" pitchFamily="34" charset="0"/>
              </a:rPr>
              <a:t>melodramma</a:t>
            </a:r>
            <a:r>
              <a:rPr lang="it-IT" sz="2000" dirty="0">
                <a:cs typeface="Calibri" panose="020F0502020204030204" pitchFamily="34" charset="0"/>
              </a:rPr>
              <a:t>, in cui parti cantate si univano ad altre recitate.</a:t>
            </a:r>
            <a:endParaRPr lang="it-IT" sz="2000" dirty="0">
              <a:highlight>
                <a:srgbClr val="FFFF00"/>
              </a:highlight>
              <a:cs typeface="Calibri" panose="020F0502020204030204" pitchFamily="34" charset="0"/>
            </a:endParaRPr>
          </a:p>
        </p:txBody>
      </p:sp>
      <p:pic>
        <p:nvPicPr>
          <p:cNvPr id="3" name="Immagine 2" descr="Immagine che contiene statua, aria aperta, scultura, fontana&#10;&#10;Descrizione generata automaticamente">
            <a:extLst>
              <a:ext uri="{FF2B5EF4-FFF2-40B4-BE49-F238E27FC236}">
                <a16:creationId xmlns:a16="http://schemas.microsoft.com/office/drawing/2014/main" id="{25C67E25-4630-A737-6B92-66435B2BD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0" y="1424708"/>
            <a:ext cx="4406900" cy="3605645"/>
          </a:xfrm>
          <a:prstGeom prst="rect">
            <a:avLst/>
          </a:prstGeom>
        </p:spPr>
      </p:pic>
    </p:spTree>
    <p:extLst>
      <p:ext uri="{BB962C8B-B14F-4D97-AF65-F5344CB8AC3E}">
        <p14:creationId xmlns:p14="http://schemas.microsoft.com/office/powerpoint/2010/main" val="131448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A0DA044-EAB0-1174-CB66-4B4404C4C6A2}"/>
              </a:ext>
            </a:extLst>
          </p:cNvPr>
          <p:cNvSpPr txBox="1"/>
          <p:nvPr/>
        </p:nvSpPr>
        <p:spPr>
          <a:xfrm>
            <a:off x="916891" y="904725"/>
            <a:ext cx="9883189" cy="4552528"/>
          </a:xfrm>
          <a:prstGeom prst="rect">
            <a:avLst/>
          </a:prstGeom>
          <a:noFill/>
        </p:spPr>
        <p:txBody>
          <a:bodyPr wrap="square" rtlCol="0">
            <a:spAutoFit/>
          </a:bodyPr>
          <a:lstStyle/>
          <a:p>
            <a:pPr>
              <a:spcAft>
                <a:spcPts val="500"/>
              </a:spcAft>
            </a:pPr>
            <a:r>
              <a:rPr lang="it-IT" sz="2400" b="1" dirty="0">
                <a:solidFill>
                  <a:srgbClr val="D02756"/>
                </a:solidFill>
              </a:rPr>
              <a:t>7 Un secolo di crisi?</a:t>
            </a:r>
            <a:endParaRPr lang="it-IT" sz="2400" dirty="0"/>
          </a:p>
          <a:p>
            <a:pPr>
              <a:spcAft>
                <a:spcPts val="200"/>
              </a:spcAft>
            </a:pPr>
            <a:r>
              <a:rPr lang="it-IT" sz="2000" dirty="0">
                <a:cs typeface="Calibri" panose="020F0502020204030204" pitchFamily="34" charset="0"/>
              </a:rPr>
              <a:t>A lungo le storiche e gli storici hanno considerato il </a:t>
            </a:r>
            <a:r>
              <a:rPr lang="it-IT" sz="2000" b="1" dirty="0">
                <a:cs typeface="Calibri" panose="020F0502020204030204" pitchFamily="34" charset="0"/>
              </a:rPr>
              <a:t>Seicento</a:t>
            </a:r>
            <a:r>
              <a:rPr lang="it-IT" sz="2000" dirty="0">
                <a:cs typeface="Calibri" panose="020F0502020204030204" pitchFamily="34" charset="0"/>
              </a:rPr>
              <a:t> un </a:t>
            </a:r>
            <a:r>
              <a:rPr lang="it-IT" sz="2000" b="1" dirty="0">
                <a:cs typeface="Calibri" panose="020F0502020204030204" pitchFamily="34" charset="0"/>
              </a:rPr>
              <a:t>periodo</a:t>
            </a:r>
            <a:r>
              <a:rPr lang="it-IT" sz="2000" dirty="0">
                <a:cs typeface="Calibri" panose="020F0502020204030204" pitchFamily="34" charset="0"/>
              </a:rPr>
              <a:t> </a:t>
            </a:r>
            <a:r>
              <a:rPr lang="it-IT" sz="2000" b="1" dirty="0">
                <a:cs typeface="Calibri" panose="020F0502020204030204" pitchFamily="34" charset="0"/>
              </a:rPr>
              <a:t>di</a:t>
            </a:r>
            <a:r>
              <a:rPr lang="it-IT" sz="2000" dirty="0">
                <a:cs typeface="Calibri" panose="020F0502020204030204" pitchFamily="34" charset="0"/>
              </a:rPr>
              <a:t> </a:t>
            </a:r>
            <a:r>
              <a:rPr lang="it-IT" sz="2000" b="1" dirty="0">
                <a:cs typeface="Calibri" panose="020F0502020204030204" pitchFamily="34" charset="0"/>
              </a:rPr>
              <a:t>crisi</a:t>
            </a:r>
            <a:r>
              <a:rPr lang="it-IT" sz="2000" dirty="0">
                <a:cs typeface="Calibri" panose="020F0502020204030204" pitchFamily="34" charset="0"/>
              </a:rPr>
              <a:t>, caratterizzato da guerre, carestie, epidemie e calo demografico. Inizialmente le cause di tale crisi, in accordo con la teoria dello storico Eric Hobsbawm, sono state rintracciate nei cambiamenti economici in atto all’epoca, ovvero nel </a:t>
            </a:r>
            <a:r>
              <a:rPr lang="it-IT" sz="2000" b="1" dirty="0">
                <a:cs typeface="Calibri" panose="020F0502020204030204" pitchFamily="34" charset="0"/>
              </a:rPr>
              <a:t>passaggio da un sistema economico di tipo feudale a uno di tipo capitalista</a:t>
            </a:r>
            <a:r>
              <a:rPr lang="it-IT" sz="2000" dirty="0">
                <a:cs typeface="Calibri" panose="020F0502020204030204" pitchFamily="34" charset="0"/>
              </a:rPr>
              <a:t>, che avrebbero determinato una crisi generale della società. Oggi tale teoria è stata sostituita da un’altra che indica nella </a:t>
            </a:r>
            <a:r>
              <a:rPr lang="it-IT" sz="2000" b="1" dirty="0">
                <a:cs typeface="Calibri" panose="020F0502020204030204" pitchFamily="34" charset="0"/>
              </a:rPr>
              <a:t>relazione tra società e Stato </a:t>
            </a:r>
            <a:r>
              <a:rPr lang="it-IT" sz="2000" dirty="0">
                <a:cs typeface="Calibri" panose="020F0502020204030204" pitchFamily="34" charset="0"/>
              </a:rPr>
              <a:t>le cause della crisi, in particolare i provvedimenti politici ed economici che furono attuati nei diversi Paesi, come l’aumento delle tasse per mantenere il sistema burocratico e le corti reali, avrebbero influito in modo negativo sulla vita delle persone.</a:t>
            </a:r>
          </a:p>
          <a:p>
            <a:pPr>
              <a:spcAft>
                <a:spcPts val="200"/>
              </a:spcAft>
            </a:pPr>
            <a:r>
              <a:rPr lang="it-IT" sz="2000" dirty="0">
                <a:cs typeface="Calibri" panose="020F0502020204030204" pitchFamily="34" charset="0"/>
              </a:rPr>
              <a:t>Tuttavia, non bisogna dimenticare che il Seicento non fu solamente un periodo di crisi, ma anche un’epoca di progressi, basti pensare alla rivoluzione scientifica: la storiografia più recente, quindi, tende a considerare il Seicento come un </a:t>
            </a:r>
            <a:r>
              <a:rPr lang="it-IT" sz="2000" b="1" dirty="0">
                <a:cs typeface="Calibri" panose="020F0502020204030204" pitchFamily="34" charset="0"/>
              </a:rPr>
              <a:t>secolo di luci e ombre</a:t>
            </a:r>
            <a:r>
              <a:rPr lang="it-IT" sz="2000" dirty="0">
                <a:cs typeface="Calibri" panose="020F0502020204030204" pitchFamily="34" charset="0"/>
              </a:rPr>
              <a:t>, che conobbe sviluppi diversi a seconda delle aree geografiche.</a:t>
            </a:r>
          </a:p>
        </p:txBody>
      </p:sp>
    </p:spTree>
    <p:extLst>
      <p:ext uri="{BB962C8B-B14F-4D97-AF65-F5344CB8AC3E}">
        <p14:creationId xmlns:p14="http://schemas.microsoft.com/office/powerpoint/2010/main" val="384061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01044B-1D20-16D0-964D-67EA2C406300}"/>
              </a:ext>
            </a:extLst>
          </p:cNvPr>
          <p:cNvSpPr txBox="1"/>
          <p:nvPr/>
        </p:nvSpPr>
        <p:spPr>
          <a:xfrm>
            <a:off x="916892" y="904725"/>
            <a:ext cx="10614708" cy="5129609"/>
          </a:xfrm>
          <a:prstGeom prst="rect">
            <a:avLst/>
          </a:prstGeom>
          <a:noFill/>
        </p:spPr>
        <p:txBody>
          <a:bodyPr wrap="square" rtlCol="0">
            <a:spAutoFit/>
          </a:bodyPr>
          <a:lstStyle/>
          <a:p>
            <a:pPr>
              <a:spcAft>
                <a:spcPts val="500"/>
              </a:spcAft>
            </a:pPr>
            <a:r>
              <a:rPr lang="it-IT" sz="2400" b="1" dirty="0">
                <a:solidFill>
                  <a:srgbClr val="D02756"/>
                </a:solidFill>
              </a:rPr>
              <a:t>1 Economia e società</a:t>
            </a:r>
            <a:endParaRPr lang="it-IT" sz="2400" dirty="0"/>
          </a:p>
          <a:p>
            <a:pPr>
              <a:spcAft>
                <a:spcPts val="200"/>
              </a:spcAft>
            </a:pPr>
            <a:r>
              <a:rPr lang="it-IT" sz="1950" dirty="0"/>
              <a:t>Tra il </a:t>
            </a:r>
            <a:r>
              <a:rPr lang="it-IT" sz="1950" b="1" dirty="0"/>
              <a:t>Quattrocento</a:t>
            </a:r>
            <a:r>
              <a:rPr lang="it-IT" sz="1950" dirty="0"/>
              <a:t> e il </a:t>
            </a:r>
            <a:r>
              <a:rPr lang="it-IT" sz="1950" b="1" dirty="0"/>
              <a:t>Cinquecento</a:t>
            </a:r>
            <a:r>
              <a:rPr lang="it-IT" sz="1950" dirty="0"/>
              <a:t> in Europa si verificò un </a:t>
            </a:r>
            <a:r>
              <a:rPr lang="it-IT" sz="1950" b="1" dirty="0"/>
              <a:t>progressivo aumento demografico </a:t>
            </a:r>
            <a:r>
              <a:rPr lang="it-IT" sz="1950" dirty="0"/>
              <a:t>dovuto a una serie di fattori diversi, come la </a:t>
            </a:r>
            <a:r>
              <a:rPr lang="it-IT" sz="1950" b="1" dirty="0"/>
              <a:t>minore diffusione di carestie ed epidemie </a:t>
            </a:r>
            <a:r>
              <a:rPr lang="it-IT" sz="1950" dirty="0"/>
              <a:t>e il </a:t>
            </a:r>
            <a:r>
              <a:rPr lang="it-IT" sz="1950" b="1" dirty="0"/>
              <a:t>miglioramento delle condizioni di vita delle persone</a:t>
            </a:r>
            <a:r>
              <a:rPr lang="it-IT" sz="1950" dirty="0"/>
              <a:t>, determinato dalla </a:t>
            </a:r>
            <a:r>
              <a:rPr lang="it-IT" sz="1950" b="1" dirty="0"/>
              <a:t>ripresa economica </a:t>
            </a:r>
            <a:r>
              <a:rPr lang="it-IT" sz="1950" dirty="0"/>
              <a:t>seguita alla crisi del Trecento. Uno degli effetti di questo aumento demografico fu la </a:t>
            </a:r>
            <a:r>
              <a:rPr lang="it-IT" sz="1950" b="1" dirty="0"/>
              <a:t>crescita delle città</a:t>
            </a:r>
            <a:r>
              <a:rPr lang="it-IT" sz="1950" dirty="0"/>
              <a:t>, in particolare le grandi capitali europee, sebbene la maggior parte della popolazione continuasse a vivere nelle campagne, dal momento che l’agricoltura era la risorsa economica principale.</a:t>
            </a:r>
          </a:p>
          <a:p>
            <a:pPr>
              <a:spcAft>
                <a:spcPts val="200"/>
              </a:spcAft>
            </a:pPr>
            <a:r>
              <a:rPr lang="it-IT" sz="1950" dirty="0"/>
              <a:t>La crescita demografica, tuttavia, provocò un particolare fenomeno, la cosiddetta </a:t>
            </a:r>
            <a:r>
              <a:rPr lang="it-IT" sz="1950" b="1" dirty="0"/>
              <a:t>rivoluzione dei prezzi</a:t>
            </a:r>
            <a:r>
              <a:rPr lang="it-IT" sz="1950" dirty="0"/>
              <a:t>:</a:t>
            </a:r>
          </a:p>
          <a:p>
            <a:pPr marL="342900" indent="-342900">
              <a:spcAft>
                <a:spcPts val="200"/>
              </a:spcAft>
              <a:buFont typeface="Arial" panose="020B0604020202020204" pitchFamily="34" charset="0"/>
              <a:buChar char="•"/>
            </a:pPr>
            <a:r>
              <a:rPr lang="it-IT" sz="1950" dirty="0">
                <a:latin typeface="Calibri" panose="020F0502020204030204" pitchFamily="34" charset="0"/>
                <a:cs typeface="Calibri" panose="020F0502020204030204" pitchFamily="34" charset="0"/>
              </a:rPr>
              <a:t>la maggiore richiesta di beni alimentari e contemporaneamente la loro minore disponibilità sul mercato, conseguenti a una popolazione sempre più numerosa, fecero </a:t>
            </a:r>
            <a:r>
              <a:rPr lang="it-IT" sz="1950" b="1" dirty="0">
                <a:latin typeface="Calibri" panose="020F0502020204030204" pitchFamily="34" charset="0"/>
                <a:cs typeface="Calibri" panose="020F0502020204030204" pitchFamily="34" charset="0"/>
              </a:rPr>
              <a:t>aumentare i prezzi dei beni di prima necessità</a:t>
            </a:r>
            <a:r>
              <a:rPr lang="it-IT" sz="1950" dirty="0">
                <a:latin typeface="Calibri" panose="020F0502020204030204" pitchFamily="34" charset="0"/>
                <a:cs typeface="Calibri" panose="020F0502020204030204" pitchFamily="34" charset="0"/>
              </a:rPr>
              <a:t>;</a:t>
            </a:r>
          </a:p>
          <a:p>
            <a:pPr marL="342900" indent="-342900">
              <a:spcAft>
                <a:spcPts val="200"/>
              </a:spcAft>
              <a:buFont typeface="Arial" panose="020B0604020202020204" pitchFamily="34" charset="0"/>
              <a:buChar char="•"/>
            </a:pPr>
            <a:r>
              <a:rPr lang="it-IT" sz="1950" dirty="0">
                <a:latin typeface="Calibri" panose="020F0502020204030204" pitchFamily="34" charset="0"/>
                <a:cs typeface="Calibri" panose="020F0502020204030204" pitchFamily="34" charset="0"/>
              </a:rPr>
              <a:t>l’aumento dei prezzi non determinò però un aumento dei salari, quindi </a:t>
            </a:r>
            <a:r>
              <a:rPr lang="it-IT" sz="1950" b="1" dirty="0">
                <a:latin typeface="Calibri" panose="020F0502020204030204" pitchFamily="34" charset="0"/>
                <a:cs typeface="Calibri" panose="020F0502020204030204" pitchFamily="34" charset="0"/>
              </a:rPr>
              <a:t>le persone persero potere d’acquisto</a:t>
            </a:r>
            <a:r>
              <a:rPr lang="it-IT" sz="1950" dirty="0">
                <a:latin typeface="Calibri" panose="020F0502020204030204" pitchFamily="34" charset="0"/>
                <a:cs typeface="Calibri" panose="020F0502020204030204" pitchFamily="34" charset="0"/>
              </a:rPr>
              <a:t>, ovvero con la stessa quantità di denaro riuscivano ad acquistare meno beni rispetto al passato;</a:t>
            </a:r>
          </a:p>
          <a:p>
            <a:pPr marL="342900" indent="-342900">
              <a:spcAft>
                <a:spcPts val="200"/>
              </a:spcAft>
              <a:buFont typeface="Arial" panose="020B0604020202020204" pitchFamily="34" charset="0"/>
              <a:buChar char="•"/>
            </a:pPr>
            <a:r>
              <a:rPr lang="it-IT" sz="1950" dirty="0">
                <a:latin typeface="Calibri" panose="020F0502020204030204" pitchFamily="34" charset="0"/>
                <a:cs typeface="Calibri" panose="020F0502020204030204" pitchFamily="34" charset="0"/>
              </a:rPr>
              <a:t>l’arrivo dall’America di grandi quantità d’oro e d’argento permise di mettere in circolazione </a:t>
            </a:r>
            <a:r>
              <a:rPr lang="it-IT" sz="1950" b="1" dirty="0">
                <a:latin typeface="Calibri" panose="020F0502020204030204" pitchFamily="34" charset="0"/>
                <a:cs typeface="Calibri" panose="020F0502020204030204" pitchFamily="34" charset="0"/>
              </a:rPr>
              <a:t>nuova</a:t>
            </a:r>
            <a:r>
              <a:rPr lang="it-IT" sz="1950" dirty="0">
                <a:latin typeface="Calibri" panose="020F0502020204030204" pitchFamily="34" charset="0"/>
                <a:cs typeface="Calibri" panose="020F0502020204030204" pitchFamily="34" charset="0"/>
              </a:rPr>
              <a:t> </a:t>
            </a:r>
            <a:r>
              <a:rPr lang="it-IT" sz="1950" b="1" dirty="0">
                <a:latin typeface="Calibri" panose="020F0502020204030204" pitchFamily="34" charset="0"/>
                <a:cs typeface="Calibri" panose="020F0502020204030204" pitchFamily="34" charset="0"/>
              </a:rPr>
              <a:t>moneta</a:t>
            </a:r>
            <a:r>
              <a:rPr lang="it-IT" sz="1950" dirty="0">
                <a:latin typeface="Calibri" panose="020F0502020204030204" pitchFamily="34" charset="0"/>
                <a:cs typeface="Calibri" panose="020F0502020204030204" pitchFamily="34" charset="0"/>
              </a:rPr>
              <a:t>, ma ciò, unito alla </a:t>
            </a:r>
            <a:r>
              <a:rPr lang="it-IT" sz="1950" b="1" dirty="0">
                <a:latin typeface="Calibri" panose="020F0502020204030204" pitchFamily="34" charset="0"/>
                <a:cs typeface="Calibri" panose="020F0502020204030204" pitchFamily="34" charset="0"/>
              </a:rPr>
              <a:t>scarsa disponibilità di beni acquistabili</a:t>
            </a:r>
            <a:r>
              <a:rPr lang="it-IT" sz="1950" dirty="0">
                <a:latin typeface="Calibri" panose="020F0502020204030204" pitchFamily="34" charset="0"/>
                <a:cs typeface="Calibri" panose="020F0502020204030204" pitchFamily="34" charset="0"/>
              </a:rPr>
              <a:t>, contribuì all’aumento dei prezzi.</a:t>
            </a:r>
            <a:endParaRPr lang="it-IT" sz="1950" dirty="0"/>
          </a:p>
        </p:txBody>
      </p:sp>
    </p:spTree>
    <p:extLst>
      <p:ext uri="{BB962C8B-B14F-4D97-AF65-F5344CB8AC3E}">
        <p14:creationId xmlns:p14="http://schemas.microsoft.com/office/powerpoint/2010/main" val="401425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01044B-1D20-16D0-964D-67EA2C406300}"/>
              </a:ext>
            </a:extLst>
          </p:cNvPr>
          <p:cNvSpPr txBox="1"/>
          <p:nvPr/>
        </p:nvSpPr>
        <p:spPr>
          <a:xfrm>
            <a:off x="916893" y="904725"/>
            <a:ext cx="6309407" cy="5375831"/>
          </a:xfrm>
          <a:prstGeom prst="rect">
            <a:avLst/>
          </a:prstGeom>
          <a:noFill/>
        </p:spPr>
        <p:txBody>
          <a:bodyPr wrap="square" rtlCol="0">
            <a:spAutoFit/>
          </a:bodyPr>
          <a:lstStyle/>
          <a:p>
            <a:pPr>
              <a:spcAft>
                <a:spcPts val="200"/>
              </a:spcAft>
            </a:pPr>
            <a:r>
              <a:rPr lang="it-IT" sz="2000" dirty="0"/>
              <a:t>La rivoluzione dei prezzi determinò così un </a:t>
            </a:r>
            <a:r>
              <a:rPr lang="it-IT" sz="2000" b="1" dirty="0"/>
              <a:t>peggioramento delle condizioni di vita di coloro che percepivano un salario fisso</a:t>
            </a:r>
            <a:r>
              <a:rPr lang="it-IT" sz="2000" dirty="0"/>
              <a:t>, ovvero i lavoratori dipendenti, i contadini, i braccianti e gli operai, e allo stesso tempo </a:t>
            </a:r>
            <a:r>
              <a:rPr lang="it-IT" sz="2000" b="1" dirty="0"/>
              <a:t>avvantaggiò mercanti e imprenditori </a:t>
            </a:r>
            <a:r>
              <a:rPr lang="it-IT" sz="2000" dirty="0"/>
              <a:t>che grazie all’aumento dei prezzi ottennero maggiori guadagni.</a:t>
            </a:r>
          </a:p>
          <a:p>
            <a:pPr>
              <a:spcAft>
                <a:spcPts val="200"/>
              </a:spcAft>
            </a:pPr>
            <a:r>
              <a:rPr lang="it-IT" sz="2000" dirty="0"/>
              <a:t>Intorno alla </a:t>
            </a:r>
            <a:r>
              <a:rPr lang="it-IT" sz="2000" b="1" dirty="0"/>
              <a:t>metà del Seicento </a:t>
            </a:r>
            <a:r>
              <a:rPr lang="it-IT" sz="2000" dirty="0"/>
              <a:t>la </a:t>
            </a:r>
            <a:r>
              <a:rPr lang="it-IT" sz="2000" b="1" dirty="0"/>
              <a:t>crescita demografica si interruppe </a:t>
            </a:r>
            <a:r>
              <a:rPr lang="it-IT" sz="2000" dirty="0"/>
              <a:t>a causa di una serie di fattori: le numerose </a:t>
            </a:r>
            <a:r>
              <a:rPr lang="it-IT" sz="2000" b="1" dirty="0"/>
              <a:t>guerre</a:t>
            </a:r>
            <a:r>
              <a:rPr lang="it-IT" sz="2000" dirty="0"/>
              <a:t>, che travagliarono i territori europei fin dalla prima metà del secolo, e la </a:t>
            </a:r>
            <a:r>
              <a:rPr lang="it-IT" sz="2000" b="1" dirty="0"/>
              <a:t>diffusione di malattie ed epidemie</a:t>
            </a:r>
            <a:r>
              <a:rPr lang="it-IT" sz="2000" dirty="0"/>
              <a:t>, come la </a:t>
            </a:r>
            <a:r>
              <a:rPr lang="it-IT" sz="2000" b="1" dirty="0"/>
              <a:t>peste</a:t>
            </a:r>
            <a:r>
              <a:rPr lang="it-IT" sz="2000" dirty="0"/>
              <a:t>, che colpì l’Europa in ondate successive.</a:t>
            </a:r>
          </a:p>
          <a:p>
            <a:pPr>
              <a:spcAft>
                <a:spcPts val="200"/>
              </a:spcAft>
            </a:pPr>
            <a:r>
              <a:rPr lang="it-IT" sz="2000" dirty="0"/>
              <a:t>A ciò si aggiunsero anche </a:t>
            </a:r>
            <a:r>
              <a:rPr lang="it-IT" sz="2000" b="1" dirty="0"/>
              <a:t>crisi alimentari e carestie</a:t>
            </a:r>
            <a:r>
              <a:rPr lang="it-IT" sz="2000" dirty="0"/>
              <a:t>, determinate dalle guerre e dal peggioramento del clima. In questo periodo, infatti, si verificò una </a:t>
            </a:r>
            <a:r>
              <a:rPr lang="it-IT" sz="2000" b="1" dirty="0"/>
              <a:t>piccola glaciazione</a:t>
            </a:r>
            <a:r>
              <a:rPr lang="it-IT" sz="2000" dirty="0"/>
              <a:t>, caratterizzata dall’abbassamento delle temperature e dall’aumento della piovosità, che danneggiarono la produzione agricola.</a:t>
            </a:r>
            <a:endParaRPr lang="it-IT" sz="2000" dirty="0">
              <a:highlight>
                <a:srgbClr val="FFFF00"/>
              </a:highlight>
            </a:endParaRPr>
          </a:p>
        </p:txBody>
      </p:sp>
      <p:pic>
        <p:nvPicPr>
          <p:cNvPr id="3" name="Immagine 2" descr="Immagine che contiene dipinto, Viso umano, arte, mitologia&#10;&#10;Descrizione generata automaticamente">
            <a:extLst>
              <a:ext uri="{FF2B5EF4-FFF2-40B4-BE49-F238E27FC236}">
                <a16:creationId xmlns:a16="http://schemas.microsoft.com/office/drawing/2014/main" id="{F41A8945-2571-F1D9-C28D-181088E23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300" y="1022350"/>
            <a:ext cx="4406900" cy="3592817"/>
          </a:xfrm>
          <a:prstGeom prst="rect">
            <a:avLst/>
          </a:prstGeom>
        </p:spPr>
      </p:pic>
    </p:spTree>
    <p:extLst>
      <p:ext uri="{BB962C8B-B14F-4D97-AF65-F5344CB8AC3E}">
        <p14:creationId xmlns:p14="http://schemas.microsoft.com/office/powerpoint/2010/main" val="220937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6B01D7C-DBE7-E293-E426-127BF515E2CE}"/>
              </a:ext>
            </a:extLst>
          </p:cNvPr>
          <p:cNvSpPr txBox="1"/>
          <p:nvPr/>
        </p:nvSpPr>
        <p:spPr>
          <a:xfrm>
            <a:off x="916893" y="904725"/>
            <a:ext cx="6372907" cy="5578450"/>
          </a:xfrm>
          <a:prstGeom prst="rect">
            <a:avLst/>
          </a:prstGeom>
          <a:noFill/>
        </p:spPr>
        <p:txBody>
          <a:bodyPr wrap="square" rtlCol="0">
            <a:spAutoFit/>
          </a:bodyPr>
          <a:lstStyle/>
          <a:p>
            <a:pPr>
              <a:spcAft>
                <a:spcPts val="500"/>
              </a:spcAft>
            </a:pPr>
            <a:r>
              <a:rPr lang="it-IT" sz="2400" b="1" dirty="0">
                <a:solidFill>
                  <a:srgbClr val="D02756"/>
                </a:solidFill>
              </a:rPr>
              <a:t>2 La nascita dell’economia-mondo</a:t>
            </a:r>
            <a:endParaRPr lang="it-IT" sz="2000" dirty="0"/>
          </a:p>
          <a:p>
            <a:pPr>
              <a:spcAft>
                <a:spcPts val="200"/>
              </a:spcAft>
            </a:pPr>
            <a:r>
              <a:rPr lang="it-IT" sz="2000" dirty="0"/>
              <a:t>Nel Seicento si consolidò la cosiddetta </a:t>
            </a:r>
            <a:r>
              <a:rPr lang="it-IT" sz="2000" b="1" dirty="0"/>
              <a:t>economia-mondo</a:t>
            </a:r>
            <a:r>
              <a:rPr lang="it-IT" sz="2000" dirty="0"/>
              <a:t>, ovvero un sistema che mette in relazione territori anche molto lontani gli uni dagli altri ma uniti dal commercio e dalla circolazione di merci, materie prime ed esseri umani.</a:t>
            </a:r>
          </a:p>
          <a:p>
            <a:pPr>
              <a:spcAft>
                <a:spcPts val="200"/>
              </a:spcAft>
            </a:pPr>
            <a:r>
              <a:rPr lang="it-IT" sz="2000" dirty="0"/>
              <a:t>L’economia-mondo presuppone una </a:t>
            </a:r>
            <a:r>
              <a:rPr lang="it-IT" sz="2000" b="1" dirty="0"/>
              <a:t>rete commerciale organizzata in zone</a:t>
            </a:r>
            <a:r>
              <a:rPr lang="it-IT" sz="2000" dirty="0"/>
              <a:t>:</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centro</a:t>
            </a:r>
            <a:r>
              <a:rPr lang="it-IT" sz="2000" dirty="0">
                <a:latin typeface="Calibri" panose="020F0502020204030204" pitchFamily="34" charset="0"/>
                <a:cs typeface="Calibri" panose="020F0502020204030204" pitchFamily="34" charset="0"/>
              </a:rPr>
              <a:t>: Stati più sviluppati e ricchi, centro del commercio e della finanza (Europa nord-occidentale);</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aree intermedie</a:t>
            </a:r>
            <a:r>
              <a:rPr lang="it-IT" sz="2000" dirty="0">
                <a:latin typeface="Calibri" panose="020F0502020204030204" pitchFamily="34" charset="0"/>
                <a:cs typeface="Calibri" panose="020F0502020204030204" pitchFamily="34" charset="0"/>
              </a:rPr>
              <a:t>: Stati ricchi, dediti al consumo di risorse e prodotti (Germania e Paesi del Mediterraneo);</a:t>
            </a:r>
          </a:p>
          <a:p>
            <a:pPr marL="342900" indent="-342900">
              <a:spcAft>
                <a:spcPts val="200"/>
              </a:spcAft>
              <a:buFont typeface="Arial" panose="020B0604020202020204" pitchFamily="34" charset="0"/>
              <a:buChar char="•"/>
            </a:pPr>
            <a:r>
              <a:rPr lang="it-IT" sz="2000" b="1" dirty="0">
                <a:latin typeface="Calibri" panose="020F0502020204030204" pitchFamily="34" charset="0"/>
                <a:cs typeface="Calibri" panose="020F0502020204030204" pitchFamily="34" charset="0"/>
              </a:rPr>
              <a:t>aree periferiche</a:t>
            </a:r>
            <a:r>
              <a:rPr lang="it-IT" sz="2000" dirty="0">
                <a:latin typeface="Calibri" panose="020F0502020204030204" pitchFamily="34" charset="0"/>
                <a:cs typeface="Calibri" panose="020F0502020204030204" pitchFamily="34" charset="0"/>
              </a:rPr>
              <a:t>: Stati più poveri, destinati a fornire materie prime e manodopera schiavile (continente americano, Africa ed Europa orientale).</a:t>
            </a:r>
          </a:p>
          <a:p>
            <a:pPr>
              <a:spcAft>
                <a:spcPts val="200"/>
              </a:spcAft>
            </a:pPr>
            <a:r>
              <a:rPr lang="it-IT" sz="2000" dirty="0">
                <a:latin typeface="Calibri" panose="020F0502020204030204" pitchFamily="34" charset="0"/>
                <a:cs typeface="Calibri" panose="020F0502020204030204" pitchFamily="34" charset="0"/>
              </a:rPr>
              <a:t>Il sistema dell’economia-mondo è fonte di profonde </a:t>
            </a:r>
            <a:r>
              <a:rPr lang="it-IT" sz="2000" b="1" dirty="0">
                <a:latin typeface="Calibri" panose="020F0502020204030204" pitchFamily="34" charset="0"/>
                <a:cs typeface="Calibri" panose="020F0502020204030204" pitchFamily="34" charset="0"/>
              </a:rPr>
              <a:t>disuguaglianze</a:t>
            </a:r>
            <a:r>
              <a:rPr lang="it-IT" sz="2000" dirty="0">
                <a:latin typeface="Calibri" panose="020F0502020204030204" pitchFamily="34" charset="0"/>
                <a:cs typeface="Calibri" panose="020F0502020204030204" pitchFamily="34" charset="0"/>
              </a:rPr>
              <a:t> tra le diverse zone in cui è organizzata la rete commerciale.</a:t>
            </a:r>
            <a:endParaRPr lang="it-IT" sz="2000" dirty="0">
              <a:highlight>
                <a:srgbClr val="FFFF00"/>
              </a:highlight>
            </a:endParaRPr>
          </a:p>
        </p:txBody>
      </p:sp>
      <p:pic>
        <p:nvPicPr>
          <p:cNvPr id="4" name="Immagine 3" descr="Immagine che contiene albero, cielo, nuvola, aria aperta&#10;&#10;Descrizione generata automaticamente">
            <a:extLst>
              <a:ext uri="{FF2B5EF4-FFF2-40B4-BE49-F238E27FC236}">
                <a16:creationId xmlns:a16="http://schemas.microsoft.com/office/drawing/2014/main" id="{3B405F1E-8331-8CF9-7F37-A12C55608DC6}"/>
              </a:ext>
            </a:extLst>
          </p:cNvPr>
          <p:cNvPicPr>
            <a:picLocks noChangeAspect="1"/>
          </p:cNvPicPr>
          <p:nvPr/>
        </p:nvPicPr>
        <p:blipFill rotWithShape="1">
          <a:blip r:embed="rId2">
            <a:extLst>
              <a:ext uri="{28A0092B-C50C-407E-A947-70E740481C1C}">
                <a14:useLocalDpi xmlns:a14="http://schemas.microsoft.com/office/drawing/2010/main" val="0"/>
              </a:ext>
            </a:extLst>
          </a:blip>
          <a:srcRect l="25759"/>
          <a:stretch/>
        </p:blipFill>
        <p:spPr>
          <a:xfrm>
            <a:off x="7258024" y="1020040"/>
            <a:ext cx="4933976" cy="2866160"/>
          </a:xfrm>
          <a:prstGeom prst="rect">
            <a:avLst/>
          </a:prstGeom>
        </p:spPr>
      </p:pic>
    </p:spTree>
    <p:extLst>
      <p:ext uri="{BB962C8B-B14F-4D97-AF65-F5344CB8AC3E}">
        <p14:creationId xmlns:p14="http://schemas.microsoft.com/office/powerpoint/2010/main" val="63048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disegno, trasporto, nave, cartone animato&#10;&#10;Descrizione generata automaticamente">
            <a:extLst>
              <a:ext uri="{FF2B5EF4-FFF2-40B4-BE49-F238E27FC236}">
                <a16:creationId xmlns:a16="http://schemas.microsoft.com/office/drawing/2014/main" id="{8E3AA550-71D0-0B76-65A5-23BDF5FA4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814" y="1028701"/>
            <a:ext cx="4879696" cy="3073399"/>
          </a:xfrm>
          <a:prstGeom prst="rect">
            <a:avLst/>
          </a:prstGeom>
        </p:spPr>
      </p:pic>
      <p:sp>
        <p:nvSpPr>
          <p:cNvPr id="6" name="CasellaDiTesto 5">
            <a:extLst>
              <a:ext uri="{FF2B5EF4-FFF2-40B4-BE49-F238E27FC236}">
                <a16:creationId xmlns:a16="http://schemas.microsoft.com/office/drawing/2014/main" id="{36B01D7C-DBE7-E293-E426-127BF515E2CE}"/>
              </a:ext>
            </a:extLst>
          </p:cNvPr>
          <p:cNvSpPr txBox="1"/>
          <p:nvPr/>
        </p:nvSpPr>
        <p:spPr>
          <a:xfrm>
            <a:off x="916893" y="904725"/>
            <a:ext cx="5928407" cy="5068054"/>
          </a:xfrm>
          <a:prstGeom prst="rect">
            <a:avLst/>
          </a:prstGeom>
          <a:noFill/>
        </p:spPr>
        <p:txBody>
          <a:bodyPr wrap="square" rtlCol="0">
            <a:spAutoFit/>
          </a:bodyPr>
          <a:lstStyle/>
          <a:p>
            <a:pPr>
              <a:spcAft>
                <a:spcPts val="200"/>
              </a:spcAft>
            </a:pPr>
            <a:r>
              <a:rPr lang="it-IT" sz="2000" dirty="0"/>
              <a:t>Tra il Cinquecento e il Seicento, in seguito ai viaggi di esplorazione e alla scoperta dell’America, </a:t>
            </a:r>
            <a:r>
              <a:rPr lang="it-IT" sz="2000" b="1" dirty="0"/>
              <a:t>il centro degli scambi si spostò dal Mediterraneo all’Atlantico</a:t>
            </a:r>
            <a:r>
              <a:rPr lang="it-IT" sz="2000" dirty="0"/>
              <a:t>. In questo periodo acquisirono grande importanza le </a:t>
            </a:r>
            <a:r>
              <a:rPr lang="it-IT" sz="2000" b="1" dirty="0"/>
              <a:t>città</a:t>
            </a:r>
            <a:r>
              <a:rPr lang="it-IT" sz="2000" dirty="0"/>
              <a:t> e i </a:t>
            </a:r>
            <a:r>
              <a:rPr lang="it-IT" sz="2000" b="1" dirty="0"/>
              <a:t>porti</a:t>
            </a:r>
            <a:r>
              <a:rPr lang="it-IT" sz="2000" dirty="0"/>
              <a:t> del </a:t>
            </a:r>
            <a:r>
              <a:rPr lang="it-IT" sz="2000" b="1" dirty="0"/>
              <a:t>Nord Europa</a:t>
            </a:r>
            <a:r>
              <a:rPr lang="it-IT" sz="2000" dirty="0"/>
              <a:t>. In particolare, nel corso del Seicento la </a:t>
            </a:r>
            <a:r>
              <a:rPr lang="it-IT" sz="2000" b="1" dirty="0"/>
              <a:t>Repubblica delle Province Unite </a:t>
            </a:r>
            <a:r>
              <a:rPr lang="it-IT" sz="2000" dirty="0"/>
              <a:t>si affermò come potenza coloniale e commerciale. Gli elementi che favorirono la crescita di questo Stato furono:</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la forma di governo: era una </a:t>
            </a:r>
            <a:r>
              <a:rPr lang="it-IT" sz="2000" b="1" dirty="0">
                <a:latin typeface="Calibri" panose="020F0502020204030204" pitchFamily="34" charset="0"/>
                <a:cs typeface="Calibri" panose="020F0502020204030204" pitchFamily="34" charset="0"/>
              </a:rPr>
              <a:t>repubblica</a:t>
            </a:r>
            <a:r>
              <a:rPr lang="it-IT" sz="2000" dirty="0">
                <a:latin typeface="Calibri" panose="020F0502020204030204" pitchFamily="34" charset="0"/>
                <a:cs typeface="Calibri" panose="020F0502020204030204" pitchFamily="34" charset="0"/>
              </a:rPr>
              <a:t>, organizzata in Province autonome, i cui rappresentanti si riunivano nell’assemblea degli Stati generali all’Aia, la capitale, per prendere le decisioni comuni;</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gran parte del potere era concentrato nelle mai di una ricca </a:t>
            </a:r>
            <a:r>
              <a:rPr lang="it-IT" sz="2000" b="1" dirty="0">
                <a:latin typeface="Calibri" panose="020F0502020204030204" pitchFamily="34" charset="0"/>
                <a:cs typeface="Calibri" panose="020F0502020204030204" pitchFamily="34" charset="0"/>
              </a:rPr>
              <a:t>borghesia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mercantile</a:t>
            </a:r>
            <a:r>
              <a:rPr lang="it-IT" sz="2000" dirty="0">
                <a:latin typeface="Calibri" panose="020F0502020204030204" pitchFamily="34" charset="0"/>
                <a:cs typeface="Calibri" panose="020F0502020204030204" pitchFamily="34" charset="0"/>
              </a:rPr>
              <a:t>, che investiva i propri guadagni in attività produttive, aumentando così il livello di benessere del Paese;</a:t>
            </a:r>
            <a:endParaRPr lang="it-IT" sz="2000" dirty="0">
              <a:highlight>
                <a:srgbClr val="FFFF00"/>
              </a:highlight>
            </a:endParaRPr>
          </a:p>
        </p:txBody>
      </p:sp>
    </p:spTree>
    <p:extLst>
      <p:ext uri="{BB962C8B-B14F-4D97-AF65-F5344CB8AC3E}">
        <p14:creationId xmlns:p14="http://schemas.microsoft.com/office/powerpoint/2010/main" val="403695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6B01D7C-DBE7-E293-E426-127BF515E2CE}"/>
              </a:ext>
            </a:extLst>
          </p:cNvPr>
          <p:cNvSpPr txBox="1"/>
          <p:nvPr/>
        </p:nvSpPr>
        <p:spPr>
          <a:xfrm>
            <a:off x="916893" y="904725"/>
            <a:ext cx="6309407" cy="5427127"/>
          </a:xfrm>
          <a:prstGeom prst="rect">
            <a:avLst/>
          </a:prstGeom>
          <a:noFill/>
        </p:spPr>
        <p:txBody>
          <a:bodyPr wrap="square" rtlCol="0">
            <a:spAutoFit/>
          </a:bodyPr>
          <a:lstStyle/>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nel </a:t>
            </a:r>
            <a:r>
              <a:rPr lang="it-IT" sz="2000" b="1" dirty="0">
                <a:latin typeface="Calibri" panose="020F0502020204030204" pitchFamily="34" charset="0"/>
                <a:cs typeface="Calibri" panose="020F0502020204030204" pitchFamily="34" charset="0"/>
              </a:rPr>
              <a:t>1531</a:t>
            </a:r>
            <a:r>
              <a:rPr lang="it-IT" sz="2000" dirty="0">
                <a:latin typeface="Calibri" panose="020F0502020204030204" pitchFamily="34" charset="0"/>
                <a:cs typeface="Calibri" panose="020F0502020204030204" pitchFamily="34" charset="0"/>
              </a:rPr>
              <a:t>, nella città di </a:t>
            </a:r>
            <a:r>
              <a:rPr lang="it-IT" sz="2000" b="1" dirty="0">
                <a:latin typeface="Calibri" panose="020F0502020204030204" pitchFamily="34" charset="0"/>
                <a:cs typeface="Calibri" panose="020F0502020204030204" pitchFamily="34" charset="0"/>
              </a:rPr>
              <a:t>Anversa</a:t>
            </a:r>
            <a:r>
              <a:rPr lang="it-IT" sz="2000" dirty="0">
                <a:latin typeface="Calibri" panose="020F0502020204030204" pitchFamily="34" charset="0"/>
                <a:cs typeface="Calibri" panose="020F0502020204030204" pitchFamily="34" charset="0"/>
              </a:rPr>
              <a:t>, venne istituita la </a:t>
            </a:r>
            <a:r>
              <a:rPr lang="it-IT" sz="2000" b="1" dirty="0">
                <a:latin typeface="Calibri" panose="020F0502020204030204" pitchFamily="34" charset="0"/>
                <a:cs typeface="Calibri" panose="020F0502020204030204" pitchFamily="34" charset="0"/>
              </a:rPr>
              <a:t>prima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Borsa</a:t>
            </a:r>
            <a:r>
              <a:rPr lang="it-IT" sz="2000" dirty="0">
                <a:latin typeface="Calibri" panose="020F0502020204030204" pitchFamily="34" charset="0"/>
                <a:cs typeface="Calibri" panose="020F0502020204030204" pitchFamily="34" charset="0"/>
              </a:rPr>
              <a:t>, dove si incontravano mercanti e banchieri di tutto il mondo;</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la riorganizzazione di una grande </a:t>
            </a:r>
            <a:r>
              <a:rPr lang="it-IT" sz="2000" b="1" dirty="0">
                <a:latin typeface="Calibri" panose="020F0502020204030204" pitchFamily="34" charset="0"/>
                <a:cs typeface="Calibri" panose="020F0502020204030204" pitchFamily="34" charset="0"/>
              </a:rPr>
              <a:t>flotta</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mercantile</a:t>
            </a:r>
            <a:r>
              <a:rPr lang="it-IT" sz="2000" dirty="0">
                <a:latin typeface="Calibri" panose="020F0502020204030204" pitchFamily="34" charset="0"/>
                <a:cs typeface="Calibri" panose="020F0502020204030204" pitchFamily="34" charset="0"/>
              </a:rPr>
              <a:t>, che fu in grado di sostituire quella portoghese lungo le rotte oceaniche;</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la fondazione della </a:t>
            </a:r>
            <a:r>
              <a:rPr lang="it-IT" sz="2000" b="1" dirty="0">
                <a:latin typeface="Calibri" panose="020F0502020204030204" pitchFamily="34" charset="0"/>
                <a:cs typeface="Calibri" panose="020F0502020204030204" pitchFamily="34" charset="0"/>
              </a:rPr>
              <a:t>Compagnia delle Indie Orientali </a:t>
            </a:r>
            <a:r>
              <a:rPr lang="it-IT" sz="2000" dirty="0">
                <a:latin typeface="Calibri" panose="020F0502020204030204" pitchFamily="34" charset="0"/>
                <a:cs typeface="Calibri" panose="020F0502020204030204" pitchFamily="34" charset="0"/>
              </a:rPr>
              <a:t>nel 1602 e della </a:t>
            </a:r>
            <a:r>
              <a:rPr lang="it-IT" sz="2000" b="1" dirty="0">
                <a:latin typeface="Calibri" panose="020F0502020204030204" pitchFamily="34" charset="0"/>
                <a:cs typeface="Calibri" panose="020F0502020204030204" pitchFamily="34" charset="0"/>
              </a:rPr>
              <a:t>Compagnia delle Indie Occidentali </a:t>
            </a:r>
            <a:r>
              <a:rPr lang="it-IT" sz="2000" dirty="0">
                <a:latin typeface="Calibri" panose="020F0502020204030204" pitchFamily="34" charset="0"/>
                <a:cs typeface="Calibri" panose="020F0502020204030204" pitchFamily="34" charset="0"/>
              </a:rPr>
              <a:t>nel 1617, che di fatto controllavano i commerci nell’Oceano Pacifico, in America settentrionale e in Brasile;</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la crescita della città di </a:t>
            </a:r>
            <a:r>
              <a:rPr lang="it-IT" sz="2000" b="1" dirty="0">
                <a:latin typeface="Calibri" panose="020F0502020204030204" pitchFamily="34" charset="0"/>
                <a:cs typeface="Calibri" panose="020F0502020204030204" pitchFamily="34" charset="0"/>
              </a:rPr>
              <a:t>Amsterdam</a:t>
            </a:r>
            <a:r>
              <a:rPr lang="it-IT" sz="2000" dirty="0">
                <a:latin typeface="Calibri" panose="020F0502020204030204" pitchFamily="34" charset="0"/>
                <a:cs typeface="Calibri" panose="020F0502020204030204" pitchFamily="34" charset="0"/>
              </a:rPr>
              <a:t>, che divenne il nuovo centro commerciale e finanziario a livello mondiale;</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la </a:t>
            </a:r>
            <a:r>
              <a:rPr lang="it-IT" sz="2000" b="1" dirty="0">
                <a:latin typeface="Calibri" panose="020F0502020204030204" pitchFamily="34" charset="0"/>
                <a:cs typeface="Calibri" panose="020F0502020204030204" pitchFamily="34" charset="0"/>
              </a:rPr>
              <a:t>politica di tolleranza</a:t>
            </a:r>
            <a:r>
              <a:rPr lang="it-IT" sz="2000" dirty="0">
                <a:latin typeface="Calibri" panose="020F0502020204030204" pitchFamily="34" charset="0"/>
                <a:cs typeface="Calibri" panose="020F0502020204030204" pitchFamily="34" charset="0"/>
              </a:rPr>
              <a:t>: qui, per esempio, trovarono rifugio molti ebrei in fuga da persecuzioni e discriminazioni, che contribuirono alla crescita economica del Paese.</a:t>
            </a:r>
            <a:endParaRPr lang="it-IT" sz="2000" dirty="0">
              <a:highlight>
                <a:srgbClr val="FFFF00"/>
              </a:highlight>
            </a:endParaRPr>
          </a:p>
        </p:txBody>
      </p:sp>
      <p:pic>
        <p:nvPicPr>
          <p:cNvPr id="4" name="Immagine 3" descr="Immagine che contiene dipinto, aria aperta, disegno, acqua&#10;&#10;Descrizione generata automaticamente">
            <a:extLst>
              <a:ext uri="{FF2B5EF4-FFF2-40B4-BE49-F238E27FC236}">
                <a16:creationId xmlns:a16="http://schemas.microsoft.com/office/drawing/2014/main" id="{54F75336-24CB-BC1B-E771-416328409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508" y="1028700"/>
            <a:ext cx="4523842" cy="3784600"/>
          </a:xfrm>
          <a:prstGeom prst="rect">
            <a:avLst/>
          </a:prstGeom>
        </p:spPr>
      </p:pic>
    </p:spTree>
    <p:extLst>
      <p:ext uri="{BB962C8B-B14F-4D97-AF65-F5344CB8AC3E}">
        <p14:creationId xmlns:p14="http://schemas.microsoft.com/office/powerpoint/2010/main" val="251364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0983EBC-8B4D-700C-4255-11F314C632F4}"/>
              </a:ext>
            </a:extLst>
          </p:cNvPr>
          <p:cNvSpPr txBox="1"/>
          <p:nvPr/>
        </p:nvSpPr>
        <p:spPr>
          <a:xfrm>
            <a:off x="916892" y="904725"/>
            <a:ext cx="6906308" cy="5501506"/>
          </a:xfrm>
          <a:prstGeom prst="rect">
            <a:avLst/>
          </a:prstGeom>
          <a:noFill/>
        </p:spPr>
        <p:txBody>
          <a:bodyPr wrap="square" rtlCol="0">
            <a:spAutoFit/>
          </a:bodyPr>
          <a:lstStyle/>
          <a:p>
            <a:pPr>
              <a:spcAft>
                <a:spcPts val="500"/>
              </a:spcAft>
            </a:pPr>
            <a:r>
              <a:rPr lang="it-IT" sz="2400" b="1" dirty="0">
                <a:solidFill>
                  <a:srgbClr val="D02756"/>
                </a:solidFill>
              </a:rPr>
              <a:t>3 Il colonialismo</a:t>
            </a:r>
            <a:endParaRPr lang="it-IT" sz="2000" dirty="0"/>
          </a:p>
          <a:p>
            <a:pPr>
              <a:spcAft>
                <a:spcPts val="200"/>
              </a:spcAft>
            </a:pPr>
            <a:r>
              <a:rPr lang="it-IT" sz="2000" dirty="0">
                <a:cs typeface="Calibri" panose="020F0502020204030204" pitchFamily="34" charset="0"/>
              </a:rPr>
              <a:t>Intanto, nel corso del Seicento, </a:t>
            </a:r>
            <a:r>
              <a:rPr lang="it-IT" sz="2000" b="1" dirty="0">
                <a:cs typeface="Calibri" panose="020F0502020204030204" pitchFamily="34" charset="0"/>
              </a:rPr>
              <a:t>francesi</a:t>
            </a:r>
            <a:r>
              <a:rPr lang="it-IT" sz="2000" dirty="0">
                <a:cs typeface="Calibri" panose="020F0502020204030204" pitchFamily="34" charset="0"/>
              </a:rPr>
              <a:t> e </a:t>
            </a:r>
            <a:r>
              <a:rPr lang="it-IT" sz="2000" b="1" dirty="0">
                <a:cs typeface="Calibri" panose="020F0502020204030204" pitchFamily="34" charset="0"/>
              </a:rPr>
              <a:t>inglesi</a:t>
            </a:r>
            <a:r>
              <a:rPr lang="it-IT" sz="2000" dirty="0">
                <a:cs typeface="Calibri" panose="020F0502020204030204" pitchFamily="34" charset="0"/>
              </a:rPr>
              <a:t> portarono avanti la </a:t>
            </a:r>
            <a:r>
              <a:rPr lang="it-IT" sz="2000" b="1" dirty="0">
                <a:cs typeface="Calibri" panose="020F0502020204030204" pitchFamily="34" charset="0"/>
              </a:rPr>
              <a:t>colonizzazione delle coste orientali del Nord America</a:t>
            </a:r>
            <a:r>
              <a:rPr lang="it-IT" sz="2000" dirty="0">
                <a:cs typeface="Calibri" panose="020F0502020204030204" pitchFamily="34" charset="0"/>
              </a:rPr>
              <a:t>.</a:t>
            </a:r>
          </a:p>
          <a:p>
            <a:pPr>
              <a:spcAft>
                <a:spcPts val="200"/>
              </a:spcAft>
            </a:pPr>
            <a:r>
              <a:rPr lang="it-IT" sz="2000" dirty="0">
                <a:cs typeface="Calibri" panose="020F0502020204030204" pitchFamily="34" charset="0"/>
              </a:rPr>
              <a:t>I primi fondarono diverse basi commerciali in </a:t>
            </a:r>
            <a:r>
              <a:rPr lang="it-IT" sz="2000" b="1" dirty="0">
                <a:cs typeface="Calibri" panose="020F0502020204030204" pitchFamily="34" charset="0"/>
              </a:rPr>
              <a:t>Canada</a:t>
            </a:r>
            <a:r>
              <a:rPr lang="it-IT" sz="2000" dirty="0">
                <a:cs typeface="Calibri" panose="020F0502020204030204" pitchFamily="34" charset="0"/>
              </a:rPr>
              <a:t> e nel </a:t>
            </a:r>
            <a:r>
              <a:rPr lang="it-IT" sz="2000" b="1" dirty="0">
                <a:cs typeface="Calibri" panose="020F0502020204030204" pitchFamily="34" charset="0"/>
              </a:rPr>
              <a:t>1608</a:t>
            </a:r>
            <a:r>
              <a:rPr lang="it-IT" sz="2000" dirty="0">
                <a:cs typeface="Calibri" panose="020F0502020204030204" pitchFamily="34" charset="0"/>
              </a:rPr>
              <a:t> diedero vita alle </a:t>
            </a:r>
            <a:r>
              <a:rPr lang="it-IT" sz="2000" b="1" dirty="0">
                <a:cs typeface="Calibri" panose="020F0502020204030204" pitchFamily="34" charset="0"/>
              </a:rPr>
              <a:t>colonie di Québec e Montréal</a:t>
            </a:r>
            <a:r>
              <a:rPr lang="it-IT" sz="2000" dirty="0">
                <a:cs typeface="Calibri" panose="020F0502020204030204" pitchFamily="34" charset="0"/>
              </a:rPr>
              <a:t>. Qui si dedicavano principalmente all’</a:t>
            </a:r>
            <a:r>
              <a:rPr lang="it-IT" sz="2000" b="1" dirty="0">
                <a:cs typeface="Calibri" panose="020F0502020204030204" pitchFamily="34" charset="0"/>
              </a:rPr>
              <a:t>agricoltura</a:t>
            </a:r>
            <a:r>
              <a:rPr lang="it-IT" sz="2000" dirty="0">
                <a:cs typeface="Calibri" panose="020F0502020204030204" pitchFamily="34" charset="0"/>
              </a:rPr>
              <a:t> e al </a:t>
            </a:r>
            <a:r>
              <a:rPr lang="it-IT" sz="2000" b="1" dirty="0">
                <a:cs typeface="Calibri" panose="020F0502020204030204" pitchFamily="34" charset="0"/>
              </a:rPr>
              <a:t>commercio delle</a:t>
            </a:r>
            <a:r>
              <a:rPr lang="it-IT" sz="2000" dirty="0">
                <a:cs typeface="Calibri" panose="020F0502020204030204" pitchFamily="34" charset="0"/>
              </a:rPr>
              <a:t> </a:t>
            </a:r>
            <a:r>
              <a:rPr lang="it-IT" sz="2000" b="1" dirty="0">
                <a:cs typeface="Calibri" panose="020F0502020204030204" pitchFamily="34" charset="0"/>
              </a:rPr>
              <a:t>pellicce</a:t>
            </a:r>
            <a:r>
              <a:rPr lang="it-IT" sz="2000" dirty="0">
                <a:cs typeface="Calibri" panose="020F0502020204030204" pitchFamily="34" charset="0"/>
              </a:rPr>
              <a:t>. I francesi, inoltre, seguiti poi anche dagli inglesi, si spostarono anche più a sud, raggiungendo le isole caraibiche delle </a:t>
            </a:r>
            <a:r>
              <a:rPr lang="it-IT" sz="2000" b="1" dirty="0">
                <a:cs typeface="Calibri" panose="020F0502020204030204" pitchFamily="34" charset="0"/>
              </a:rPr>
              <a:t>Antille</a:t>
            </a:r>
            <a:r>
              <a:rPr lang="it-IT" sz="2000" dirty="0">
                <a:cs typeface="Calibri" panose="020F0502020204030204" pitchFamily="34" charset="0"/>
              </a:rPr>
              <a:t>, usate come basi per i covi dei </a:t>
            </a:r>
            <a:r>
              <a:rPr lang="it-IT" sz="2000" b="1" dirty="0">
                <a:cs typeface="Calibri" panose="020F0502020204030204" pitchFamily="34" charset="0"/>
              </a:rPr>
              <a:t>pirati</a:t>
            </a:r>
            <a:r>
              <a:rPr lang="it-IT" sz="2000" dirty="0">
                <a:cs typeface="Calibri" panose="020F0502020204030204" pitchFamily="34" charset="0"/>
              </a:rPr>
              <a:t>, che assaltavano le navi spagnole cariche di metalli preziosi, e sfruttate per la coltivazione della </a:t>
            </a:r>
            <a:r>
              <a:rPr lang="it-IT" sz="2000" b="1" dirty="0">
                <a:cs typeface="Calibri" panose="020F0502020204030204" pitchFamily="34" charset="0"/>
              </a:rPr>
              <a:t>canna da zucchero</a:t>
            </a:r>
            <a:r>
              <a:rPr lang="it-IT" sz="2000" dirty="0">
                <a:cs typeface="Calibri" panose="020F0502020204030204" pitchFamily="34" charset="0"/>
              </a:rPr>
              <a:t>.</a:t>
            </a:r>
          </a:p>
          <a:p>
            <a:pPr>
              <a:spcAft>
                <a:spcPts val="200"/>
              </a:spcAft>
            </a:pPr>
            <a:r>
              <a:rPr lang="it-IT" sz="2000" dirty="0">
                <a:cs typeface="Calibri" panose="020F0502020204030204" pitchFamily="34" charset="0"/>
              </a:rPr>
              <a:t>Gli inglesi che partivano per l’America erano principalmente </a:t>
            </a:r>
            <a:r>
              <a:rPr lang="it-IT" sz="2000" b="1" dirty="0">
                <a:cs typeface="Calibri" panose="020F0502020204030204" pitchFamily="34" charset="0"/>
              </a:rPr>
              <a:t>avventurieri</a:t>
            </a:r>
            <a:r>
              <a:rPr lang="it-IT" sz="2000" dirty="0">
                <a:cs typeface="Calibri" panose="020F0502020204030204" pitchFamily="34" charset="0"/>
              </a:rPr>
              <a:t> oppure </a:t>
            </a:r>
            <a:r>
              <a:rPr lang="it-IT" sz="2000" b="1" dirty="0">
                <a:cs typeface="Calibri" panose="020F0502020204030204" pitchFamily="34" charset="0"/>
              </a:rPr>
              <a:t>dissidenti religiosi e predicatori</a:t>
            </a:r>
            <a:r>
              <a:rPr lang="it-IT" sz="2000" dirty="0">
                <a:cs typeface="Calibri" panose="020F0502020204030204" pitchFamily="34" charset="0"/>
              </a:rPr>
              <a:t> in cerca di un luogo in cui poter professare liberamente la propria religione, come i </a:t>
            </a:r>
            <a:r>
              <a:rPr lang="it-IT" sz="2000" b="1" dirty="0">
                <a:cs typeface="Calibri" panose="020F0502020204030204" pitchFamily="34" charset="0"/>
              </a:rPr>
              <a:t>Padri</a:t>
            </a:r>
            <a:r>
              <a:rPr lang="it-IT" sz="2000" dirty="0">
                <a:cs typeface="Calibri" panose="020F0502020204030204" pitchFamily="34" charset="0"/>
              </a:rPr>
              <a:t> </a:t>
            </a:r>
            <a:r>
              <a:rPr lang="it-IT" sz="2000" b="1" dirty="0">
                <a:cs typeface="Calibri" panose="020F0502020204030204" pitchFamily="34" charset="0"/>
              </a:rPr>
              <a:t>Pellegrini</a:t>
            </a:r>
            <a:r>
              <a:rPr lang="it-IT" sz="2000" dirty="0">
                <a:cs typeface="Calibri" panose="020F0502020204030204" pitchFamily="34" charset="0"/>
              </a:rPr>
              <a:t>, un gruppo di puritani che nel </a:t>
            </a:r>
            <a:r>
              <a:rPr lang="it-IT" sz="2000" b="1" dirty="0">
                <a:cs typeface="Calibri" panose="020F0502020204030204" pitchFamily="34" charset="0"/>
              </a:rPr>
              <a:t>1620</a:t>
            </a:r>
            <a:r>
              <a:rPr lang="it-IT" sz="2000" dirty="0">
                <a:cs typeface="Calibri" panose="020F0502020204030204" pitchFamily="34" charset="0"/>
              </a:rPr>
              <a:t> raggiunse il Nord America a bordo della </a:t>
            </a:r>
            <a:r>
              <a:rPr lang="it-IT" sz="2000" b="1" dirty="0">
                <a:cs typeface="Calibri" panose="020F0502020204030204" pitchFamily="34" charset="0"/>
              </a:rPr>
              <a:t>Mayflower</a:t>
            </a:r>
            <a:r>
              <a:rPr lang="it-IT" sz="2000" dirty="0">
                <a:cs typeface="Calibri" panose="020F0502020204030204" pitchFamily="34" charset="0"/>
              </a:rPr>
              <a:t> e fondò un nuovo insediamento in </a:t>
            </a:r>
            <a:r>
              <a:rPr lang="it-IT" sz="2000" b="1" dirty="0">
                <a:cs typeface="Calibri" panose="020F0502020204030204" pitchFamily="34" charset="0"/>
              </a:rPr>
              <a:t>Massachusetts</a:t>
            </a:r>
            <a:r>
              <a:rPr lang="it-IT" sz="2000" dirty="0">
                <a:cs typeface="Calibri" panose="020F0502020204030204" pitchFamily="34" charset="0"/>
              </a:rPr>
              <a:t>.</a:t>
            </a:r>
            <a:endParaRPr lang="it-IT" sz="2000" dirty="0">
              <a:highlight>
                <a:srgbClr val="FFFF00"/>
              </a:highlight>
            </a:endParaRPr>
          </a:p>
        </p:txBody>
      </p:sp>
      <p:pic>
        <p:nvPicPr>
          <p:cNvPr id="3" name="Immagine 2" descr="Immagine che contiene vestiti, persona, donna, Viso umano&#10;&#10;Descrizione generata automaticamente">
            <a:extLst>
              <a:ext uri="{FF2B5EF4-FFF2-40B4-BE49-F238E27FC236}">
                <a16:creationId xmlns:a16="http://schemas.microsoft.com/office/drawing/2014/main" id="{676DD104-1767-8835-AACC-C6E1BC015B46}"/>
              </a:ext>
            </a:extLst>
          </p:cNvPr>
          <p:cNvPicPr>
            <a:picLocks noChangeAspect="1"/>
          </p:cNvPicPr>
          <p:nvPr/>
        </p:nvPicPr>
        <p:blipFill rotWithShape="1">
          <a:blip r:embed="rId2">
            <a:extLst>
              <a:ext uri="{28A0092B-C50C-407E-A947-70E740481C1C}">
                <a14:useLocalDpi xmlns:a14="http://schemas.microsoft.com/office/drawing/2010/main" val="0"/>
              </a:ext>
            </a:extLst>
          </a:blip>
          <a:srcRect r="16312"/>
          <a:stretch/>
        </p:blipFill>
        <p:spPr>
          <a:xfrm>
            <a:off x="7787916" y="1346200"/>
            <a:ext cx="4062088" cy="3136900"/>
          </a:xfrm>
          <a:prstGeom prst="rect">
            <a:avLst/>
          </a:prstGeom>
        </p:spPr>
      </p:pic>
    </p:spTree>
    <p:extLst>
      <p:ext uri="{BB962C8B-B14F-4D97-AF65-F5344CB8AC3E}">
        <p14:creationId xmlns:p14="http://schemas.microsoft.com/office/powerpoint/2010/main" val="249956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0983EBC-8B4D-700C-4255-11F314C632F4}"/>
              </a:ext>
            </a:extLst>
          </p:cNvPr>
          <p:cNvSpPr txBox="1"/>
          <p:nvPr/>
        </p:nvSpPr>
        <p:spPr>
          <a:xfrm>
            <a:off x="916892" y="904725"/>
            <a:ext cx="6814867" cy="5068054"/>
          </a:xfrm>
          <a:prstGeom prst="rect">
            <a:avLst/>
          </a:prstGeom>
          <a:noFill/>
        </p:spPr>
        <p:txBody>
          <a:bodyPr wrap="square" rtlCol="0">
            <a:spAutoFit/>
          </a:bodyPr>
          <a:lstStyle/>
          <a:p>
            <a:pPr>
              <a:spcAft>
                <a:spcPts val="200"/>
              </a:spcAft>
            </a:pPr>
            <a:r>
              <a:rPr lang="it-IT" sz="2000" dirty="0">
                <a:cs typeface="Calibri" panose="020F0502020204030204" pitchFamily="34" charset="0"/>
              </a:rPr>
              <a:t>Gli inglesi fondarono i primi nuclei coloniali nella </a:t>
            </a:r>
            <a:r>
              <a:rPr lang="it-IT" sz="2000" b="1" dirty="0">
                <a:cs typeface="Calibri" panose="020F0502020204030204" pitchFamily="34" charset="0"/>
              </a:rPr>
              <a:t>Virginia</a:t>
            </a:r>
            <a:r>
              <a:rPr lang="it-IT" sz="2000" dirty="0">
                <a:cs typeface="Calibri" panose="020F0502020204030204" pitchFamily="34" charset="0"/>
              </a:rPr>
              <a:t> e nel </a:t>
            </a:r>
            <a:r>
              <a:rPr lang="it-IT" sz="2000" b="1" dirty="0">
                <a:cs typeface="Calibri" panose="020F0502020204030204" pitchFamily="34" charset="0"/>
              </a:rPr>
              <a:t>Massachusetts</a:t>
            </a:r>
            <a:r>
              <a:rPr lang="it-IT" sz="2000" dirty="0">
                <a:cs typeface="Calibri" panose="020F0502020204030204" pitchFamily="34" charset="0"/>
              </a:rPr>
              <a:t>, sulla costa atlantica del Nord America, e nel </a:t>
            </a:r>
            <a:r>
              <a:rPr lang="it-IT" sz="2000" b="1" dirty="0">
                <a:cs typeface="Calibri" panose="020F0502020204030204" pitchFamily="34" charset="0"/>
              </a:rPr>
              <a:t>1664</a:t>
            </a:r>
            <a:r>
              <a:rPr lang="it-IT" sz="2000" dirty="0">
                <a:cs typeface="Calibri" panose="020F0502020204030204" pitchFamily="34" charset="0"/>
              </a:rPr>
              <a:t> acquistarono dagli olandesi la città di </a:t>
            </a:r>
            <a:r>
              <a:rPr lang="it-IT" sz="2000" b="1" dirty="0">
                <a:cs typeface="Calibri" panose="020F0502020204030204" pitchFamily="34" charset="0"/>
              </a:rPr>
              <a:t>Nuova Amsterdam </a:t>
            </a:r>
            <a:r>
              <a:rPr lang="it-IT" sz="2000" dirty="0">
                <a:cs typeface="Calibri" panose="020F0502020204030204" pitchFamily="34" charset="0"/>
              </a:rPr>
              <a:t>ribattezzandola </a:t>
            </a:r>
            <a:r>
              <a:rPr lang="it-IT" sz="2000" b="1" dirty="0">
                <a:cs typeface="Calibri" panose="020F0502020204030204" pitchFamily="34" charset="0"/>
              </a:rPr>
              <a:t>New</a:t>
            </a:r>
            <a:r>
              <a:rPr lang="it-IT" sz="2000" dirty="0">
                <a:cs typeface="Calibri" panose="020F0502020204030204" pitchFamily="34" charset="0"/>
              </a:rPr>
              <a:t> </a:t>
            </a:r>
            <a:r>
              <a:rPr lang="it-IT" sz="2000" b="1" dirty="0">
                <a:cs typeface="Calibri" panose="020F0502020204030204" pitchFamily="34" charset="0"/>
              </a:rPr>
              <a:t>York</a:t>
            </a:r>
            <a:r>
              <a:rPr lang="it-IT" sz="2000" dirty="0">
                <a:cs typeface="Calibri" panose="020F0502020204030204" pitchFamily="34" charset="0"/>
              </a:rPr>
              <a:t>.</a:t>
            </a:r>
          </a:p>
          <a:p>
            <a:pPr>
              <a:spcAft>
                <a:spcPts val="200"/>
              </a:spcAft>
            </a:pPr>
            <a:r>
              <a:rPr lang="it-IT" sz="2000" dirty="0">
                <a:cs typeface="Calibri" panose="020F0502020204030204" pitchFamily="34" charset="0"/>
              </a:rPr>
              <a:t>I coloni inglesi vennero a contatto con le popolazioni locali di </a:t>
            </a:r>
            <a:r>
              <a:rPr lang="it-IT" sz="2000" b="1" dirty="0">
                <a:cs typeface="Calibri" panose="020F0502020204030204" pitchFamily="34" charset="0"/>
              </a:rPr>
              <a:t>nativi americani </a:t>
            </a:r>
            <a:r>
              <a:rPr lang="it-IT" sz="2000" dirty="0">
                <a:cs typeface="Calibri" panose="020F0502020204030204" pitchFamily="34" charset="0"/>
              </a:rPr>
              <a:t>e, sebbene le prime testimonianze parlino di un’iniziale collaborazione e convivenza, col tempo nacquero </a:t>
            </a:r>
            <a:r>
              <a:rPr lang="it-IT" sz="2000" b="1" dirty="0">
                <a:cs typeface="Calibri" panose="020F0502020204030204" pitchFamily="34" charset="0"/>
              </a:rPr>
              <a:t>tensioni e conflitti</a:t>
            </a:r>
            <a:r>
              <a:rPr lang="it-IT" sz="2000" dirty="0">
                <a:cs typeface="Calibri" panose="020F0502020204030204" pitchFamily="34" charset="0"/>
              </a:rPr>
              <a:t>: i coloni, infatti, iniziarono a occupare porzioni sempre più vaste di territorio costringendo i nativi ad abbandonare le loro terre e a spostarsi verso ovest.</a:t>
            </a:r>
          </a:p>
          <a:p>
            <a:pPr>
              <a:spcAft>
                <a:spcPts val="200"/>
              </a:spcAft>
            </a:pPr>
            <a:r>
              <a:rPr lang="it-IT" sz="2000" dirty="0">
                <a:cs typeface="Calibri" panose="020F0502020204030204" pitchFamily="34" charset="0"/>
              </a:rPr>
              <a:t>Le colonie inglesi del Nord America conobbero un </a:t>
            </a:r>
            <a:r>
              <a:rPr lang="it-IT" sz="2000" b="1" dirty="0">
                <a:cs typeface="Calibri" panose="020F0502020204030204" pitchFamily="34" charset="0"/>
              </a:rPr>
              <a:t>rapido</a:t>
            </a:r>
            <a:r>
              <a:rPr lang="it-IT" sz="2000" dirty="0">
                <a:cs typeface="Calibri" panose="020F0502020204030204" pitchFamily="34" charset="0"/>
              </a:rPr>
              <a:t> </a:t>
            </a:r>
            <a:r>
              <a:rPr lang="it-IT" sz="2000" b="1" dirty="0">
                <a:cs typeface="Calibri" panose="020F0502020204030204" pitchFamily="34" charset="0"/>
              </a:rPr>
              <a:t>sviluppo</a:t>
            </a:r>
            <a:r>
              <a:rPr lang="it-IT" sz="2000" dirty="0">
                <a:cs typeface="Calibri" panose="020F0502020204030204" pitchFamily="34" charset="0"/>
              </a:rPr>
              <a:t> e anche un </a:t>
            </a:r>
            <a:r>
              <a:rPr lang="it-IT" sz="2000" b="1" dirty="0">
                <a:cs typeface="Calibri" panose="020F0502020204030204" pitchFamily="34" charset="0"/>
              </a:rPr>
              <a:t>considerevole aumento demografico</a:t>
            </a:r>
            <a:r>
              <a:rPr lang="it-IT" sz="2000" dirty="0">
                <a:cs typeface="Calibri" panose="020F0502020204030204" pitchFamily="34" charset="0"/>
              </a:rPr>
              <a:t>, grazie all’afflusso di numerosi immigrati provenienti da diversi Paesi europei: all’inizio del Settecento sulle coste atlantiche del Nord America sorgeranno tredici colonie, abitate da una popolazione molto variegata.</a:t>
            </a:r>
            <a:endParaRPr lang="it-IT" sz="2000" dirty="0">
              <a:highlight>
                <a:srgbClr val="FFFF00"/>
              </a:highlight>
            </a:endParaRPr>
          </a:p>
        </p:txBody>
      </p:sp>
      <p:pic>
        <p:nvPicPr>
          <p:cNvPr id="3" name="Immagine 2" descr="Immagine che contiene vestiti, dipinto, disegno, schizzo&#10;&#10;Descrizione generata automaticamente">
            <a:extLst>
              <a:ext uri="{FF2B5EF4-FFF2-40B4-BE49-F238E27FC236}">
                <a16:creationId xmlns:a16="http://schemas.microsoft.com/office/drawing/2014/main" id="{7A38321B-F4D0-0EDC-6B67-82B4E87EE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8750" y="990600"/>
            <a:ext cx="3467100" cy="5384800"/>
          </a:xfrm>
          <a:prstGeom prst="rect">
            <a:avLst/>
          </a:prstGeom>
        </p:spPr>
      </p:pic>
    </p:spTree>
    <p:extLst>
      <p:ext uri="{BB962C8B-B14F-4D97-AF65-F5344CB8AC3E}">
        <p14:creationId xmlns:p14="http://schemas.microsoft.com/office/powerpoint/2010/main" val="3147980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B35FAF1-5B1D-BAAE-BB28-43395BB7760D}"/>
              </a:ext>
            </a:extLst>
          </p:cNvPr>
          <p:cNvSpPr txBox="1"/>
          <p:nvPr/>
        </p:nvSpPr>
        <p:spPr>
          <a:xfrm>
            <a:off x="916893" y="904725"/>
            <a:ext cx="9700307" cy="4321696"/>
          </a:xfrm>
          <a:prstGeom prst="rect">
            <a:avLst/>
          </a:prstGeom>
          <a:noFill/>
        </p:spPr>
        <p:txBody>
          <a:bodyPr wrap="square" rtlCol="0">
            <a:spAutoFit/>
          </a:bodyPr>
          <a:lstStyle/>
          <a:p>
            <a:pPr>
              <a:spcAft>
                <a:spcPts val="500"/>
              </a:spcAft>
            </a:pPr>
            <a:r>
              <a:rPr lang="it-IT" sz="2400" b="1" dirty="0">
                <a:solidFill>
                  <a:srgbClr val="D02756"/>
                </a:solidFill>
              </a:rPr>
              <a:t>4 La tratta degli schiavi</a:t>
            </a:r>
            <a:endParaRPr lang="it-IT" sz="2000" dirty="0"/>
          </a:p>
          <a:p>
            <a:pPr>
              <a:spcAft>
                <a:spcPts val="200"/>
              </a:spcAft>
            </a:pPr>
            <a:r>
              <a:rPr lang="it-IT" sz="2000" dirty="0">
                <a:cs typeface="Calibri" panose="020F0502020204030204" pitchFamily="34" charset="0"/>
              </a:rPr>
              <a:t>Per far fronte al bisogno di </a:t>
            </a:r>
            <a:r>
              <a:rPr lang="it-IT" sz="2000" b="1" dirty="0">
                <a:cs typeface="Calibri" panose="020F0502020204030204" pitchFamily="34" charset="0"/>
              </a:rPr>
              <a:t>manodopera</a:t>
            </a:r>
            <a:r>
              <a:rPr lang="it-IT" sz="2000" dirty="0">
                <a:cs typeface="Calibri" panose="020F0502020204030204" pitchFamily="34" charset="0"/>
              </a:rPr>
              <a:t> da impiegare nelle </a:t>
            </a:r>
            <a:r>
              <a:rPr lang="it-IT" sz="2000" b="1" dirty="0">
                <a:cs typeface="Calibri" panose="020F0502020204030204" pitchFamily="34" charset="0"/>
              </a:rPr>
              <a:t>piantagioni</a:t>
            </a:r>
            <a:r>
              <a:rPr lang="it-IT" sz="2000" dirty="0">
                <a:cs typeface="Calibri" panose="020F0502020204030204" pitchFamily="34" charset="0"/>
              </a:rPr>
              <a:t> </a:t>
            </a:r>
            <a:r>
              <a:rPr lang="it-IT" sz="2000" b="1" dirty="0">
                <a:cs typeface="Calibri" panose="020F0502020204030204" pitchFamily="34" charset="0"/>
              </a:rPr>
              <a:t>nelle colonie americane</a:t>
            </a:r>
            <a:r>
              <a:rPr lang="it-IT" sz="2000" dirty="0">
                <a:cs typeface="Calibri" panose="020F0502020204030204" pitchFamily="34" charset="0"/>
              </a:rPr>
              <a:t>, le potenze europee fecero ricorso alla </a:t>
            </a:r>
            <a:r>
              <a:rPr lang="it-IT" sz="2000" b="1" dirty="0">
                <a:cs typeface="Calibri" panose="020F0502020204030204" pitchFamily="34" charset="0"/>
              </a:rPr>
              <a:t>tratta degli schiavi</a:t>
            </a:r>
            <a:r>
              <a:rPr lang="it-IT" sz="2000" dirty="0">
                <a:cs typeface="Calibri" panose="020F0502020204030204" pitchFamily="34" charset="0"/>
              </a:rPr>
              <a:t>, ovvero al commercio di esseri umani ridotti in schiavitù provenienti dall’Africa. Tra il XVI e il XIX secolo 12 milioni di africani, di cui un terzo costituito da donne, furono deportati in America.</a:t>
            </a:r>
          </a:p>
          <a:p>
            <a:pPr>
              <a:spcAft>
                <a:spcPts val="200"/>
              </a:spcAft>
            </a:pPr>
            <a:r>
              <a:rPr lang="it-IT" sz="2000" dirty="0">
                <a:cs typeface="Calibri" panose="020F0502020204030204" pitchFamily="34" charset="0"/>
              </a:rPr>
              <a:t>La tratta degli schiavi faceva parte di un circuito economico definito </a:t>
            </a:r>
            <a:r>
              <a:rPr lang="it-IT" sz="2000" b="1" dirty="0">
                <a:cs typeface="Calibri" panose="020F0502020204030204" pitchFamily="34" charset="0"/>
              </a:rPr>
              <a:t>commercio</a:t>
            </a:r>
            <a:r>
              <a:rPr lang="it-IT" sz="2000" dirty="0">
                <a:cs typeface="Calibri" panose="020F0502020204030204" pitchFamily="34" charset="0"/>
              </a:rPr>
              <a:t> </a:t>
            </a:r>
            <a:r>
              <a:rPr lang="it-IT" sz="2000" b="1" dirty="0">
                <a:cs typeface="Calibri" panose="020F0502020204030204" pitchFamily="34" charset="0"/>
              </a:rPr>
              <a:t>triangolare</a:t>
            </a:r>
            <a:r>
              <a:rPr lang="it-IT" sz="2000" dirty="0">
                <a:cs typeface="Calibri" panose="020F0502020204030204" pitchFamily="34" charset="0"/>
              </a:rPr>
              <a:t> perché coinvolgeva tre continenti: </a:t>
            </a:r>
            <a:r>
              <a:rPr lang="it-IT" sz="2000" b="1" dirty="0">
                <a:cs typeface="Calibri" panose="020F0502020204030204" pitchFamily="34" charset="0"/>
              </a:rPr>
              <a:t>America</a:t>
            </a:r>
            <a:r>
              <a:rPr lang="it-IT" sz="2000" dirty="0">
                <a:cs typeface="Calibri" panose="020F0502020204030204" pitchFamily="34" charset="0"/>
              </a:rPr>
              <a:t>, </a:t>
            </a:r>
            <a:r>
              <a:rPr lang="it-IT" sz="2000" b="1" dirty="0">
                <a:cs typeface="Calibri" panose="020F0502020204030204" pitchFamily="34" charset="0"/>
              </a:rPr>
              <a:t>Europa</a:t>
            </a:r>
            <a:r>
              <a:rPr lang="it-IT" sz="2000" dirty="0">
                <a:cs typeface="Calibri" panose="020F0502020204030204" pitchFamily="34" charset="0"/>
              </a:rPr>
              <a:t> e </a:t>
            </a:r>
            <a:r>
              <a:rPr lang="it-IT" sz="2000" b="1" dirty="0">
                <a:cs typeface="Calibri" panose="020F0502020204030204" pitchFamily="34" charset="0"/>
              </a:rPr>
              <a:t>Africa</a:t>
            </a:r>
            <a:r>
              <a:rPr lang="it-IT" sz="2000" dirty="0">
                <a:cs typeface="Calibri" panose="020F0502020204030204" pitchFamily="34" charset="0"/>
              </a:rPr>
              <a:t>. Il commercio triangolare era organizzato secondo diverse fasi:</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le navi europee partivano cariche di merci di scarso valore e raggiungevano le coste dell’Africa occidentale;</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qui gli europei cedevano le loro merci in cambio di schiavi;</a:t>
            </a:r>
          </a:p>
          <a:p>
            <a:pPr marL="342900" indent="-342900">
              <a:spcAft>
                <a:spcPts val="200"/>
              </a:spcAft>
              <a:buFont typeface="Arial" panose="020B0604020202020204" pitchFamily="34" charset="0"/>
              <a:buChar char="•"/>
            </a:pPr>
            <a:r>
              <a:rPr lang="it-IT" sz="2000" dirty="0">
                <a:latin typeface="Calibri" panose="020F0502020204030204" pitchFamily="34" charset="0"/>
                <a:cs typeface="Calibri" panose="020F0502020204030204" pitchFamily="34" charset="0"/>
              </a:rPr>
              <a:t>quindi ripartivano alla volta dell’America, dove vendevano gli schiavi ai proprietari delle piantagioni e acquistavano prodotti coloniali da rivendere sul mercato europeo.</a:t>
            </a:r>
            <a:endParaRPr lang="it-IT" sz="2000" dirty="0">
              <a:highlight>
                <a:srgbClr val="FFFF00"/>
              </a:highlight>
            </a:endParaRPr>
          </a:p>
        </p:txBody>
      </p:sp>
    </p:spTree>
    <p:extLst>
      <p:ext uri="{BB962C8B-B14F-4D97-AF65-F5344CB8AC3E}">
        <p14:creationId xmlns:p14="http://schemas.microsoft.com/office/powerpoint/2010/main" val="40876806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2029</Words>
  <Application>Microsoft Macintosh PowerPoint</Application>
  <PresentationFormat>Widescreen</PresentationFormat>
  <Paragraphs>52</Paragraphs>
  <Slides>15</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15</vt:i4>
      </vt:variant>
    </vt:vector>
  </HeadingPairs>
  <TitlesOfParts>
    <vt:vector size="19"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Querio</dc:creator>
  <cp:lastModifiedBy>Martina Beccherle</cp:lastModifiedBy>
  <cp:revision>36</cp:revision>
  <dcterms:created xsi:type="dcterms:W3CDTF">2024-01-12T11:51:10Z</dcterms:created>
  <dcterms:modified xsi:type="dcterms:W3CDTF">2024-10-18T12:21:45Z</dcterms:modified>
</cp:coreProperties>
</file>