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59" r:id="rId7"/>
    <p:sldId id="270" r:id="rId8"/>
    <p:sldId id="271" r:id="rId9"/>
    <p:sldId id="260" r:id="rId10"/>
    <p:sldId id="261" r:id="rId11"/>
    <p:sldId id="272" r:id="rId12"/>
    <p:sldId id="273" r:id="rId13"/>
    <p:sldId id="274" r:id="rId14"/>
    <p:sldId id="262" r:id="rId15"/>
    <p:sldId id="275" r:id="rId16"/>
    <p:sldId id="276" r:id="rId17"/>
    <p:sldId id="263" r:id="rId18"/>
    <p:sldId id="267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2756"/>
    <a:srgbClr val="F3D75D"/>
    <a:srgbClr val="96C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86" autoAdjust="0"/>
    <p:restoredTop sz="94660"/>
  </p:normalViewPr>
  <p:slideViewPr>
    <p:cSldViewPr snapToGrid="0">
      <p:cViewPr>
        <p:scale>
          <a:sx n="98" d="100"/>
          <a:sy n="98" d="100"/>
        </p:scale>
        <p:origin x="1344" y="1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 Querio" userId="b6156760-fcc4-4227-907a-4864250c618d" providerId="ADAL" clId="{28FC8B7C-D92B-4C51-9A2D-3BD4F5B0D3FC}"/>
    <pc:docChg chg="custSel delSld modSld">
      <pc:chgData name="Stefano Querio" userId="b6156760-fcc4-4227-907a-4864250c618d" providerId="ADAL" clId="{28FC8B7C-D92B-4C51-9A2D-3BD4F5B0D3FC}" dt="2024-08-27T15:56:02.564" v="228" actId="2696"/>
      <pc:docMkLst>
        <pc:docMk/>
      </pc:docMkLst>
      <pc:sldChg chg="modSp mod">
        <pc:chgData name="Stefano Querio" userId="b6156760-fcc4-4227-907a-4864250c618d" providerId="ADAL" clId="{28FC8B7C-D92B-4C51-9A2D-3BD4F5B0D3FC}" dt="2024-08-27T15:54:32.757" v="24" actId="20577"/>
        <pc:sldMkLst>
          <pc:docMk/>
          <pc:sldMk cId="1477219147" sldId="256"/>
        </pc:sldMkLst>
        <pc:spChg chg="mod">
          <ac:chgData name="Stefano Querio" userId="b6156760-fcc4-4227-907a-4864250c618d" providerId="ADAL" clId="{28FC8B7C-D92B-4C51-9A2D-3BD4F5B0D3FC}" dt="2024-08-27T15:54:32.757" v="24" actId="20577"/>
          <ac:spMkLst>
            <pc:docMk/>
            <pc:sldMk cId="1477219147" sldId="256"/>
            <ac:spMk id="12" creationId="{171BB65F-AD7E-00E0-EBF5-F4ED0FFA2432}"/>
          </ac:spMkLst>
        </pc:spChg>
        <pc:spChg chg="mod">
          <ac:chgData name="Stefano Querio" userId="b6156760-fcc4-4227-907a-4864250c618d" providerId="ADAL" clId="{28FC8B7C-D92B-4C51-9A2D-3BD4F5B0D3FC}" dt="2024-08-27T15:54:25.632" v="0" actId="20577"/>
          <ac:spMkLst>
            <pc:docMk/>
            <pc:sldMk cId="1477219147" sldId="256"/>
            <ac:spMk id="13" creationId="{42F1F21E-55F1-4537-95CF-8ADDCBE49EE4}"/>
          </ac:spMkLst>
        </pc:spChg>
      </pc:sldChg>
      <pc:sldChg chg="modSp mod">
        <pc:chgData name="Stefano Querio" userId="b6156760-fcc4-4227-907a-4864250c618d" providerId="ADAL" clId="{28FC8B7C-D92B-4C51-9A2D-3BD4F5B0D3FC}" dt="2024-08-27T15:54:47.472" v="52" actId="20577"/>
        <pc:sldMkLst>
          <pc:docMk/>
          <pc:sldMk cId="4014257063" sldId="257"/>
        </pc:sldMkLst>
        <pc:spChg chg="mod">
          <ac:chgData name="Stefano Querio" userId="b6156760-fcc4-4227-907a-4864250c618d" providerId="ADAL" clId="{28FC8B7C-D92B-4C51-9A2D-3BD4F5B0D3FC}" dt="2024-08-27T15:54:47.472" v="52" actId="20577"/>
          <ac:spMkLst>
            <pc:docMk/>
            <pc:sldMk cId="4014257063" sldId="257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28FC8B7C-D92B-4C51-9A2D-3BD4F5B0D3FC}" dt="2024-08-27T15:55:00.386" v="85" actId="20577"/>
        <pc:sldMkLst>
          <pc:docMk/>
          <pc:sldMk cId="630489450" sldId="258"/>
        </pc:sldMkLst>
        <pc:spChg chg="mod">
          <ac:chgData name="Stefano Querio" userId="b6156760-fcc4-4227-907a-4864250c618d" providerId="ADAL" clId="{28FC8B7C-D92B-4C51-9A2D-3BD4F5B0D3FC}" dt="2024-08-27T15:55:00.386" v="85" actId="20577"/>
          <ac:spMkLst>
            <pc:docMk/>
            <pc:sldMk cId="630489450" sldId="258"/>
            <ac:spMk id="6" creationId="{36B01D7C-DBE7-E293-E426-127BF515E2CE}"/>
          </ac:spMkLst>
        </pc:spChg>
      </pc:sldChg>
      <pc:sldChg chg="modSp mod">
        <pc:chgData name="Stefano Querio" userId="b6156760-fcc4-4227-907a-4864250c618d" providerId="ADAL" clId="{28FC8B7C-D92B-4C51-9A2D-3BD4F5B0D3FC}" dt="2024-08-27T15:55:11.202" v="105" actId="20577"/>
        <pc:sldMkLst>
          <pc:docMk/>
          <pc:sldMk cId="2499567960" sldId="259"/>
        </pc:sldMkLst>
        <pc:spChg chg="mod">
          <ac:chgData name="Stefano Querio" userId="b6156760-fcc4-4227-907a-4864250c618d" providerId="ADAL" clId="{28FC8B7C-D92B-4C51-9A2D-3BD4F5B0D3FC}" dt="2024-08-27T15:55:11.202" v="105" actId="20577"/>
          <ac:spMkLst>
            <pc:docMk/>
            <pc:sldMk cId="2499567960" sldId="259"/>
            <ac:spMk id="6" creationId="{40983EBC-8B4D-700C-4255-11F314C632F4}"/>
          </ac:spMkLst>
        </pc:spChg>
      </pc:sldChg>
      <pc:sldChg chg="modSp mod">
        <pc:chgData name="Stefano Querio" userId="b6156760-fcc4-4227-907a-4864250c618d" providerId="ADAL" clId="{28FC8B7C-D92B-4C51-9A2D-3BD4F5B0D3FC}" dt="2024-08-27T15:55:22.902" v="141" actId="20577"/>
        <pc:sldMkLst>
          <pc:docMk/>
          <pc:sldMk cId="4087680657" sldId="260"/>
        </pc:sldMkLst>
        <pc:spChg chg="mod">
          <ac:chgData name="Stefano Querio" userId="b6156760-fcc4-4227-907a-4864250c618d" providerId="ADAL" clId="{28FC8B7C-D92B-4C51-9A2D-3BD4F5B0D3FC}" dt="2024-08-27T15:55:22.902" v="141" actId="20577"/>
          <ac:spMkLst>
            <pc:docMk/>
            <pc:sldMk cId="4087680657" sldId="260"/>
            <ac:spMk id="6" creationId="{2B35FAF1-5B1D-BAAE-BB28-43395BB7760D}"/>
          </ac:spMkLst>
        </pc:spChg>
      </pc:sldChg>
      <pc:sldChg chg="modSp mod">
        <pc:chgData name="Stefano Querio" userId="b6156760-fcc4-4227-907a-4864250c618d" providerId="ADAL" clId="{28FC8B7C-D92B-4C51-9A2D-3BD4F5B0D3FC}" dt="2024-08-27T15:55:34.169" v="164" actId="20577"/>
        <pc:sldMkLst>
          <pc:docMk/>
          <pc:sldMk cId="1970236930" sldId="261"/>
        </pc:sldMkLst>
        <pc:spChg chg="mod">
          <ac:chgData name="Stefano Querio" userId="b6156760-fcc4-4227-907a-4864250c618d" providerId="ADAL" clId="{28FC8B7C-D92B-4C51-9A2D-3BD4F5B0D3FC}" dt="2024-08-27T15:55:34.169" v="164" actId="20577"/>
          <ac:spMkLst>
            <pc:docMk/>
            <pc:sldMk cId="1970236930" sldId="261"/>
            <ac:spMk id="6" creationId="{B1747A0C-999B-C592-AA6C-B00D17CD2188}"/>
          </ac:spMkLst>
        </pc:spChg>
      </pc:sldChg>
      <pc:sldChg chg="modSp mod">
        <pc:chgData name="Stefano Querio" userId="b6156760-fcc4-4227-907a-4864250c618d" providerId="ADAL" clId="{28FC8B7C-D92B-4C51-9A2D-3BD4F5B0D3FC}" dt="2024-08-27T15:55:42.526" v="194" actId="20577"/>
        <pc:sldMkLst>
          <pc:docMk/>
          <pc:sldMk cId="1314482844" sldId="262"/>
        </pc:sldMkLst>
        <pc:spChg chg="mod">
          <ac:chgData name="Stefano Querio" userId="b6156760-fcc4-4227-907a-4864250c618d" providerId="ADAL" clId="{28FC8B7C-D92B-4C51-9A2D-3BD4F5B0D3FC}" dt="2024-08-27T15:55:42.526" v="194" actId="20577"/>
          <ac:spMkLst>
            <pc:docMk/>
            <pc:sldMk cId="1314482844" sldId="262"/>
            <ac:spMk id="6" creationId="{CF8B0E20-109F-9A3F-F287-951FC34D80B2}"/>
          </ac:spMkLst>
        </pc:spChg>
      </pc:sldChg>
      <pc:sldChg chg="modSp mod">
        <pc:chgData name="Stefano Querio" userId="b6156760-fcc4-4227-907a-4864250c618d" providerId="ADAL" clId="{28FC8B7C-D92B-4C51-9A2D-3BD4F5B0D3FC}" dt="2024-08-27T15:55:56.250" v="227" actId="20577"/>
        <pc:sldMkLst>
          <pc:docMk/>
          <pc:sldMk cId="3840617317" sldId="263"/>
        </pc:sldMkLst>
        <pc:spChg chg="mod">
          <ac:chgData name="Stefano Querio" userId="b6156760-fcc4-4227-907a-4864250c618d" providerId="ADAL" clId="{28FC8B7C-D92B-4C51-9A2D-3BD4F5B0D3FC}" dt="2024-08-27T15:55:56.250" v="227" actId="20577"/>
          <ac:spMkLst>
            <pc:docMk/>
            <pc:sldMk cId="3840617317" sldId="263"/>
            <ac:spMk id="6" creationId="{3A0DA044-EAB0-1174-CB66-4B4404C4C6A2}"/>
          </ac:spMkLst>
        </pc:spChg>
      </pc:sldChg>
      <pc:sldChg chg="del">
        <pc:chgData name="Stefano Querio" userId="b6156760-fcc4-4227-907a-4864250c618d" providerId="ADAL" clId="{28FC8B7C-D92B-4C51-9A2D-3BD4F5B0D3FC}" dt="2024-08-27T15:56:02.564" v="228" actId="2696"/>
        <pc:sldMkLst>
          <pc:docMk/>
          <pc:sldMk cId="2721867779" sldId="264"/>
        </pc:sldMkLst>
      </pc:sldChg>
    </pc:docChg>
  </pc:docChgLst>
  <pc:docChgLst>
    <pc:chgData name="Stefano Querio" userId="b6156760-fcc4-4227-907a-4864250c618d" providerId="ADAL" clId="{4C47FC87-E0CB-4A13-A111-83A58D8E2A54}"/>
    <pc:docChg chg="undo redo custSel addSld delSld modSld">
      <pc:chgData name="Stefano Querio" userId="b6156760-fcc4-4227-907a-4864250c618d" providerId="ADAL" clId="{4C47FC87-E0CB-4A13-A111-83A58D8E2A54}" dt="2024-09-26T07:08:03.747" v="23078" actId="20577"/>
      <pc:docMkLst>
        <pc:docMk/>
      </pc:docMkLst>
      <pc:sldChg chg="modSp mod">
        <pc:chgData name="Stefano Querio" userId="b6156760-fcc4-4227-907a-4864250c618d" providerId="ADAL" clId="{4C47FC87-E0CB-4A13-A111-83A58D8E2A54}" dt="2024-09-15T15:38:12.472" v="1629" actId="13926"/>
        <pc:sldMkLst>
          <pc:docMk/>
          <pc:sldMk cId="1477219147" sldId="256"/>
        </pc:sldMkLst>
        <pc:spChg chg="mod">
          <ac:chgData name="Stefano Querio" userId="b6156760-fcc4-4227-907a-4864250c618d" providerId="ADAL" clId="{4C47FC87-E0CB-4A13-A111-83A58D8E2A54}" dt="2024-09-15T15:38:12.472" v="1629" actId="13926"/>
          <ac:spMkLst>
            <pc:docMk/>
            <pc:sldMk cId="1477219147" sldId="256"/>
            <ac:spMk id="12" creationId="{171BB65F-AD7E-00E0-EBF5-F4ED0FFA2432}"/>
          </ac:spMkLst>
        </pc:spChg>
      </pc:sldChg>
      <pc:sldChg chg="modSp mod">
        <pc:chgData name="Stefano Querio" userId="b6156760-fcc4-4227-907a-4864250c618d" providerId="ADAL" clId="{4C47FC87-E0CB-4A13-A111-83A58D8E2A54}" dt="2024-09-24T14:07:29.056" v="9496" actId="20577"/>
        <pc:sldMkLst>
          <pc:docMk/>
          <pc:sldMk cId="4014257063" sldId="257"/>
        </pc:sldMkLst>
        <pc:spChg chg="mod">
          <ac:chgData name="Stefano Querio" userId="b6156760-fcc4-4227-907a-4864250c618d" providerId="ADAL" clId="{4C47FC87-E0CB-4A13-A111-83A58D8E2A54}" dt="2024-09-24T14:07:29.056" v="9496" actId="20577"/>
          <ac:spMkLst>
            <pc:docMk/>
            <pc:sldMk cId="4014257063" sldId="257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4C47FC87-E0CB-4A13-A111-83A58D8E2A54}" dt="2024-09-24T14:19:16.069" v="9824" actId="113"/>
        <pc:sldMkLst>
          <pc:docMk/>
          <pc:sldMk cId="630489450" sldId="258"/>
        </pc:sldMkLst>
        <pc:spChg chg="mod">
          <ac:chgData name="Stefano Querio" userId="b6156760-fcc4-4227-907a-4864250c618d" providerId="ADAL" clId="{4C47FC87-E0CB-4A13-A111-83A58D8E2A54}" dt="2024-09-24T14:19:16.069" v="9824" actId="113"/>
          <ac:spMkLst>
            <pc:docMk/>
            <pc:sldMk cId="630489450" sldId="258"/>
            <ac:spMk id="6" creationId="{36B01D7C-DBE7-E293-E426-127BF515E2CE}"/>
          </ac:spMkLst>
        </pc:spChg>
      </pc:sldChg>
      <pc:sldChg chg="modSp mod">
        <pc:chgData name="Stefano Querio" userId="b6156760-fcc4-4227-907a-4864250c618d" providerId="ADAL" clId="{4C47FC87-E0CB-4A13-A111-83A58D8E2A54}" dt="2024-09-24T14:42:24.771" v="10363" actId="113"/>
        <pc:sldMkLst>
          <pc:docMk/>
          <pc:sldMk cId="2499567960" sldId="259"/>
        </pc:sldMkLst>
        <pc:spChg chg="mod">
          <ac:chgData name="Stefano Querio" userId="b6156760-fcc4-4227-907a-4864250c618d" providerId="ADAL" clId="{4C47FC87-E0CB-4A13-A111-83A58D8E2A54}" dt="2024-09-24T14:42:24.771" v="10363" actId="113"/>
          <ac:spMkLst>
            <pc:docMk/>
            <pc:sldMk cId="2499567960" sldId="259"/>
            <ac:spMk id="6" creationId="{40983EBC-8B4D-700C-4255-11F314C632F4}"/>
          </ac:spMkLst>
        </pc:spChg>
      </pc:sldChg>
      <pc:sldChg chg="modSp mod">
        <pc:chgData name="Stefano Querio" userId="b6156760-fcc4-4227-907a-4864250c618d" providerId="ADAL" clId="{4C47FC87-E0CB-4A13-A111-83A58D8E2A54}" dt="2024-09-24T15:16:59.385" v="12119" actId="113"/>
        <pc:sldMkLst>
          <pc:docMk/>
          <pc:sldMk cId="4087680657" sldId="260"/>
        </pc:sldMkLst>
        <pc:spChg chg="mod">
          <ac:chgData name="Stefano Querio" userId="b6156760-fcc4-4227-907a-4864250c618d" providerId="ADAL" clId="{4C47FC87-E0CB-4A13-A111-83A58D8E2A54}" dt="2024-09-24T15:16:59.385" v="12119" actId="113"/>
          <ac:spMkLst>
            <pc:docMk/>
            <pc:sldMk cId="4087680657" sldId="260"/>
            <ac:spMk id="6" creationId="{2B35FAF1-5B1D-BAAE-BB28-43395BB7760D}"/>
          </ac:spMkLst>
        </pc:spChg>
      </pc:sldChg>
      <pc:sldChg chg="modSp mod">
        <pc:chgData name="Stefano Querio" userId="b6156760-fcc4-4227-907a-4864250c618d" providerId="ADAL" clId="{4C47FC87-E0CB-4A13-A111-83A58D8E2A54}" dt="2024-09-25T08:43:55.470" v="15706" actId="113"/>
        <pc:sldMkLst>
          <pc:docMk/>
          <pc:sldMk cId="1970236930" sldId="261"/>
        </pc:sldMkLst>
        <pc:spChg chg="mod">
          <ac:chgData name="Stefano Querio" userId="b6156760-fcc4-4227-907a-4864250c618d" providerId="ADAL" clId="{4C47FC87-E0CB-4A13-A111-83A58D8E2A54}" dt="2024-09-25T08:43:55.470" v="15706" actId="113"/>
          <ac:spMkLst>
            <pc:docMk/>
            <pc:sldMk cId="1970236930" sldId="261"/>
            <ac:spMk id="6" creationId="{B1747A0C-999B-C592-AA6C-B00D17CD2188}"/>
          </ac:spMkLst>
        </pc:spChg>
      </pc:sldChg>
      <pc:sldChg chg="modSp mod">
        <pc:chgData name="Stefano Querio" userId="b6156760-fcc4-4227-907a-4864250c618d" providerId="ADAL" clId="{4C47FC87-E0CB-4A13-A111-83A58D8E2A54}" dt="2024-09-25T11:54:26.214" v="19971" actId="20578"/>
        <pc:sldMkLst>
          <pc:docMk/>
          <pc:sldMk cId="1314482844" sldId="262"/>
        </pc:sldMkLst>
        <pc:spChg chg="mod">
          <ac:chgData name="Stefano Querio" userId="b6156760-fcc4-4227-907a-4864250c618d" providerId="ADAL" clId="{4C47FC87-E0CB-4A13-A111-83A58D8E2A54}" dt="2024-09-25T11:54:26.214" v="19971" actId="20578"/>
          <ac:spMkLst>
            <pc:docMk/>
            <pc:sldMk cId="1314482844" sldId="262"/>
            <ac:spMk id="6" creationId="{CF8B0E20-109F-9A3F-F287-951FC34D80B2}"/>
          </ac:spMkLst>
        </pc:spChg>
        <pc:picChg chg="mod">
          <ac:chgData name="Stefano Querio" userId="b6156760-fcc4-4227-907a-4864250c618d" providerId="ADAL" clId="{4C47FC87-E0CB-4A13-A111-83A58D8E2A54}" dt="2024-09-25T09:41:59.371" v="16609" actId="1076"/>
          <ac:picMkLst>
            <pc:docMk/>
            <pc:sldMk cId="1314482844" sldId="262"/>
            <ac:picMk id="4" creationId="{E2705B60-3D54-3780-9E78-5A4D0F5348B3}"/>
          </ac:picMkLst>
        </pc:picChg>
      </pc:sldChg>
      <pc:sldChg chg="delSp modSp mod">
        <pc:chgData name="Stefano Querio" userId="b6156760-fcc4-4227-907a-4864250c618d" providerId="ADAL" clId="{4C47FC87-E0CB-4A13-A111-83A58D8E2A54}" dt="2024-09-25T12:18:55.271" v="21621" actId="113"/>
        <pc:sldMkLst>
          <pc:docMk/>
          <pc:sldMk cId="3840617317" sldId="263"/>
        </pc:sldMkLst>
        <pc:spChg chg="mod">
          <ac:chgData name="Stefano Querio" userId="b6156760-fcc4-4227-907a-4864250c618d" providerId="ADAL" clId="{4C47FC87-E0CB-4A13-A111-83A58D8E2A54}" dt="2024-09-25T12:18:55.271" v="21621" actId="113"/>
          <ac:spMkLst>
            <pc:docMk/>
            <pc:sldMk cId="3840617317" sldId="263"/>
            <ac:spMk id="6" creationId="{3A0DA044-EAB0-1174-CB66-4B4404C4C6A2}"/>
          </ac:spMkLst>
        </pc:spChg>
        <pc:spChg chg="del">
          <ac:chgData name="Stefano Querio" userId="b6156760-fcc4-4227-907a-4864250c618d" providerId="ADAL" clId="{4C47FC87-E0CB-4A13-A111-83A58D8E2A54}" dt="2024-09-25T11:59:13.710" v="20251" actId="478"/>
          <ac:spMkLst>
            <pc:docMk/>
            <pc:sldMk cId="3840617317" sldId="263"/>
            <ac:spMk id="8" creationId="{7B550EA0-F11E-8695-DC1E-EE66F8C1A3F4}"/>
          </ac:spMkLst>
        </pc:spChg>
        <pc:picChg chg="del">
          <ac:chgData name="Stefano Querio" userId="b6156760-fcc4-4227-907a-4864250c618d" providerId="ADAL" clId="{4C47FC87-E0CB-4A13-A111-83A58D8E2A54}" dt="2024-09-25T11:59:15.530" v="20252" actId="478"/>
          <ac:picMkLst>
            <pc:docMk/>
            <pc:sldMk cId="3840617317" sldId="263"/>
            <ac:picMk id="5" creationId="{B19685CD-77B2-EE92-CE05-520BDD58CA9B}"/>
          </ac:picMkLst>
        </pc:picChg>
      </pc:sldChg>
      <pc:sldChg chg="del">
        <pc:chgData name="Stefano Querio" userId="b6156760-fcc4-4227-907a-4864250c618d" providerId="ADAL" clId="{4C47FC87-E0CB-4A13-A111-83A58D8E2A54}" dt="2024-09-15T15:39:09.484" v="1665" actId="2696"/>
        <pc:sldMkLst>
          <pc:docMk/>
          <pc:sldMk cId="617102739" sldId="265"/>
        </pc:sldMkLst>
      </pc:sldChg>
      <pc:sldChg chg="del">
        <pc:chgData name="Stefano Querio" userId="b6156760-fcc4-4227-907a-4864250c618d" providerId="ADAL" clId="{4C47FC87-E0CB-4A13-A111-83A58D8E2A54}" dt="2024-09-24T15:17:12.007" v="12120" actId="2696"/>
        <pc:sldMkLst>
          <pc:docMk/>
          <pc:sldMk cId="1502551331" sldId="266"/>
        </pc:sldMkLst>
      </pc:sldChg>
      <pc:sldChg chg="modSp mod">
        <pc:chgData name="Stefano Querio" userId="b6156760-fcc4-4227-907a-4864250c618d" providerId="ADAL" clId="{4C47FC87-E0CB-4A13-A111-83A58D8E2A54}" dt="2024-09-25T13:29:19.471" v="23075" actId="113"/>
        <pc:sldMkLst>
          <pc:docMk/>
          <pc:sldMk cId="2573754559" sldId="267"/>
        </pc:sldMkLst>
        <pc:spChg chg="mod">
          <ac:chgData name="Stefano Querio" userId="b6156760-fcc4-4227-907a-4864250c618d" providerId="ADAL" clId="{4C47FC87-E0CB-4A13-A111-83A58D8E2A54}" dt="2024-09-25T13:29:19.471" v="23075" actId="113"/>
          <ac:spMkLst>
            <pc:docMk/>
            <pc:sldMk cId="2573754559" sldId="267"/>
            <ac:spMk id="6" creationId="{0978B2CA-2886-F696-FBCC-CCFC9D58760E}"/>
          </ac:spMkLst>
        </pc:spChg>
      </pc:sldChg>
      <pc:sldChg chg="add del">
        <pc:chgData name="Stefano Querio" userId="b6156760-fcc4-4227-907a-4864250c618d" providerId="ADAL" clId="{4C47FC87-E0CB-4A13-A111-83A58D8E2A54}" dt="2024-09-15T16:07:43.705" v="3193" actId="2890"/>
        <pc:sldMkLst>
          <pc:docMk/>
          <pc:sldMk cId="591363426" sldId="268"/>
        </pc:sldMkLst>
      </pc:sldChg>
      <pc:sldChg chg="modSp add mod">
        <pc:chgData name="Stefano Querio" userId="b6156760-fcc4-4227-907a-4864250c618d" providerId="ADAL" clId="{4C47FC87-E0CB-4A13-A111-83A58D8E2A54}" dt="2024-09-24T14:20:31.054" v="9879" actId="113"/>
        <pc:sldMkLst>
          <pc:docMk/>
          <pc:sldMk cId="1082663824" sldId="268"/>
        </pc:sldMkLst>
        <pc:spChg chg="mod">
          <ac:chgData name="Stefano Querio" userId="b6156760-fcc4-4227-907a-4864250c618d" providerId="ADAL" clId="{4C47FC87-E0CB-4A13-A111-83A58D8E2A54}" dt="2024-09-24T14:20:31.054" v="9879" actId="113"/>
          <ac:spMkLst>
            <pc:docMk/>
            <pc:sldMk cId="1082663824" sldId="268"/>
            <ac:spMk id="6" creationId="{36B01D7C-DBE7-E293-E426-127BF515E2CE}"/>
          </ac:spMkLst>
        </pc:spChg>
      </pc:sldChg>
      <pc:sldChg chg="modSp add mod">
        <pc:chgData name="Stefano Querio" userId="b6156760-fcc4-4227-907a-4864250c618d" providerId="ADAL" clId="{4C47FC87-E0CB-4A13-A111-83A58D8E2A54}" dt="2024-09-24T14:28:33.747" v="9949" actId="20577"/>
        <pc:sldMkLst>
          <pc:docMk/>
          <pc:sldMk cId="282117678" sldId="269"/>
        </pc:sldMkLst>
        <pc:spChg chg="mod">
          <ac:chgData name="Stefano Querio" userId="b6156760-fcc4-4227-907a-4864250c618d" providerId="ADAL" clId="{4C47FC87-E0CB-4A13-A111-83A58D8E2A54}" dt="2024-09-24T14:28:33.747" v="9949" actId="20577"/>
          <ac:spMkLst>
            <pc:docMk/>
            <pc:sldMk cId="282117678" sldId="269"/>
            <ac:spMk id="6" creationId="{36B01D7C-DBE7-E293-E426-127BF515E2CE}"/>
          </ac:spMkLst>
        </pc:spChg>
      </pc:sldChg>
      <pc:sldChg chg="modSp add mod">
        <pc:chgData name="Stefano Querio" userId="b6156760-fcc4-4227-907a-4864250c618d" providerId="ADAL" clId="{4C47FC87-E0CB-4A13-A111-83A58D8E2A54}" dt="2024-09-24T14:43:02.191" v="10364" actId="113"/>
        <pc:sldMkLst>
          <pc:docMk/>
          <pc:sldMk cId="2217280305" sldId="270"/>
        </pc:sldMkLst>
        <pc:spChg chg="mod">
          <ac:chgData name="Stefano Querio" userId="b6156760-fcc4-4227-907a-4864250c618d" providerId="ADAL" clId="{4C47FC87-E0CB-4A13-A111-83A58D8E2A54}" dt="2024-09-24T14:43:02.191" v="10364" actId="113"/>
          <ac:spMkLst>
            <pc:docMk/>
            <pc:sldMk cId="2217280305" sldId="270"/>
            <ac:spMk id="6" creationId="{40983EBC-8B4D-700C-4255-11F314C632F4}"/>
          </ac:spMkLst>
        </pc:spChg>
      </pc:sldChg>
      <pc:sldChg chg="modSp add mod">
        <pc:chgData name="Stefano Querio" userId="b6156760-fcc4-4227-907a-4864250c618d" providerId="ADAL" clId="{4C47FC87-E0CB-4A13-A111-83A58D8E2A54}" dt="2024-09-26T07:03:25.977" v="23076" actId="20577"/>
        <pc:sldMkLst>
          <pc:docMk/>
          <pc:sldMk cId="1096293829" sldId="271"/>
        </pc:sldMkLst>
        <pc:spChg chg="mod">
          <ac:chgData name="Stefano Querio" userId="b6156760-fcc4-4227-907a-4864250c618d" providerId="ADAL" clId="{4C47FC87-E0CB-4A13-A111-83A58D8E2A54}" dt="2024-09-26T07:03:25.977" v="23076" actId="20577"/>
          <ac:spMkLst>
            <pc:docMk/>
            <pc:sldMk cId="1096293829" sldId="271"/>
            <ac:spMk id="6" creationId="{40983EBC-8B4D-700C-4255-11F314C632F4}"/>
          </ac:spMkLst>
        </pc:spChg>
      </pc:sldChg>
      <pc:sldChg chg="modSp add mod">
        <pc:chgData name="Stefano Querio" userId="b6156760-fcc4-4227-907a-4864250c618d" providerId="ADAL" clId="{4C47FC87-E0CB-4A13-A111-83A58D8E2A54}" dt="2024-09-25T08:46:38.540" v="15757" actId="13926"/>
        <pc:sldMkLst>
          <pc:docMk/>
          <pc:sldMk cId="2151681093" sldId="272"/>
        </pc:sldMkLst>
        <pc:spChg chg="mod">
          <ac:chgData name="Stefano Querio" userId="b6156760-fcc4-4227-907a-4864250c618d" providerId="ADAL" clId="{4C47FC87-E0CB-4A13-A111-83A58D8E2A54}" dt="2024-09-25T08:46:38.540" v="15757" actId="13926"/>
          <ac:spMkLst>
            <pc:docMk/>
            <pc:sldMk cId="2151681093" sldId="272"/>
            <ac:spMk id="6" creationId="{B1747A0C-999B-C592-AA6C-B00D17CD2188}"/>
          </ac:spMkLst>
        </pc:spChg>
      </pc:sldChg>
      <pc:sldChg chg="modSp add mod">
        <pc:chgData name="Stefano Querio" userId="b6156760-fcc4-4227-907a-4864250c618d" providerId="ADAL" clId="{4C47FC87-E0CB-4A13-A111-83A58D8E2A54}" dt="2024-09-26T07:07:36.721" v="23077" actId="20577"/>
        <pc:sldMkLst>
          <pc:docMk/>
          <pc:sldMk cId="2149600420" sldId="273"/>
        </pc:sldMkLst>
        <pc:spChg chg="mod">
          <ac:chgData name="Stefano Querio" userId="b6156760-fcc4-4227-907a-4864250c618d" providerId="ADAL" clId="{4C47FC87-E0CB-4A13-A111-83A58D8E2A54}" dt="2024-09-26T07:07:36.721" v="23077" actId="20577"/>
          <ac:spMkLst>
            <pc:docMk/>
            <pc:sldMk cId="2149600420" sldId="273"/>
            <ac:spMk id="6" creationId="{B1747A0C-999B-C592-AA6C-B00D17CD2188}"/>
          </ac:spMkLst>
        </pc:spChg>
      </pc:sldChg>
      <pc:sldChg chg="modSp add mod">
        <pc:chgData name="Stefano Querio" userId="b6156760-fcc4-4227-907a-4864250c618d" providerId="ADAL" clId="{4C47FC87-E0CB-4A13-A111-83A58D8E2A54}" dt="2024-09-26T07:08:03.747" v="23078" actId="20577"/>
        <pc:sldMkLst>
          <pc:docMk/>
          <pc:sldMk cId="3179905266" sldId="274"/>
        </pc:sldMkLst>
        <pc:spChg chg="mod">
          <ac:chgData name="Stefano Querio" userId="b6156760-fcc4-4227-907a-4864250c618d" providerId="ADAL" clId="{4C47FC87-E0CB-4A13-A111-83A58D8E2A54}" dt="2024-09-26T07:08:03.747" v="23078" actId="20577"/>
          <ac:spMkLst>
            <pc:docMk/>
            <pc:sldMk cId="3179905266" sldId="274"/>
            <ac:spMk id="6" creationId="{B1747A0C-999B-C592-AA6C-B00D17CD2188}"/>
          </ac:spMkLst>
        </pc:spChg>
      </pc:sldChg>
      <pc:sldChg chg="modSp add mod">
        <pc:chgData name="Stefano Querio" userId="b6156760-fcc4-4227-907a-4864250c618d" providerId="ADAL" clId="{4C47FC87-E0CB-4A13-A111-83A58D8E2A54}" dt="2024-09-25T11:55:51.462" v="20104" actId="20577"/>
        <pc:sldMkLst>
          <pc:docMk/>
          <pc:sldMk cId="150087352" sldId="275"/>
        </pc:sldMkLst>
        <pc:spChg chg="mod">
          <ac:chgData name="Stefano Querio" userId="b6156760-fcc4-4227-907a-4864250c618d" providerId="ADAL" clId="{4C47FC87-E0CB-4A13-A111-83A58D8E2A54}" dt="2024-09-25T11:55:51.462" v="20104" actId="20577"/>
          <ac:spMkLst>
            <pc:docMk/>
            <pc:sldMk cId="150087352" sldId="275"/>
            <ac:spMk id="6" creationId="{CF8B0E20-109F-9A3F-F287-951FC34D80B2}"/>
          </ac:spMkLst>
        </pc:spChg>
      </pc:sldChg>
      <pc:sldChg chg="modSp add mod">
        <pc:chgData name="Stefano Querio" userId="b6156760-fcc4-4227-907a-4864250c618d" providerId="ADAL" clId="{4C47FC87-E0CB-4A13-A111-83A58D8E2A54}" dt="2024-09-25T11:57:38.499" v="20250" actId="113"/>
        <pc:sldMkLst>
          <pc:docMk/>
          <pc:sldMk cId="1056942833" sldId="276"/>
        </pc:sldMkLst>
        <pc:spChg chg="mod">
          <ac:chgData name="Stefano Querio" userId="b6156760-fcc4-4227-907a-4864250c618d" providerId="ADAL" clId="{4C47FC87-E0CB-4A13-A111-83A58D8E2A54}" dt="2024-09-25T11:57:38.499" v="20250" actId="113"/>
          <ac:spMkLst>
            <pc:docMk/>
            <pc:sldMk cId="1056942833" sldId="276"/>
            <ac:spMk id="6" creationId="{CF8B0E20-109F-9A3F-F287-951FC34D80B2}"/>
          </ac:spMkLst>
        </pc:spChg>
      </pc:sldChg>
    </pc:docChg>
  </pc:docChgLst>
  <pc:docChgLst>
    <pc:chgData name="Stefano Querio" userId="b6156760-fcc4-4227-907a-4864250c618d" providerId="ADAL" clId="{2146D530-AD8E-4F65-BF6A-E09F1C24C61D}"/>
    <pc:docChg chg="undo custSel addSld modSld">
      <pc:chgData name="Stefano Querio" userId="b6156760-fcc4-4227-907a-4864250c618d" providerId="ADAL" clId="{2146D530-AD8E-4F65-BF6A-E09F1C24C61D}" dt="2024-01-15T10:46:53.601" v="16170" actId="20577"/>
      <pc:docMkLst>
        <pc:docMk/>
      </pc:docMkLst>
      <pc:sldChg chg="modSp mod">
        <pc:chgData name="Stefano Querio" userId="b6156760-fcc4-4227-907a-4864250c618d" providerId="ADAL" clId="{2146D530-AD8E-4F65-BF6A-E09F1C24C61D}" dt="2024-01-15T10:35:46.644" v="16090" actId="113"/>
        <pc:sldMkLst>
          <pc:docMk/>
          <pc:sldMk cId="1477219147" sldId="256"/>
        </pc:sldMkLst>
        <pc:spChg chg="mod">
          <ac:chgData name="Stefano Querio" userId="b6156760-fcc4-4227-907a-4864250c618d" providerId="ADAL" clId="{2146D530-AD8E-4F65-BF6A-E09F1C24C61D}" dt="2024-01-15T10:35:46.644" v="16090" actId="113"/>
          <ac:spMkLst>
            <pc:docMk/>
            <pc:sldMk cId="1477219147" sldId="256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2146D530-AD8E-4F65-BF6A-E09F1C24C61D}" dt="2024-01-15T10:36:16.165" v="16091" actId="113"/>
        <pc:sldMkLst>
          <pc:docMk/>
          <pc:sldMk cId="4014257063" sldId="257"/>
        </pc:sldMkLst>
        <pc:spChg chg="mod">
          <ac:chgData name="Stefano Querio" userId="b6156760-fcc4-4227-907a-4864250c618d" providerId="ADAL" clId="{2146D530-AD8E-4F65-BF6A-E09F1C24C61D}" dt="2024-01-15T10:36:16.165" v="16091" actId="113"/>
          <ac:spMkLst>
            <pc:docMk/>
            <pc:sldMk cId="4014257063" sldId="257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2146D530-AD8E-4F65-BF6A-E09F1C24C61D}" dt="2024-01-15T10:37:39.069" v="16098" actId="113"/>
        <pc:sldMkLst>
          <pc:docMk/>
          <pc:sldMk cId="630489450" sldId="258"/>
        </pc:sldMkLst>
        <pc:spChg chg="mod">
          <ac:chgData name="Stefano Querio" userId="b6156760-fcc4-4227-907a-4864250c618d" providerId="ADAL" clId="{2146D530-AD8E-4F65-BF6A-E09F1C24C61D}" dt="2024-01-15T10:37:39.069" v="16098" actId="113"/>
          <ac:spMkLst>
            <pc:docMk/>
            <pc:sldMk cId="630489450" sldId="258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2146D530-AD8E-4F65-BF6A-E09F1C24C61D}" dt="2024-01-15T10:38:08.637" v="16100" actId="113"/>
        <pc:sldMkLst>
          <pc:docMk/>
          <pc:sldMk cId="2499567960" sldId="259"/>
        </pc:sldMkLst>
        <pc:spChg chg="mod">
          <ac:chgData name="Stefano Querio" userId="b6156760-fcc4-4227-907a-4864250c618d" providerId="ADAL" clId="{2146D530-AD8E-4F65-BF6A-E09F1C24C61D}" dt="2024-01-15T10:38:08.637" v="16100" actId="113"/>
          <ac:spMkLst>
            <pc:docMk/>
            <pc:sldMk cId="2499567960" sldId="259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2146D530-AD8E-4F65-BF6A-E09F1C24C61D}" dt="2024-01-15T10:38:38.020" v="16103" actId="114"/>
        <pc:sldMkLst>
          <pc:docMk/>
          <pc:sldMk cId="4087680657" sldId="260"/>
        </pc:sldMkLst>
        <pc:spChg chg="mod">
          <ac:chgData name="Stefano Querio" userId="b6156760-fcc4-4227-907a-4864250c618d" providerId="ADAL" clId="{2146D530-AD8E-4F65-BF6A-E09F1C24C61D}" dt="2024-01-15T10:38:38.020" v="16103" actId="114"/>
          <ac:spMkLst>
            <pc:docMk/>
            <pc:sldMk cId="4087680657" sldId="260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2146D530-AD8E-4F65-BF6A-E09F1C24C61D}" dt="2024-01-15T10:41:35.546" v="16113" actId="113"/>
        <pc:sldMkLst>
          <pc:docMk/>
          <pc:sldMk cId="1970236930" sldId="261"/>
        </pc:sldMkLst>
        <pc:spChg chg="mod">
          <ac:chgData name="Stefano Querio" userId="b6156760-fcc4-4227-907a-4864250c618d" providerId="ADAL" clId="{2146D530-AD8E-4F65-BF6A-E09F1C24C61D}" dt="2024-01-15T10:41:35.546" v="16113" actId="113"/>
          <ac:spMkLst>
            <pc:docMk/>
            <pc:sldMk cId="1970236930" sldId="261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2146D530-AD8E-4F65-BF6A-E09F1C24C61D}" dt="2024-01-15T10:43:01.389" v="16142" actId="20577"/>
        <pc:sldMkLst>
          <pc:docMk/>
          <pc:sldMk cId="1314482844" sldId="262"/>
        </pc:sldMkLst>
        <pc:spChg chg="mod">
          <ac:chgData name="Stefano Querio" userId="b6156760-fcc4-4227-907a-4864250c618d" providerId="ADAL" clId="{2146D530-AD8E-4F65-BF6A-E09F1C24C61D}" dt="2024-01-15T10:43:01.389" v="16142" actId="20577"/>
          <ac:spMkLst>
            <pc:docMk/>
            <pc:sldMk cId="1314482844" sldId="262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2146D530-AD8E-4F65-BF6A-E09F1C24C61D}" dt="2024-01-15T10:44:04.149" v="16154" actId="113"/>
        <pc:sldMkLst>
          <pc:docMk/>
          <pc:sldMk cId="3840617317" sldId="263"/>
        </pc:sldMkLst>
        <pc:spChg chg="mod">
          <ac:chgData name="Stefano Querio" userId="b6156760-fcc4-4227-907a-4864250c618d" providerId="ADAL" clId="{2146D530-AD8E-4F65-BF6A-E09F1C24C61D}" dt="2024-01-15T10:44:04.149" v="16154" actId="113"/>
          <ac:spMkLst>
            <pc:docMk/>
            <pc:sldMk cId="3840617317" sldId="263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2146D530-AD8E-4F65-BF6A-E09F1C24C61D}" dt="2024-01-15T10:45:39.400" v="16160" actId="114"/>
        <pc:sldMkLst>
          <pc:docMk/>
          <pc:sldMk cId="2721867779" sldId="264"/>
        </pc:sldMkLst>
        <pc:spChg chg="mod">
          <ac:chgData name="Stefano Querio" userId="b6156760-fcc4-4227-907a-4864250c618d" providerId="ADAL" clId="{2146D530-AD8E-4F65-BF6A-E09F1C24C61D}" dt="2024-01-15T10:45:39.400" v="16160" actId="114"/>
          <ac:spMkLst>
            <pc:docMk/>
            <pc:sldMk cId="2721867779" sldId="264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2146D530-AD8E-4F65-BF6A-E09F1C24C61D}" dt="2024-01-15T10:36:59.609" v="16096" actId="113"/>
        <pc:sldMkLst>
          <pc:docMk/>
          <pc:sldMk cId="617102739" sldId="265"/>
        </pc:sldMkLst>
        <pc:spChg chg="mod">
          <ac:chgData name="Stefano Querio" userId="b6156760-fcc4-4227-907a-4864250c618d" providerId="ADAL" clId="{2146D530-AD8E-4F65-BF6A-E09F1C24C61D}" dt="2024-01-15T10:36:59.609" v="16096" actId="113"/>
          <ac:spMkLst>
            <pc:docMk/>
            <pc:sldMk cId="617102739" sldId="265"/>
            <ac:spMk id="5" creationId="{6A01044B-1D20-16D0-964D-67EA2C406300}"/>
          </ac:spMkLst>
        </pc:spChg>
      </pc:sldChg>
      <pc:sldChg chg="modSp add mod">
        <pc:chgData name="Stefano Querio" userId="b6156760-fcc4-4227-907a-4864250c618d" providerId="ADAL" clId="{2146D530-AD8E-4F65-BF6A-E09F1C24C61D}" dt="2024-01-15T10:39:11.613" v="16107" actId="114"/>
        <pc:sldMkLst>
          <pc:docMk/>
          <pc:sldMk cId="1502551331" sldId="266"/>
        </pc:sldMkLst>
        <pc:spChg chg="mod">
          <ac:chgData name="Stefano Querio" userId="b6156760-fcc4-4227-907a-4864250c618d" providerId="ADAL" clId="{2146D530-AD8E-4F65-BF6A-E09F1C24C61D}" dt="2024-01-15T10:39:11.613" v="16107" actId="114"/>
          <ac:spMkLst>
            <pc:docMk/>
            <pc:sldMk cId="1502551331" sldId="266"/>
            <ac:spMk id="5" creationId="{6A01044B-1D20-16D0-964D-67EA2C406300}"/>
          </ac:spMkLst>
        </pc:spChg>
      </pc:sldChg>
      <pc:sldChg chg="modSp add mod">
        <pc:chgData name="Stefano Querio" userId="b6156760-fcc4-4227-907a-4864250c618d" providerId="ADAL" clId="{2146D530-AD8E-4F65-BF6A-E09F1C24C61D}" dt="2024-01-15T10:46:53.601" v="16170" actId="20577"/>
        <pc:sldMkLst>
          <pc:docMk/>
          <pc:sldMk cId="2573754559" sldId="267"/>
        </pc:sldMkLst>
        <pc:spChg chg="mod">
          <ac:chgData name="Stefano Querio" userId="b6156760-fcc4-4227-907a-4864250c618d" providerId="ADAL" clId="{2146D530-AD8E-4F65-BF6A-E09F1C24C61D}" dt="2024-01-15T10:46:53.601" v="16170" actId="20577"/>
          <ac:spMkLst>
            <pc:docMk/>
            <pc:sldMk cId="2573754559" sldId="267"/>
            <ac:spMk id="5" creationId="{6A01044B-1D20-16D0-964D-67EA2C4063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dipinto, vestiti, cartone animato, Personaggio immaginario&#10;&#10;Descrizione generata automaticamente">
            <a:extLst>
              <a:ext uri="{FF2B5EF4-FFF2-40B4-BE49-F238E27FC236}">
                <a16:creationId xmlns:a16="http://schemas.microsoft.com/office/drawing/2014/main" id="{3F631F96-8995-EF1E-ED15-132D732E2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2" b="33277"/>
          <a:stretch/>
        </p:blipFill>
        <p:spPr>
          <a:xfrm>
            <a:off x="0" y="1214845"/>
            <a:ext cx="12192000" cy="5643155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8531A4CE-63AF-6E41-D37C-B0F1C4B5A570}"/>
              </a:ext>
            </a:extLst>
          </p:cNvPr>
          <p:cNvSpPr/>
          <p:nvPr userDrawn="1"/>
        </p:nvSpPr>
        <p:spPr>
          <a:xfrm rot="10800000">
            <a:off x="0" y="1126683"/>
            <a:ext cx="12192000" cy="296562"/>
          </a:xfrm>
          <a:prstGeom prst="rect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riangolo 8">
            <a:extLst>
              <a:ext uri="{FF2B5EF4-FFF2-40B4-BE49-F238E27FC236}">
                <a16:creationId xmlns:a16="http://schemas.microsoft.com/office/drawing/2014/main" id="{B4EB14F5-080A-1450-261A-04E56DF290ED}"/>
              </a:ext>
            </a:extLst>
          </p:cNvPr>
          <p:cNvSpPr/>
          <p:nvPr userDrawn="1"/>
        </p:nvSpPr>
        <p:spPr>
          <a:xfrm rot="10800000">
            <a:off x="429905" y="1403047"/>
            <a:ext cx="679622" cy="407773"/>
          </a:xfrm>
          <a:prstGeom prst="triangle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46EEF75-02DB-E949-E795-6B515AA75C06}"/>
              </a:ext>
            </a:extLst>
          </p:cNvPr>
          <p:cNvSpPr/>
          <p:nvPr userDrawn="1"/>
        </p:nvSpPr>
        <p:spPr>
          <a:xfrm>
            <a:off x="0" y="0"/>
            <a:ext cx="1539433" cy="1126682"/>
          </a:xfrm>
          <a:prstGeom prst="rect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55779D-31A7-8794-D6C0-19DB96DC356E}"/>
              </a:ext>
            </a:extLst>
          </p:cNvPr>
          <p:cNvSpPr txBox="1"/>
          <p:nvPr userDrawn="1"/>
        </p:nvSpPr>
        <p:spPr>
          <a:xfrm rot="16200000">
            <a:off x="10498026" y="5368291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rPr>
              <a:t>© 2024 S. Lattes &amp; C. Editori </a:t>
            </a:r>
            <a:r>
              <a:rPr lang="it-IT" sz="1200" b="1" dirty="0" err="1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rPr>
              <a:t>SpA</a:t>
            </a:r>
            <a:r>
              <a:rPr lang="it-IT" sz="1200" b="1" dirty="0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rPr>
              <a:t> Torino</a:t>
            </a:r>
          </a:p>
        </p:txBody>
      </p:sp>
    </p:spTree>
    <p:extLst>
      <p:ext uri="{BB962C8B-B14F-4D97-AF65-F5344CB8AC3E}">
        <p14:creationId xmlns:p14="http://schemas.microsoft.com/office/powerpoint/2010/main" val="3548466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D2A72E-6257-B04C-84D8-CB2A1149D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497A15-DCA2-86F2-8F92-40D83487B0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C4F6FF-7E80-BD74-72D0-4120EE5D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18/10/24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BCE968-AE2D-4D64-0527-64C8084C2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DE712A-754E-E8CA-154D-772E7BEC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486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6ADA409-9CB7-C4CB-DE5C-0CD17791F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1A85F46-9307-30E7-84BB-07872036B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C6373B-8D98-68D1-8253-6F1A752E1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18/10/24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4F3F79-2036-C3AD-FE40-4C9529707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F04418-A5C2-763A-A49D-0DCE59E6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70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3B93B1-1E52-84CC-852C-38565F8DB5AD}"/>
              </a:ext>
            </a:extLst>
          </p:cNvPr>
          <p:cNvSpPr txBox="1"/>
          <p:nvPr userDrawn="1"/>
        </p:nvSpPr>
        <p:spPr>
          <a:xfrm rot="16200000">
            <a:off x="10498026" y="5035248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0" dirty="0"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rPr>
              <a:t>© 2024 S. Lattes &amp; C. Editori </a:t>
            </a:r>
            <a:r>
              <a:rPr lang="it-IT" sz="1200" b="0" dirty="0" err="1"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rPr>
              <a:t>SpA</a:t>
            </a:r>
            <a:r>
              <a:rPr lang="it-IT" sz="1200" b="0" dirty="0"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rPr>
              <a:t> Torino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6D5E20E-9E05-BDE4-7FC6-9075E0C62524}"/>
              </a:ext>
            </a:extLst>
          </p:cNvPr>
          <p:cNvSpPr/>
          <p:nvPr userDrawn="1"/>
        </p:nvSpPr>
        <p:spPr>
          <a:xfrm>
            <a:off x="0" y="6561438"/>
            <a:ext cx="12192000" cy="296562"/>
          </a:xfrm>
          <a:prstGeom prst="rect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riangolo 8">
            <a:extLst>
              <a:ext uri="{FF2B5EF4-FFF2-40B4-BE49-F238E27FC236}">
                <a16:creationId xmlns:a16="http://schemas.microsoft.com/office/drawing/2014/main" id="{03895847-9D77-C7A5-D487-8B42B5041E59}"/>
              </a:ext>
            </a:extLst>
          </p:cNvPr>
          <p:cNvSpPr/>
          <p:nvPr userDrawn="1"/>
        </p:nvSpPr>
        <p:spPr>
          <a:xfrm>
            <a:off x="11267303" y="6240162"/>
            <a:ext cx="679622" cy="407773"/>
          </a:xfrm>
          <a:prstGeom prst="triangle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6B83D6F-5E09-D5CD-A6AC-B837C49456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5" y="5998432"/>
            <a:ext cx="421969" cy="44515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7A085CE-AF26-C76F-0643-6AFCB5BC304A}"/>
              </a:ext>
            </a:extLst>
          </p:cNvPr>
          <p:cNvSpPr txBox="1"/>
          <p:nvPr userDrawn="1"/>
        </p:nvSpPr>
        <p:spPr>
          <a:xfrm>
            <a:off x="11188693" y="6443587"/>
            <a:ext cx="836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AACB66BD-FA81-48B7-856A-C7F31C02201D}" type="slidenum">
              <a:rPr lang="it-IT" sz="1400" b="1" smtClean="0">
                <a:solidFill>
                  <a:schemeClr val="bg1"/>
                </a:solidFill>
                <a:effectLst/>
              </a:rPr>
              <a:pPr algn="ctr"/>
              <a:t>‹N›</a:t>
            </a:fld>
            <a:endParaRPr lang="it-IT" sz="1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CC1F9CA-17AC-A98F-7E7A-0CF7133FB084}"/>
              </a:ext>
            </a:extLst>
          </p:cNvPr>
          <p:cNvSpPr txBox="1"/>
          <p:nvPr userDrawn="1"/>
        </p:nvSpPr>
        <p:spPr>
          <a:xfrm>
            <a:off x="6201610" y="118587"/>
            <a:ext cx="58323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b="1" dirty="0">
                <a:solidFill>
                  <a:srgbClr val="D02756"/>
                </a:solidFill>
              </a:rPr>
              <a:t>Unità 3 • Regni e imperi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6131DC4D-D33D-E454-7EC7-E5BE5812FF11}"/>
              </a:ext>
            </a:extLst>
          </p:cNvPr>
          <p:cNvCxnSpPr>
            <a:cxnSpLocks/>
          </p:cNvCxnSpPr>
          <p:nvPr userDrawn="1"/>
        </p:nvCxnSpPr>
        <p:spPr>
          <a:xfrm flipH="1">
            <a:off x="9966960" y="406268"/>
            <a:ext cx="2205537" cy="0"/>
          </a:xfrm>
          <a:prstGeom prst="line">
            <a:avLst/>
          </a:prstGeom>
          <a:ln w="31750" cap="rnd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808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774F4F-6AAB-61C2-CF3B-E890A6381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141688-F489-446A-CF7A-7113898BA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B8EA96-97FA-0DC9-00C4-79FCD936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18/10/24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015392-416E-DE6B-ECE2-2E894711D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0296C6-AD04-AE17-6E3D-AE52160F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53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44536-F3CB-9C6C-DBB3-79D0BA876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81959A-E30D-8463-70B9-EF3DCB50F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7C02DCE-F00D-2F67-96DE-C5A99968F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1FD77F-13F3-B79E-7015-48638990E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18/10/24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277C07-35FC-158E-AE61-5AB4C707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34E080-9545-1B73-6606-297C9BE66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44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9F2F5A-F836-EC9A-7812-106AD299C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ABCA844-ABF5-CC9F-E44A-2B66D172D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4B68050-7E67-3A24-7F8A-90FB80A30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699299F-7FE2-8CEC-65DB-9F3912BFE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D938E61-4FB1-C1AE-A34F-20C495656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36C6406-48FF-983C-B703-4404E2F07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18/10/24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DFD3F51-2001-55CA-BA07-8A72EA154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7814F97-FAFA-6F75-FBE7-AD8BCB945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3915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33E76B-FFBA-4DDC-79B7-623631CDA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4B0087F-6471-4294-DCB1-D5EC57F5E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18/10/24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91DED99-532C-5678-1605-E623CE033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A390A-56A7-AAE0-BEBD-67D89A24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613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91A0498-3352-A58F-03F6-D9E2415D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18/10/24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3449E44-FD4D-390C-EECE-79437ED98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12A3B6-EF55-D99F-E297-9943B1A9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51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ED07FA-7430-6197-B515-ED0CA769D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9DD0D6-4720-D1F4-3094-0268284B1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C77FD3-DA27-450E-6BD2-6A6FA845F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245284-FCF4-61F8-33C1-D5B372232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18/10/24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2800F63-B03D-6282-0482-E9B5FA32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C1EF9D-066B-D822-0363-D3C22E44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519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B91D90-0ED6-B5E5-6BEA-748859C1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3125570-7E2B-DB93-E4A6-998252DD9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2B58D79-4C06-7204-C946-F88E5E70E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F5E27D-03EF-FD14-1ADA-64720836A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18/10/24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B47387-7EBB-FB18-13C2-9560138B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3785E34-F310-5A87-12C9-866A12F99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7320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43CB885-85B7-E2BF-290A-3A149EB0E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54158D-4A27-CDE9-B473-82B5C02EB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7B194C-8ACF-5498-C753-39FDA6954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0511D-7BAD-49F3-B311-21FCACA3AC99}" type="datetimeFigureOut">
              <a:rPr lang="it-IT" smtClean="0"/>
              <a:t>18/10/24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D149F5-B84F-31FC-B32B-B05D71FEB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7DAE52-A970-4402-648A-721BC3DB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295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71BB65F-AD7E-00E0-EBF5-F4ED0FFA2432}"/>
              </a:ext>
            </a:extLst>
          </p:cNvPr>
          <p:cNvSpPr txBox="1"/>
          <p:nvPr/>
        </p:nvSpPr>
        <p:spPr>
          <a:xfrm>
            <a:off x="1694870" y="359607"/>
            <a:ext cx="927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D027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Regni e imperi</a:t>
            </a:r>
            <a:endParaRPr lang="it-IT" sz="3600" b="1" dirty="0">
              <a:solidFill>
                <a:srgbClr val="D02756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2F1F21E-55F1-4537-95CF-8ADDCBE49EE4}"/>
              </a:ext>
            </a:extLst>
          </p:cNvPr>
          <p:cNvSpPr txBox="1"/>
          <p:nvPr/>
        </p:nvSpPr>
        <p:spPr>
          <a:xfrm>
            <a:off x="-1" y="317254"/>
            <a:ext cx="15394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600" b="1" dirty="0">
                <a:solidFill>
                  <a:schemeClr val="bg1"/>
                </a:solidFill>
              </a:rPr>
              <a:t>Unità </a:t>
            </a:r>
            <a:r>
              <a:rPr lang="it-IT" sz="4000" b="1" dirty="0">
                <a:solidFill>
                  <a:schemeClr val="bg1"/>
                </a:solidFill>
              </a:rPr>
              <a:t>3</a:t>
            </a:r>
            <a:endParaRPr lang="it-IT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19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747A0C-999B-C592-AA6C-B00D17CD2188}"/>
              </a:ext>
            </a:extLst>
          </p:cNvPr>
          <p:cNvSpPr txBox="1"/>
          <p:nvPr/>
        </p:nvSpPr>
        <p:spPr>
          <a:xfrm>
            <a:off x="916893" y="904725"/>
            <a:ext cx="6907758" cy="5193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5 La Spagna di Filippo II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Filippo II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era alla guida di un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vasto Regno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: oltre ai territori della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Corona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spagnola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che aveva ereditato da Carlo V, nel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1580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Filippo II estese il proprio potere anche a quelli del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Portogallo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colonie e basi commerciali comprese, dopo che il sovrano portoghese era morto senza eredi.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Per rafforzare la Monarchia,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Filippo II accentrò tutto il potere nelle proprie mani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e scelse come sede stabile della sua corte la città di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Madrid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 Inoltre, poco distante dalla città fece costruire l’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Escorial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un edificio che era insieme una reggia, un convento e una fortezza e che divenne la sua residenza principale.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governare un territorio così esteso, Filippo II si servì di un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apparato burocratico articolato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formato da un sistema di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Consigli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che si occupavano di finanze, guerra, religione e dell’amministrazione delle province del Regno, e da una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Consulta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che elaborava proposte da sottoporre al sovrano.</a:t>
            </a:r>
            <a:endParaRPr lang="it-IT" sz="2000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vestiti, interno, Viso umano, arte&#10;&#10;Descrizione generata automaticamente">
            <a:extLst>
              <a:ext uri="{FF2B5EF4-FFF2-40B4-BE49-F238E27FC236}">
                <a16:creationId xmlns:a16="http://schemas.microsoft.com/office/drawing/2014/main" id="{87C716B9-8095-ED29-83BE-E28ABB84E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23" y="1107259"/>
            <a:ext cx="30480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36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747A0C-999B-C592-AA6C-B00D17CD2188}"/>
              </a:ext>
            </a:extLst>
          </p:cNvPr>
          <p:cNvSpPr txBox="1"/>
          <p:nvPr/>
        </p:nvSpPr>
        <p:spPr>
          <a:xfrm>
            <a:off x="969146" y="2981719"/>
            <a:ext cx="91415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Tali misure provocarono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numerose rivolte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 furono duramente represse: come la rivolta </a:t>
            </a:r>
            <a:b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scoppiata nel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1566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Andalusia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nel Sud della Spagna, in seguito all’ordinanza regia che aveva imposto  ai </a:t>
            </a:r>
            <a:r>
              <a:rPr lang="it-IT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moriscos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ovvero i discendenti dei musulmani che erano rimasti a vivere in Spagna dopo la </a:t>
            </a:r>
            <a:r>
              <a:rPr lang="it-IT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Reconquista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il divieto di utilizzare la lingua araba e l’obbligo di indossare abiti secondo la moda cristiana. Questa rivolta venne sedata nel sangue e i </a:t>
            </a:r>
            <a:r>
              <a:rPr lang="it-IT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moriscos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vennero deportati in massa nel Nord della Castiglia. Verranno in seguito espulsi dalla Spagna nel 1609.</a:t>
            </a:r>
            <a:endParaRPr lang="it-IT" sz="2000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aria aperta, edificio, castello, torre&#10;&#10;Descrizione generata automaticamente">
            <a:extLst>
              <a:ext uri="{FF2B5EF4-FFF2-40B4-BE49-F238E27FC236}">
                <a16:creationId xmlns:a16="http://schemas.microsoft.com/office/drawing/2014/main" id="{2D8FFBF7-FF1D-70D4-E9F7-E2C91EE39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83" y="697096"/>
            <a:ext cx="5503817" cy="279956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809B7A3-7BA5-545C-92AF-E53D4C9353EF}"/>
              </a:ext>
            </a:extLst>
          </p:cNvPr>
          <p:cNvSpPr txBox="1"/>
          <p:nvPr/>
        </p:nvSpPr>
        <p:spPr>
          <a:xfrm>
            <a:off x="949356" y="764704"/>
            <a:ext cx="56735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Oltre ad accentrare tutto il potere nelle proprie mani, Filippo II, con l’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obiettivo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 salvaguardare la religione cattolica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rafforzò i poteri dell’Inquisizione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inasprì divieti e restrizioni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non solo nei confronti di ebrei e musulmani, ma anche nei confronti di coloro che si erano convertiti di recente al cristianesimo, che furono vittime di discriminazioni e persecuzioni.</a:t>
            </a:r>
          </a:p>
        </p:txBody>
      </p:sp>
    </p:spTree>
    <p:extLst>
      <p:ext uri="{BB962C8B-B14F-4D97-AF65-F5344CB8AC3E}">
        <p14:creationId xmlns:p14="http://schemas.microsoft.com/office/powerpoint/2010/main" val="2151681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747A0C-999B-C592-AA6C-B00D17CD2188}"/>
              </a:ext>
            </a:extLst>
          </p:cNvPr>
          <p:cNvSpPr txBox="1"/>
          <p:nvPr/>
        </p:nvSpPr>
        <p:spPr>
          <a:xfrm>
            <a:off x="916893" y="904725"/>
            <a:ext cx="6084798" cy="5042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La politica accentratrice e intollerante di Filippo II fu causa anche di altre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rivolte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interne, come quelle scoppiate in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Aragona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Catalogna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che rivendicavano una maggiore autonomia, e quelle nei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Paesi Bassi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 Questi ultimi erano un territorio molto importante dal punto di vista economico: qui infatti si incontravano i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traffici commerciali e finanziari del Mediterraneo e del Baltico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Nei Paesi Bassi, oltre al cattolicesimo, era diffusa anche la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religione calvinista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e proprio il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conflitto religioso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fu la causa scatenante della rivolta: nel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1566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in seguito alla decisione della Spagna di estendere ai Paesi Bassi la giurisdizione dell’Inquisizione, la piccola nobiltà locale e la popolazione di fede calvinista si ribellò attaccando chiese, monasteri e il palazzo sede del governo. I rivoltosi erano guidati da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Guglielmo d’Orange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ed erano appoggiati dalla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Corona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inglese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2000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dipinto, vestiti, uomo, persona&#10;&#10;Descrizione generata automaticamente">
            <a:extLst>
              <a:ext uri="{FF2B5EF4-FFF2-40B4-BE49-F238E27FC236}">
                <a16:creationId xmlns:a16="http://schemas.microsoft.com/office/drawing/2014/main" id="{ACFC6F76-F3B0-8399-C530-F342243E4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57" y="1018901"/>
            <a:ext cx="4641125" cy="353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00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747A0C-999B-C592-AA6C-B00D17CD2188}"/>
              </a:ext>
            </a:extLst>
          </p:cNvPr>
          <p:cNvSpPr txBox="1"/>
          <p:nvPr/>
        </p:nvSpPr>
        <p:spPr>
          <a:xfrm>
            <a:off x="916893" y="904725"/>
            <a:ext cx="6520227" cy="4734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Nel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1578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i Paesi Bassi si divisero: le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province del Sud di fede cattolica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si riunirono nell’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Unione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Arras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e rimasero fedeli al sovrano spagnolo; le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province del Nord di fede protestante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diedero vita alla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Repubblica della Province Unite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che nel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1581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dichiarò la propria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indipendenza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affidando la guida dello Stato 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Guglielmo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d’Orange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 Filippo II e i suoi successori non riconobbero la nascita del nuovo Stato: solo più tardi, nel XVII secolo, l’indipendenza della Repubblica delle Province Unite verrà ufficialmente riconosciuta dalla Spagna.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Nel corso del Cinquecento, inoltre, iniziò per la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Spagna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un periodo di grave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crisi economica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: le enormi ricchezze provenienti dalle colonie americane, infatti, non venivano investite in attività imprenditoriali, ma utilizzate per sostenere le spese di corte, le spese militari e per saldare i debiti con le banche.</a:t>
            </a:r>
            <a:endParaRPr lang="it-IT" sz="2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vestiti, dipinto, persona, Viso umano&#10;&#10;Descrizione generata automaticamente">
            <a:extLst>
              <a:ext uri="{FF2B5EF4-FFF2-40B4-BE49-F238E27FC236}">
                <a16:creationId xmlns:a16="http://schemas.microsoft.com/office/drawing/2014/main" id="{6238FE3F-0BCA-D7BF-D78D-95A34CD0D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394" y="940525"/>
            <a:ext cx="3102243" cy="550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05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8B0E20-109F-9A3F-F287-951FC34D80B2}"/>
              </a:ext>
            </a:extLst>
          </p:cNvPr>
          <p:cNvSpPr txBox="1"/>
          <p:nvPr/>
        </p:nvSpPr>
        <p:spPr>
          <a:xfrm>
            <a:off x="916893" y="904725"/>
            <a:ext cx="6280741" cy="5475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6 L’Inghilterra di Elisabetta I</a:t>
            </a:r>
            <a:endParaRPr lang="it-IT" sz="2000" i="1" dirty="0"/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Nel </a:t>
            </a:r>
            <a:r>
              <a:rPr lang="it-IT" sz="2000" b="1" dirty="0">
                <a:cs typeface="Calibri" panose="020F0502020204030204" pitchFamily="34" charset="0"/>
              </a:rPr>
              <a:t>1558</a:t>
            </a:r>
            <a:r>
              <a:rPr lang="it-IT" sz="2000" dirty="0">
                <a:cs typeface="Calibri" panose="020F0502020204030204" pitchFamily="34" charset="0"/>
              </a:rPr>
              <a:t> salì al trono d’</a:t>
            </a:r>
            <a:r>
              <a:rPr lang="it-IT" sz="2000" b="1" dirty="0">
                <a:cs typeface="Calibri" panose="020F0502020204030204" pitchFamily="34" charset="0"/>
              </a:rPr>
              <a:t>Inghilterra</a:t>
            </a:r>
            <a:r>
              <a:rPr lang="it-IT" sz="2000" dirty="0">
                <a:cs typeface="Calibri" panose="020F0502020204030204" pitchFamily="34" charset="0"/>
              </a:rPr>
              <a:t> la regina </a:t>
            </a:r>
            <a:r>
              <a:rPr lang="it-IT" sz="2000" b="1" dirty="0">
                <a:cs typeface="Calibri" panose="020F0502020204030204" pitchFamily="34" charset="0"/>
              </a:rPr>
              <a:t>Elisabetta I Tudor</a:t>
            </a:r>
            <a:r>
              <a:rPr lang="it-IT" sz="2000" dirty="0">
                <a:cs typeface="Calibri" panose="020F0502020204030204" pitchFamily="34" charset="0"/>
              </a:rPr>
              <a:t>. Durante il suo lungo regno, che durò fino al </a:t>
            </a:r>
            <a:r>
              <a:rPr lang="it-IT" sz="2000" b="1" dirty="0">
                <a:cs typeface="Calibri" panose="020F0502020204030204" pitchFamily="34" charset="0"/>
              </a:rPr>
              <a:t>1603</a:t>
            </a:r>
            <a:r>
              <a:rPr lang="it-IT" sz="2000" dirty="0">
                <a:cs typeface="Calibri" panose="020F0502020204030204" pitchFamily="34" charset="0"/>
              </a:rPr>
              <a:t>, l’Inghilterra visse un periodo di grande </a:t>
            </a:r>
            <a:r>
              <a:rPr lang="it-IT" sz="2000" b="1" dirty="0">
                <a:cs typeface="Calibri" panose="020F0502020204030204" pitchFamily="34" charset="0"/>
              </a:rPr>
              <a:t>sviluppo economico e culturale</a:t>
            </a:r>
            <a:r>
              <a:rPr lang="it-IT" sz="2000" dirty="0">
                <a:cs typeface="Calibri" panose="020F0502020204030204" pitchFamily="34" charset="0"/>
              </a:rPr>
              <a:t>, diventando una delle principali potenze europee.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Appena salita al potere, Elisabetta I pose fine ai </a:t>
            </a:r>
            <a:r>
              <a:rPr lang="it-IT" sz="2000" b="1" dirty="0">
                <a:cs typeface="Calibri" panose="020F0502020204030204" pitchFamily="34" charset="0"/>
              </a:rPr>
              <a:t>conflitti religiosi tra cattolici e protestanti</a:t>
            </a:r>
            <a:r>
              <a:rPr lang="it-IT" sz="2000" dirty="0">
                <a:cs typeface="Calibri" panose="020F0502020204030204" pitchFamily="34" charset="0"/>
              </a:rPr>
              <a:t> che avevano caratterizzato la vita del Regno fino a quel momento, in particolare terminarono le persecuzioni contro i protestanti messe in atto dalla cattolica </a:t>
            </a:r>
            <a:r>
              <a:rPr lang="it-IT" sz="2000" b="1" dirty="0">
                <a:cs typeface="Calibri" panose="020F0502020204030204" pitchFamily="34" charset="0"/>
              </a:rPr>
              <a:t>Maria Tudor</a:t>
            </a:r>
            <a:r>
              <a:rPr lang="it-IT" sz="2000" dirty="0">
                <a:cs typeface="Calibri" panose="020F0502020204030204" pitchFamily="34" charset="0"/>
              </a:rPr>
              <a:t>, detta la Sanguinaria. In seguito, Elisabetta I proclamò l’</a:t>
            </a:r>
            <a:r>
              <a:rPr lang="it-IT" sz="2000" b="1" dirty="0">
                <a:cs typeface="Calibri" panose="020F0502020204030204" pitchFamily="34" charset="0"/>
              </a:rPr>
              <a:t>Atto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di Uniformità</a:t>
            </a:r>
            <a:r>
              <a:rPr lang="it-IT" sz="2000" dirty="0">
                <a:cs typeface="Calibri" panose="020F0502020204030204" pitchFamily="34" charset="0"/>
              </a:rPr>
              <a:t>, ripristinò il </a:t>
            </a:r>
            <a:r>
              <a:rPr lang="it-IT" sz="2000" i="1" dirty="0">
                <a:cs typeface="Calibri" panose="020F0502020204030204" pitchFamily="34" charset="0"/>
              </a:rPr>
              <a:t>Book of Common </a:t>
            </a:r>
            <a:r>
              <a:rPr lang="it-IT" sz="2000" i="1" dirty="0" err="1">
                <a:cs typeface="Calibri" panose="020F0502020204030204" pitchFamily="34" charset="0"/>
              </a:rPr>
              <a:t>Prayer</a:t>
            </a:r>
            <a:r>
              <a:rPr lang="it-IT" sz="2000" i="1" dirty="0">
                <a:cs typeface="Calibri" panose="020F0502020204030204" pitchFamily="34" charset="0"/>
              </a:rPr>
              <a:t> </a:t>
            </a:r>
            <a:r>
              <a:rPr lang="it-IT" sz="2000" dirty="0">
                <a:cs typeface="Calibri" panose="020F0502020204030204" pitchFamily="34" charset="0"/>
              </a:rPr>
              <a:t>e riportò in vigore l’</a:t>
            </a:r>
            <a:r>
              <a:rPr lang="it-IT" sz="2000" b="1" dirty="0">
                <a:cs typeface="Calibri" panose="020F0502020204030204" pitchFamily="34" charset="0"/>
              </a:rPr>
              <a:t>Atto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di Supremazia</a:t>
            </a:r>
            <a:r>
              <a:rPr lang="it-IT" sz="2000" dirty="0">
                <a:cs typeface="Calibri" panose="020F0502020204030204" pitchFamily="34" charset="0"/>
              </a:rPr>
              <a:t>, con cui affermò l’autorità della Corona sulla Chiesa anglicana. Tali provvedimenti ribadirono il distacco dell’Inghilterra dalla Chiesa di Roma e rafforzarono anche il potere della Monarchia.</a:t>
            </a:r>
          </a:p>
        </p:txBody>
      </p:sp>
      <p:pic>
        <p:nvPicPr>
          <p:cNvPr id="3" name="Immagine 2" descr="Immagine che contiene Viso umano, dipinto, arte, vestiti&#10;&#10;Descrizione generata automaticamente">
            <a:extLst>
              <a:ext uri="{FF2B5EF4-FFF2-40B4-BE49-F238E27FC236}">
                <a16:creationId xmlns:a16="http://schemas.microsoft.com/office/drawing/2014/main" id="{5B28F516-46C9-EE33-D4AA-7CDAA2B92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85" y="1423853"/>
            <a:ext cx="4459695" cy="360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82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8B0E20-109F-9A3F-F287-951FC34D80B2}"/>
              </a:ext>
            </a:extLst>
          </p:cNvPr>
          <p:cNvSpPr txBox="1"/>
          <p:nvPr/>
        </p:nvSpPr>
        <p:spPr>
          <a:xfrm>
            <a:off x="916892" y="904725"/>
            <a:ext cx="6019485" cy="5375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Per stimolare la crescita del Regno, Elisabetta I favorì lo </a:t>
            </a:r>
            <a:r>
              <a:rPr lang="it-IT" sz="2000" b="1" dirty="0">
                <a:cs typeface="Calibri" panose="020F0502020204030204" pitchFamily="34" charset="0"/>
              </a:rPr>
              <a:t>sviluppo delle manifatture tessili</a:t>
            </a:r>
            <a:r>
              <a:rPr lang="it-IT" sz="2000" dirty="0">
                <a:cs typeface="Calibri" panose="020F0502020204030204" pitchFamily="34" charset="0"/>
              </a:rPr>
              <a:t> in patria, potenziò la </a:t>
            </a:r>
            <a:r>
              <a:rPr lang="it-IT" sz="2000" b="1" dirty="0">
                <a:cs typeface="Calibri" panose="020F0502020204030204" pitchFamily="34" charset="0"/>
              </a:rPr>
              <a:t>flotta mercantile</a:t>
            </a:r>
            <a:r>
              <a:rPr lang="it-IT" sz="2000" dirty="0">
                <a:cs typeface="Calibri" panose="020F0502020204030204" pitchFamily="34" charset="0"/>
              </a:rPr>
              <a:t> e istituì una serie di società legate alla Corona con il compito di gestire i commerci in determinate aree del pianeta: in questo modo nacquero la </a:t>
            </a:r>
            <a:r>
              <a:rPr lang="it-IT" sz="2000" b="1" dirty="0">
                <a:cs typeface="Calibri" panose="020F0502020204030204" pitchFamily="34" charset="0"/>
              </a:rPr>
              <a:t>Compagnia del Levante</a:t>
            </a:r>
            <a:r>
              <a:rPr lang="it-IT" sz="2000" dirty="0">
                <a:cs typeface="Calibri" panose="020F0502020204030204" pitchFamily="34" charset="0"/>
              </a:rPr>
              <a:t> nel 1581 e la </a:t>
            </a:r>
            <a:r>
              <a:rPr lang="it-IT" sz="2000" b="1" dirty="0">
                <a:cs typeface="Calibri" panose="020F0502020204030204" pitchFamily="34" charset="0"/>
              </a:rPr>
              <a:t>Compagnia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delle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Indie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Orientali</a:t>
            </a:r>
            <a:r>
              <a:rPr lang="it-IT" sz="2000" dirty="0">
                <a:cs typeface="Calibri" panose="020F0502020204030204" pitchFamily="34" charset="0"/>
              </a:rPr>
              <a:t> nel 1600.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Per imporre il proprio dominio sulle rotte commerciali marittime, Elisabetta I si servì anche dei </a:t>
            </a:r>
            <a:r>
              <a:rPr lang="it-IT" sz="2000" b="1" dirty="0">
                <a:cs typeface="Calibri" panose="020F0502020204030204" pitchFamily="34" charset="0"/>
              </a:rPr>
              <a:t>corsari</a:t>
            </a:r>
            <a:r>
              <a:rPr lang="it-IT" sz="2000" dirty="0">
                <a:cs typeface="Calibri" panose="020F0502020204030204" pitchFamily="34" charset="0"/>
              </a:rPr>
              <a:t>, che, con l’appoggio della Corona inglese, esercitavano il contrabbando e compivano atti di pirateria ai danni delle navi spagnole. Alcuni corsari raggiunsero una notevole fama, come </a:t>
            </a:r>
            <a:r>
              <a:rPr lang="it-IT" sz="2000" b="1" dirty="0">
                <a:cs typeface="Calibri" panose="020F0502020204030204" pitchFamily="34" charset="0"/>
              </a:rPr>
              <a:t>Francis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Drake</a:t>
            </a:r>
            <a:r>
              <a:rPr lang="it-IT" sz="2000" dirty="0">
                <a:cs typeface="Calibri" panose="020F0502020204030204" pitchFamily="34" charset="0"/>
              </a:rPr>
              <a:t> e </a:t>
            </a:r>
            <a:r>
              <a:rPr lang="it-IT" sz="2000" b="1" dirty="0">
                <a:cs typeface="Calibri" panose="020F0502020204030204" pitchFamily="34" charset="0"/>
              </a:rPr>
              <a:t>Sir Walter Raleigh</a:t>
            </a:r>
            <a:r>
              <a:rPr lang="it-IT" sz="2000" dirty="0"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La crescita dell’Inghilterra allarmò la </a:t>
            </a:r>
            <a:r>
              <a:rPr lang="it-IT" sz="2000" b="1" dirty="0">
                <a:cs typeface="Calibri" panose="020F0502020204030204" pitchFamily="34" charset="0"/>
              </a:rPr>
              <a:t>Spagna</a:t>
            </a:r>
            <a:r>
              <a:rPr lang="it-IT" sz="2000" dirty="0">
                <a:cs typeface="Calibri" panose="020F0502020204030204" pitchFamily="34" charset="0"/>
              </a:rPr>
              <a:t> di Filippo II, che nel </a:t>
            </a:r>
            <a:r>
              <a:rPr lang="it-IT" sz="2000" b="1" dirty="0">
                <a:cs typeface="Calibri" panose="020F0502020204030204" pitchFamily="34" charset="0"/>
              </a:rPr>
              <a:t>1588</a:t>
            </a:r>
            <a:r>
              <a:rPr lang="it-IT" sz="2000" dirty="0">
                <a:cs typeface="Calibri" panose="020F0502020204030204" pitchFamily="34" charset="0"/>
              </a:rPr>
              <a:t> decise di attaccarla. Tuttavia, l’imponente flotta spagnola, l’</a:t>
            </a:r>
            <a:r>
              <a:rPr lang="it-IT" sz="2000" b="1" dirty="0">
                <a:cs typeface="Calibri" panose="020F0502020204030204" pitchFamily="34" charset="0"/>
              </a:rPr>
              <a:t>Invincibile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armata</a:t>
            </a:r>
            <a:r>
              <a:rPr lang="it-IT" sz="2000" dirty="0">
                <a:cs typeface="Calibri" panose="020F0502020204030204" pitchFamily="34" charset="0"/>
              </a:rPr>
              <a:t>, venne sconfitta da quella inglese</a:t>
            </a:r>
            <a:endParaRPr lang="it-IT" sz="2000" dirty="0">
              <a:highlight>
                <a:srgbClr val="FFFF00"/>
              </a:highlight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disegno, dipinto, schizzo, arte&#10;&#10;Descrizione generata automaticamente">
            <a:extLst>
              <a:ext uri="{FF2B5EF4-FFF2-40B4-BE49-F238E27FC236}">
                <a16:creationId xmlns:a16="http://schemas.microsoft.com/office/drawing/2014/main" id="{D234F30A-535F-2C1B-B27B-B48D32C01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94" y="1029780"/>
            <a:ext cx="4622800" cy="332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7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8B0E20-109F-9A3F-F287-951FC34D80B2}"/>
              </a:ext>
            </a:extLst>
          </p:cNvPr>
          <p:cNvSpPr txBox="1"/>
          <p:nvPr/>
        </p:nvSpPr>
        <p:spPr>
          <a:xfrm>
            <a:off x="916892" y="904725"/>
            <a:ext cx="5536160" cy="4452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Durante il regno di Elisabetta I, l’Inghilterra conobbe anche un grande </a:t>
            </a:r>
            <a:r>
              <a:rPr lang="it-IT" sz="2000" b="1" dirty="0">
                <a:cs typeface="Calibri" panose="020F0502020204030204" pitchFamily="34" charset="0"/>
              </a:rPr>
              <a:t>sviluppo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culturale</a:t>
            </a:r>
            <a:r>
              <a:rPr lang="it-IT" sz="2000" dirty="0">
                <a:cs typeface="Calibri" panose="020F0502020204030204" pitchFamily="34" charset="0"/>
              </a:rPr>
              <a:t>. In questo periodo nacquero i primi </a:t>
            </a:r>
            <a:r>
              <a:rPr lang="it-IT" sz="2000" b="1" dirty="0">
                <a:cs typeface="Calibri" panose="020F0502020204030204" pitchFamily="34" charset="0"/>
              </a:rPr>
              <a:t>teatri pubblici</a:t>
            </a:r>
            <a:r>
              <a:rPr lang="it-IT" sz="2000" dirty="0">
                <a:cs typeface="Calibri" panose="020F0502020204030204" pitchFamily="34" charset="0"/>
              </a:rPr>
              <a:t>, aperti cioè a spettatori di ogni classe sociale, e si affermarono i celebri drammaturghi </a:t>
            </a:r>
            <a:r>
              <a:rPr lang="it-IT" sz="2000" b="1" dirty="0">
                <a:cs typeface="Calibri" panose="020F0502020204030204" pitchFamily="34" charset="0"/>
              </a:rPr>
              <a:t>William Shakespeare </a:t>
            </a:r>
            <a:r>
              <a:rPr lang="it-IT" sz="2000" dirty="0">
                <a:cs typeface="Calibri" panose="020F0502020204030204" pitchFamily="34" charset="0"/>
              </a:rPr>
              <a:t>e </a:t>
            </a:r>
            <a:r>
              <a:rPr lang="it-IT" sz="2000" b="1" dirty="0">
                <a:cs typeface="Calibri" panose="020F0502020204030204" pitchFamily="34" charset="0"/>
              </a:rPr>
              <a:t>Christopher Marlowe</a:t>
            </a:r>
            <a:r>
              <a:rPr lang="it-IT" sz="2000" dirty="0">
                <a:cs typeface="Calibri" panose="020F0502020204030204" pitchFamily="34" charset="0"/>
              </a:rPr>
              <a:t>, le cui opere sono ancora oggi famose in tutto il mondo.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La </a:t>
            </a:r>
            <a:r>
              <a:rPr lang="it-IT" sz="2000" b="1" dirty="0">
                <a:cs typeface="Calibri" panose="020F0502020204030204" pitchFamily="34" charset="0"/>
              </a:rPr>
              <a:t>corte inglese </a:t>
            </a:r>
            <a:r>
              <a:rPr lang="it-IT" sz="2000" dirty="0">
                <a:cs typeface="Calibri" panose="020F0502020204030204" pitchFamily="34" charset="0"/>
              </a:rPr>
              <a:t>divenne uno dei centri culturali più importanti di tutta Europa: qui operarono e furono ospitati numerosi </a:t>
            </a:r>
            <a:r>
              <a:rPr lang="it-IT" sz="2000" b="1" dirty="0">
                <a:cs typeface="Calibri" panose="020F0502020204030204" pitchFamily="34" charset="0"/>
              </a:rPr>
              <a:t>intellettuali</a:t>
            </a:r>
            <a:r>
              <a:rPr lang="it-IT" sz="2000" dirty="0">
                <a:cs typeface="Calibri" panose="020F0502020204030204" pitchFamily="34" charset="0"/>
              </a:rPr>
              <a:t>, </a:t>
            </a:r>
            <a:r>
              <a:rPr lang="it-IT" sz="2000" b="1" dirty="0">
                <a:cs typeface="Calibri" panose="020F0502020204030204" pitchFamily="34" charset="0"/>
              </a:rPr>
              <a:t>filosofi</a:t>
            </a:r>
            <a:r>
              <a:rPr lang="it-IT" sz="2000" dirty="0">
                <a:cs typeface="Calibri" panose="020F0502020204030204" pitchFamily="34" charset="0"/>
              </a:rPr>
              <a:t> e </a:t>
            </a:r>
            <a:r>
              <a:rPr lang="it-IT" sz="2000" b="1" dirty="0">
                <a:cs typeface="Calibri" panose="020F0502020204030204" pitchFamily="34" charset="0"/>
              </a:rPr>
              <a:t>scienziati</a:t>
            </a:r>
            <a:r>
              <a:rPr lang="it-IT" sz="2000" dirty="0">
                <a:cs typeface="Calibri" panose="020F0502020204030204" pitchFamily="34" charset="0"/>
              </a:rPr>
              <a:t>, come </a:t>
            </a:r>
            <a:r>
              <a:rPr lang="it-IT" sz="2000" b="1" dirty="0">
                <a:cs typeface="Calibri" panose="020F0502020204030204" pitchFamily="34" charset="0"/>
              </a:rPr>
              <a:t>Giordano Bruno </a:t>
            </a:r>
            <a:r>
              <a:rPr lang="it-IT" sz="2000" dirty="0">
                <a:cs typeface="Calibri" panose="020F0502020204030204" pitchFamily="34" charset="0"/>
              </a:rPr>
              <a:t>e </a:t>
            </a:r>
            <a:r>
              <a:rPr lang="it-IT" sz="2000" b="1" dirty="0">
                <a:cs typeface="Calibri" panose="020F0502020204030204" pitchFamily="34" charset="0"/>
              </a:rPr>
              <a:t>Francesco Bacone</a:t>
            </a:r>
            <a:r>
              <a:rPr lang="it-IT" sz="2000" dirty="0"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Nel </a:t>
            </a:r>
            <a:r>
              <a:rPr lang="it-IT" sz="2000" b="1" dirty="0">
                <a:cs typeface="Calibri" panose="020F0502020204030204" pitchFamily="34" charset="0"/>
              </a:rPr>
              <a:t>1603</a:t>
            </a:r>
            <a:r>
              <a:rPr lang="it-IT" sz="2000" dirty="0">
                <a:cs typeface="Calibri" panose="020F0502020204030204" pitchFamily="34" charset="0"/>
              </a:rPr>
              <a:t>, alla morte di Elisabetta I, salì al trono </a:t>
            </a:r>
            <a:r>
              <a:rPr lang="it-IT" sz="2000" b="1" dirty="0">
                <a:cs typeface="Calibri" panose="020F0502020204030204" pitchFamily="34" charset="0"/>
              </a:rPr>
              <a:t>Giacomo I Stuart</a:t>
            </a:r>
            <a:r>
              <a:rPr lang="it-IT" sz="2000" dirty="0">
                <a:cs typeface="Calibri" panose="020F0502020204030204" pitchFamily="34" charset="0"/>
              </a:rPr>
              <a:t>, che unificò per la prima volta le </a:t>
            </a:r>
            <a:r>
              <a:rPr lang="it-IT" sz="2000" b="1" dirty="0">
                <a:cs typeface="Calibri" panose="020F0502020204030204" pitchFamily="34" charset="0"/>
              </a:rPr>
              <a:t>Corone di Inghilterra e Scozia</a:t>
            </a:r>
            <a:r>
              <a:rPr lang="it-IT" sz="2000" dirty="0"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Immagine 2" descr="Immagine che contiene Viso umano, vestiti, dipinto, ritratto&#10;&#10;Descrizione generata automaticamente">
            <a:extLst>
              <a:ext uri="{FF2B5EF4-FFF2-40B4-BE49-F238E27FC236}">
                <a16:creationId xmlns:a16="http://schemas.microsoft.com/office/drawing/2014/main" id="{0E058AD6-85D6-199F-A5EB-E5D361BA7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874" y="914399"/>
            <a:ext cx="4697368" cy="519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42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0DA044-EAB0-1174-CB66-4B4404C4C6A2}"/>
              </a:ext>
            </a:extLst>
          </p:cNvPr>
          <p:cNvSpPr txBox="1"/>
          <p:nvPr/>
        </p:nvSpPr>
        <p:spPr>
          <a:xfrm>
            <a:off x="916892" y="904725"/>
            <a:ext cx="5914982" cy="5142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7 Le guerre di religione in Francia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Durante il Cinquecento, la </a:t>
            </a:r>
            <a:r>
              <a:rPr lang="it-IT" sz="2000" b="1" dirty="0">
                <a:cs typeface="Calibri" panose="020F0502020204030204" pitchFamily="34" charset="0"/>
              </a:rPr>
              <a:t>Francia</a:t>
            </a:r>
            <a:r>
              <a:rPr lang="it-IT" sz="2000" dirty="0">
                <a:cs typeface="Calibri" panose="020F0502020204030204" pitchFamily="34" charset="0"/>
              </a:rPr>
              <a:t> fu travagliata da una serie di </a:t>
            </a:r>
            <a:r>
              <a:rPr lang="it-IT" sz="2000" b="1" dirty="0">
                <a:cs typeface="Calibri" panose="020F0502020204030204" pitchFamily="34" charset="0"/>
              </a:rPr>
              <a:t>conflitti religiosi </a:t>
            </a:r>
            <a:r>
              <a:rPr lang="it-IT" sz="2000" dirty="0">
                <a:cs typeface="Calibri" panose="020F0502020204030204" pitchFamily="34" charset="0"/>
              </a:rPr>
              <a:t>tra </a:t>
            </a:r>
            <a:r>
              <a:rPr lang="it-IT" sz="2000" b="1" dirty="0">
                <a:cs typeface="Calibri" panose="020F0502020204030204" pitchFamily="34" charset="0"/>
              </a:rPr>
              <a:t>cattolici</a:t>
            </a:r>
            <a:r>
              <a:rPr lang="it-IT" sz="2000" dirty="0">
                <a:cs typeface="Calibri" panose="020F0502020204030204" pitchFamily="34" charset="0"/>
              </a:rPr>
              <a:t> e </a:t>
            </a:r>
            <a:r>
              <a:rPr lang="it-IT" sz="2000" b="1" dirty="0">
                <a:cs typeface="Calibri" panose="020F0502020204030204" pitchFamily="34" charset="0"/>
              </a:rPr>
              <a:t>protestanti calvinisti</a:t>
            </a:r>
            <a:r>
              <a:rPr lang="it-IT" sz="2000" dirty="0">
                <a:cs typeface="Calibri" panose="020F0502020204030204" pitchFamily="34" charset="0"/>
              </a:rPr>
              <a:t>, che erano chiamati </a:t>
            </a:r>
            <a:r>
              <a:rPr lang="it-IT" sz="2000" b="1" dirty="0">
                <a:cs typeface="Calibri" panose="020F0502020204030204" pitchFamily="34" charset="0"/>
              </a:rPr>
              <a:t>ugonotti</a:t>
            </a:r>
            <a:r>
              <a:rPr lang="it-IT" sz="2000" dirty="0">
                <a:cs typeface="Calibri" panose="020F0502020204030204" pitchFamily="34" charset="0"/>
              </a:rPr>
              <a:t>. I primi erano guidati dai </a:t>
            </a:r>
            <a:r>
              <a:rPr lang="it-IT" sz="2000" b="1" dirty="0">
                <a:cs typeface="Calibri" panose="020F0502020204030204" pitchFamily="34" charset="0"/>
              </a:rPr>
              <a:t>duchi di Guisa </a:t>
            </a:r>
            <a:r>
              <a:rPr lang="it-IT" sz="2000" dirty="0">
                <a:cs typeface="Calibri" panose="020F0502020204030204" pitchFamily="34" charset="0"/>
              </a:rPr>
              <a:t>e i secondi, invece, da diverse famiglie nobili tra cui quella dei </a:t>
            </a:r>
            <a:r>
              <a:rPr lang="it-IT" sz="2000" b="1" dirty="0">
                <a:cs typeface="Calibri" panose="020F0502020204030204" pitchFamily="34" charset="0"/>
              </a:rPr>
              <a:t>Borbone</a:t>
            </a:r>
            <a:r>
              <a:rPr lang="it-IT" sz="2000" dirty="0">
                <a:cs typeface="Calibri" panose="020F0502020204030204" pitchFamily="34" charset="0"/>
              </a:rPr>
              <a:t>. Nel tentativo di porre fine agli scontri, la reggente e regina-madre </a:t>
            </a:r>
            <a:r>
              <a:rPr lang="it-IT" sz="2000" b="1" dirty="0">
                <a:cs typeface="Calibri" panose="020F0502020204030204" pitchFamily="34" charset="0"/>
              </a:rPr>
              <a:t>Caterina de’ Medici </a:t>
            </a:r>
            <a:r>
              <a:rPr lang="it-IT" sz="2000" dirty="0">
                <a:cs typeface="Calibri" panose="020F0502020204030204" pitchFamily="34" charset="0"/>
              </a:rPr>
              <a:t>promulgò nel </a:t>
            </a:r>
            <a:r>
              <a:rPr lang="it-IT" sz="2000" b="1" dirty="0">
                <a:cs typeface="Calibri" panose="020F0502020204030204" pitchFamily="34" charset="0"/>
              </a:rPr>
              <a:t>1562</a:t>
            </a:r>
            <a:r>
              <a:rPr lang="it-IT" sz="2000" dirty="0">
                <a:cs typeface="Calibri" panose="020F0502020204030204" pitchFamily="34" charset="0"/>
              </a:rPr>
              <a:t> l’</a:t>
            </a:r>
            <a:r>
              <a:rPr lang="it-IT" sz="2000" b="1" dirty="0">
                <a:cs typeface="Calibri" panose="020F0502020204030204" pitchFamily="34" charset="0"/>
              </a:rPr>
              <a:t>Editto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di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Gennaio</a:t>
            </a:r>
            <a:r>
              <a:rPr lang="it-IT" sz="2000" dirty="0">
                <a:cs typeface="Calibri" panose="020F0502020204030204" pitchFamily="34" charset="0"/>
              </a:rPr>
              <a:t>, che riconosceva agli ugonotti libertà di coscienza e una parziale libertà di culto. Tuttavia, l’Editto non ebbe l’esito sperato e gli scontri fra cattolici e ugonotti si inasprirono fino a culminare nella </a:t>
            </a:r>
            <a:r>
              <a:rPr lang="it-IT" sz="2000" b="1" dirty="0">
                <a:cs typeface="Calibri" panose="020F0502020204030204" pitchFamily="34" charset="0"/>
              </a:rPr>
              <a:t>strage di San Bartolomeo</a:t>
            </a:r>
            <a:r>
              <a:rPr lang="it-IT" sz="2000" dirty="0">
                <a:cs typeface="Calibri" panose="020F0502020204030204" pitchFamily="34" charset="0"/>
              </a:rPr>
              <a:t>: nella notte </a:t>
            </a:r>
            <a:r>
              <a:rPr lang="it-IT" sz="2000" b="1" dirty="0">
                <a:cs typeface="Calibri" panose="020F0502020204030204" pitchFamily="34" charset="0"/>
              </a:rPr>
              <a:t>tra il 23 e il 24 agosto 1572</a:t>
            </a:r>
            <a:r>
              <a:rPr lang="it-IT" sz="2000" dirty="0">
                <a:cs typeface="Calibri" panose="020F0502020204030204" pitchFamily="34" charset="0"/>
              </a:rPr>
              <a:t> furono sterminati migliaia di </a:t>
            </a:r>
            <a:r>
              <a:rPr lang="it-IT" sz="2000" b="1" dirty="0">
                <a:cs typeface="Calibri" panose="020F0502020204030204" pitchFamily="34" charset="0"/>
              </a:rPr>
              <a:t>ugonotti</a:t>
            </a:r>
            <a:r>
              <a:rPr lang="it-IT" sz="2000" dirty="0">
                <a:cs typeface="Calibri" panose="020F0502020204030204" pitchFamily="34" charset="0"/>
              </a:rPr>
              <a:t> che erano giunti a Parigi per festeggiare le nozze tra Margherita di Valois ed Enrico di Borbone-Navarra.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dipinto, disegno, arte, Arti visive&#10;&#10;Descrizione generata automaticamente">
            <a:extLst>
              <a:ext uri="{FF2B5EF4-FFF2-40B4-BE49-F238E27FC236}">
                <a16:creationId xmlns:a16="http://schemas.microsoft.com/office/drawing/2014/main" id="{C3DE5EDD-F8C7-D74D-25C9-9F1D49C4D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032" y="1369606"/>
            <a:ext cx="4691265" cy="307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17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0978B2CA-2886-F696-FBCC-CCFC9D58760E}"/>
              </a:ext>
            </a:extLst>
          </p:cNvPr>
          <p:cNvSpPr txBox="1"/>
          <p:nvPr/>
        </p:nvSpPr>
        <p:spPr>
          <a:xfrm>
            <a:off x="916892" y="1341605"/>
            <a:ext cx="6372182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La guerra civile tra cattolici e ugonotti terminò con l’incoronazione di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Enrico di Borbone-Navarra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 di Francia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con il nome di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Enrico IV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 Il nuovo re, che era di religione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calvinista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per scongiurare un possibile intervento militare da parte della Spagna, la quale era contraria che sul trono di Francia si insediasse un protestante, nel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1593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si convertì al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cattolicesimo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: in quell’occasione Enrico IV avrebbe pronunciato la famosa frase “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Parigi val bene una messa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”, ovvero vale la pena cambiare la propria fede religiosa pur di salire al trono di Francia.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Nel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1598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Enrico IV emanò l’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Editto di Nantes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che riconobbe agli ugonotti la libertà di culto, tranne che a Parigi, e concesse loro il controllo di alcune piazzeforti.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Viso umano, ritratto, dipinto, Barba umana&#10;&#10;Descrizione generata automaticamente">
            <a:extLst>
              <a:ext uri="{FF2B5EF4-FFF2-40B4-BE49-F238E27FC236}">
                <a16:creationId xmlns:a16="http://schemas.microsoft.com/office/drawing/2014/main" id="{05F5FDA0-B364-0AC3-C728-D36A08305C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" b="9927"/>
          <a:stretch/>
        </p:blipFill>
        <p:spPr>
          <a:xfrm>
            <a:off x="7563395" y="1435935"/>
            <a:ext cx="3644750" cy="488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54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01044B-1D20-16D0-964D-67EA2C406300}"/>
              </a:ext>
            </a:extLst>
          </p:cNvPr>
          <p:cNvSpPr txBox="1"/>
          <p:nvPr/>
        </p:nvSpPr>
        <p:spPr>
          <a:xfrm>
            <a:off x="916892" y="904725"/>
            <a:ext cx="7508651" cy="527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1 La concentrazione del potere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/>
              <a:t>Tra il Quattrocento e il Cinquecento in Europa si assistette a due importanti fenomeni: la </a:t>
            </a:r>
            <a:r>
              <a:rPr lang="it-IT" sz="2000" b="1" dirty="0"/>
              <a:t>concentrazione del potere nelle mani dei sovrani </a:t>
            </a:r>
            <a:r>
              <a:rPr lang="it-IT" sz="2000" dirty="0"/>
              <a:t>e il </a:t>
            </a:r>
            <a:r>
              <a:rPr lang="it-IT" sz="2000" b="1" dirty="0"/>
              <a:t>consolidamento degli Stati nazionali</a:t>
            </a:r>
            <a:r>
              <a:rPr lang="it-IT" sz="2000" dirty="0"/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/>
              <a:t>Gli </a:t>
            </a:r>
            <a:r>
              <a:rPr lang="it-IT" sz="2000" b="1" dirty="0"/>
              <a:t>elementi costitutivi </a:t>
            </a:r>
            <a:r>
              <a:rPr lang="it-IT" sz="2000" dirty="0"/>
              <a:t>di uno Stato nazionale, detto anche Stato moderno, erano: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la disponibilità di un </a:t>
            </a:r>
            <a:r>
              <a:rPr lang="it-IT" sz="2000" b="1" dirty="0"/>
              <a:t>esercito permanente</a:t>
            </a:r>
            <a:r>
              <a:rPr lang="it-IT" sz="2000" dirty="0"/>
              <a:t>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l’organizzazione di un </a:t>
            </a:r>
            <a:r>
              <a:rPr lang="it-IT" sz="2000" b="1" dirty="0"/>
              <a:t>corpo stabile di funzionari addetti alla diplomazia</a:t>
            </a:r>
            <a:r>
              <a:rPr lang="it-IT" sz="2000" dirty="0"/>
              <a:t>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la predisposizione di un </a:t>
            </a:r>
            <a:r>
              <a:rPr lang="it-IT" sz="2000" b="1" dirty="0"/>
              <a:t>apparato burocratico</a:t>
            </a:r>
            <a:r>
              <a:rPr lang="it-IT" sz="2000" dirty="0"/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/>
              <a:t>In questo periodo scoppiarono </a:t>
            </a:r>
            <a:r>
              <a:rPr lang="it-IT" sz="2000" b="1" dirty="0"/>
              <a:t>numerosi conflitti tra gli Stati nazionali </a:t>
            </a:r>
            <a:r>
              <a:rPr lang="it-IT" sz="2000" dirty="0"/>
              <a:t>per motivi politici, religiosi o economici: gli eserciti a disposizione dei sovrani, oltre a essere divenuti permanenti, erano guidati da </a:t>
            </a:r>
            <a:r>
              <a:rPr lang="it-IT" sz="2000" b="1" dirty="0"/>
              <a:t>ufficiali di origine nobile </a:t>
            </a:r>
            <a:r>
              <a:rPr lang="it-IT" sz="2000" dirty="0"/>
              <a:t>ed erano composti da reparti sempre più numerosi di </a:t>
            </a:r>
            <a:r>
              <a:rPr lang="it-IT" sz="2000" b="1" dirty="0"/>
              <a:t>fanteria</a:t>
            </a:r>
            <a:r>
              <a:rPr lang="it-IT" sz="2000" dirty="0"/>
              <a:t> e </a:t>
            </a:r>
            <a:r>
              <a:rPr lang="it-IT" sz="2000" b="1" dirty="0"/>
              <a:t>artiglieria</a:t>
            </a:r>
            <a:r>
              <a:rPr lang="it-IT" sz="2000" dirty="0"/>
              <a:t>, che utilizzavano nuove armi come </a:t>
            </a:r>
            <a:r>
              <a:rPr lang="it-IT" sz="2000" b="1" dirty="0"/>
              <a:t>sciabole</a:t>
            </a:r>
            <a:r>
              <a:rPr lang="it-IT" sz="2000" dirty="0"/>
              <a:t> e </a:t>
            </a:r>
            <a:r>
              <a:rPr lang="it-IT" sz="2000" b="1" dirty="0"/>
              <a:t>armi da fuoco</a:t>
            </a:r>
            <a:r>
              <a:rPr lang="it-IT" sz="2000" dirty="0"/>
              <a:t>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arma, vestiti, dipinto, persona&#10;&#10;Descrizione generata automaticamente">
            <a:extLst>
              <a:ext uri="{FF2B5EF4-FFF2-40B4-BE49-F238E27FC236}">
                <a16:creationId xmlns:a16="http://schemas.microsoft.com/office/drawing/2014/main" id="{CA2313BF-2352-DF8D-2C92-8500C78AE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575" y="1423851"/>
            <a:ext cx="2895345" cy="460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57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B01D7C-DBE7-E293-E426-127BF515E2CE}"/>
              </a:ext>
            </a:extLst>
          </p:cNvPr>
          <p:cNvSpPr txBox="1"/>
          <p:nvPr/>
        </p:nvSpPr>
        <p:spPr>
          <a:xfrm>
            <a:off x="916894" y="904725"/>
            <a:ext cx="6842444" cy="5193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2 Le guerre di Carlo VIII in Italia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/>
              <a:t>In </a:t>
            </a:r>
            <a:r>
              <a:rPr lang="it-IT" sz="2000" b="1" dirty="0"/>
              <a:t>Italia</a:t>
            </a:r>
            <a:r>
              <a:rPr lang="it-IT" sz="2000" dirty="0"/>
              <a:t>, alla fine del XV secolo, si riaccesero le </a:t>
            </a:r>
            <a:r>
              <a:rPr lang="it-IT" sz="2000" b="1" dirty="0"/>
              <a:t>rivalità</a:t>
            </a:r>
            <a:r>
              <a:rPr lang="it-IT" sz="2000" dirty="0"/>
              <a:t> e i </a:t>
            </a:r>
            <a:r>
              <a:rPr lang="it-IT" sz="2000" b="1" dirty="0"/>
              <a:t>conflitti</a:t>
            </a:r>
            <a:r>
              <a:rPr lang="it-IT" sz="2000" dirty="0"/>
              <a:t> </a:t>
            </a:r>
            <a:r>
              <a:rPr lang="it-IT" sz="2000" b="1" dirty="0"/>
              <a:t>tra i diversi Stati regionali</a:t>
            </a:r>
            <a:r>
              <a:rPr lang="it-IT" sz="2000" dirty="0"/>
              <a:t>. Di tale situazione di instabilità approfittarono due potenti Regni europei, la </a:t>
            </a:r>
            <a:r>
              <a:rPr lang="it-IT" sz="2000" b="1" dirty="0"/>
              <a:t>Francia</a:t>
            </a:r>
            <a:r>
              <a:rPr lang="it-IT" sz="2000" dirty="0"/>
              <a:t> e la </a:t>
            </a:r>
            <a:r>
              <a:rPr lang="it-IT" sz="2000" b="1" dirty="0"/>
              <a:t>Spagna</a:t>
            </a:r>
            <a:r>
              <a:rPr lang="it-IT" sz="2000" dirty="0"/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/>
              <a:t>Nel </a:t>
            </a:r>
            <a:r>
              <a:rPr lang="it-IT" sz="2000" b="1" dirty="0"/>
              <a:t>1494</a:t>
            </a:r>
            <a:r>
              <a:rPr lang="it-IT" sz="2000" dirty="0"/>
              <a:t>, dopo la morte di Ferrante d’Aragona, il re francese </a:t>
            </a:r>
            <a:r>
              <a:rPr lang="it-IT" sz="2000" b="1" dirty="0"/>
              <a:t>Carlo VIII </a:t>
            </a:r>
            <a:r>
              <a:rPr lang="it-IT" sz="2000" dirty="0"/>
              <a:t>di Valois, che rivendicava il diritto al trono del </a:t>
            </a:r>
            <a:r>
              <a:rPr lang="it-IT" sz="2000" b="1" dirty="0"/>
              <a:t>Regno di Napoli</a:t>
            </a:r>
            <a:r>
              <a:rPr lang="it-IT" sz="2000" dirty="0"/>
              <a:t>, scese in Italia. Il re francese, che godeva dell’appoggio di </a:t>
            </a:r>
            <a:r>
              <a:rPr lang="it-IT" sz="2000" b="1" dirty="0"/>
              <a:t>Ludovico il Moro</a:t>
            </a:r>
            <a:r>
              <a:rPr lang="it-IT" sz="2000" dirty="0"/>
              <a:t>, reggente del Ducato di Milano, del </a:t>
            </a:r>
            <a:r>
              <a:rPr lang="it-IT" sz="2000" b="1" dirty="0"/>
              <a:t>papa</a:t>
            </a:r>
            <a:r>
              <a:rPr lang="it-IT" sz="2000" dirty="0"/>
              <a:t> e dei </a:t>
            </a:r>
            <a:r>
              <a:rPr lang="it-IT" sz="2000" b="1" dirty="0"/>
              <a:t>baroni del Regno</a:t>
            </a:r>
            <a:r>
              <a:rPr lang="it-IT" sz="2000" dirty="0"/>
              <a:t>, giunse a Napoli senza incontrare alcuna resistenza e si impossessò della Corona. Quindi gli altri Stati regionali si organizzarono nella </a:t>
            </a:r>
            <a:r>
              <a:rPr lang="it-IT" sz="2000" b="1" dirty="0"/>
              <a:t>Lega antifrancese</a:t>
            </a:r>
            <a:r>
              <a:rPr lang="it-IT" sz="2000" dirty="0"/>
              <a:t>, che riuscì a sconfiggere Carlo VIII nella </a:t>
            </a:r>
            <a:r>
              <a:rPr lang="it-IT" sz="2000" b="1" dirty="0"/>
              <a:t>battaglia di Fornovo</a:t>
            </a:r>
            <a:r>
              <a:rPr lang="it-IT" sz="2000" dirty="0"/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/>
              <a:t>L’arrivo dei francesi diede inizio alle </a:t>
            </a:r>
            <a:r>
              <a:rPr lang="it-IT" sz="2000" b="1" dirty="0"/>
              <a:t>guerre d’Italia</a:t>
            </a:r>
            <a:r>
              <a:rPr lang="it-IT" sz="2000" dirty="0"/>
              <a:t>, un lungo periodo di conflitti che sconvolse la Penisola fino alla metà del Cinquecento.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E7C5A9D-ECF5-EBA7-84A1-A0F685C00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463" y="1422947"/>
            <a:ext cx="4081415" cy="277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89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B01D7C-DBE7-E293-E426-127BF515E2CE}"/>
              </a:ext>
            </a:extLst>
          </p:cNvPr>
          <p:cNvSpPr txBox="1"/>
          <p:nvPr/>
        </p:nvSpPr>
        <p:spPr>
          <a:xfrm>
            <a:off x="916893" y="904725"/>
            <a:ext cx="639830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/>
              <a:t>Mentre Carlo VIII scendeva con il suo esercito lungo la Penisola, a </a:t>
            </a:r>
            <a:r>
              <a:rPr lang="it-IT" sz="2000" b="1" dirty="0"/>
              <a:t>Firenze</a:t>
            </a:r>
            <a:r>
              <a:rPr lang="it-IT" sz="2000" dirty="0"/>
              <a:t> venne instaurato un </a:t>
            </a:r>
            <a:r>
              <a:rPr lang="it-IT" sz="2000" b="1" dirty="0"/>
              <a:t>governo</a:t>
            </a:r>
            <a:r>
              <a:rPr lang="it-IT" sz="2000" dirty="0"/>
              <a:t> </a:t>
            </a:r>
            <a:r>
              <a:rPr lang="it-IT" sz="2000" b="1" dirty="0"/>
              <a:t>repubblicano</a:t>
            </a:r>
            <a:r>
              <a:rPr lang="it-IT" sz="2000" dirty="0"/>
              <a:t> che sostituì i Medici alla guida della città. Uno dei protagonisti di questa nuova fase politica di Firenze fu il frate domenicano </a:t>
            </a:r>
            <a:r>
              <a:rPr lang="it-IT" sz="2000" b="1" dirty="0"/>
              <a:t>Girolamo</a:t>
            </a:r>
            <a:r>
              <a:rPr lang="it-IT" sz="2000" dirty="0"/>
              <a:t> </a:t>
            </a:r>
            <a:r>
              <a:rPr lang="it-IT" sz="2000" b="1" dirty="0"/>
              <a:t>Savonarola</a:t>
            </a:r>
            <a:r>
              <a:rPr lang="it-IT" sz="2000" dirty="0"/>
              <a:t>, che a capo di un movimento di </a:t>
            </a:r>
            <a:r>
              <a:rPr lang="it-IT" sz="2000" b="1" dirty="0"/>
              <a:t>religiosi integralisti</a:t>
            </a:r>
            <a:r>
              <a:rPr lang="it-IT" sz="2000" dirty="0"/>
              <a:t>, detti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Piagnoni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”, avviò una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severa riforma morale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contro il lusso della Signoria medicea e la corruzione della Chiesa, organizzando anche con i propri seguaci i cosiddetti “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bruciamenti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della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vanità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”. Nel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1497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Savonarola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venne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scomunicato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accusato di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eresia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da papa Alessandro VI e l’anno successivo venne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condannato al rogo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 In seguito i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Medici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tornarono al potere della città.</a:t>
            </a:r>
            <a:endParaRPr lang="it-IT" sz="2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 descr="Immagine che contiene Viso umano, ritratto, dipinto, schizzo&#10;&#10;Descrizione generata automaticamente">
            <a:extLst>
              <a:ext uri="{FF2B5EF4-FFF2-40B4-BE49-F238E27FC236}">
                <a16:creationId xmlns:a16="http://schemas.microsoft.com/office/drawing/2014/main" id="{64F6A65E-F251-004E-7F6E-8CAB09C4B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589" y="984069"/>
            <a:ext cx="3614057" cy="461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63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B01D7C-DBE7-E293-E426-127BF515E2CE}"/>
              </a:ext>
            </a:extLst>
          </p:cNvPr>
          <p:cNvSpPr txBox="1"/>
          <p:nvPr/>
        </p:nvSpPr>
        <p:spPr>
          <a:xfrm>
            <a:off x="916894" y="904725"/>
            <a:ext cx="535327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Intanto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Venezia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aveva iniziato a espandersi ai danni dello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Stato della Chiesa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e si era impadronita delle città di Rimini e Faenza. Il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papa Giulio II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organizzò così la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Lega di Cambrai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che nel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1509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sconfisse Venezia nella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battaglia di Agnadello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In seguito, altri due sovrani francesi,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Luigi XII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Francesco 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scesero in Italia per rivendicare il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Ducato di Milano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e subito entrarono in conflitto con la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Spagna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 Gli scontri terminarono nel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1516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con la firma della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Pace di Noyon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che sancì il dominio francese sul Ducato di Milano e quello spagnolo sul Regno di Napoli.</a:t>
            </a:r>
            <a:endParaRPr lang="it-IT" sz="2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 descr="Immagine che contiene dipinto, arte, Arti visive, mitologia&#10;&#10;Descrizione generata automaticamente">
            <a:extLst>
              <a:ext uri="{FF2B5EF4-FFF2-40B4-BE49-F238E27FC236}">
                <a16:creationId xmlns:a16="http://schemas.microsoft.com/office/drawing/2014/main" id="{9D1C1AD3-45F8-580D-D337-978770E9C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707" y="1036683"/>
            <a:ext cx="5047031" cy="400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7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40983EBC-8B4D-700C-4255-11F314C632F4}"/>
              </a:ext>
            </a:extLst>
          </p:cNvPr>
          <p:cNvSpPr txBox="1"/>
          <p:nvPr/>
        </p:nvSpPr>
        <p:spPr>
          <a:xfrm>
            <a:off x="916893" y="904725"/>
            <a:ext cx="6150114" cy="5168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3 L’Impero di Carlo V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Nel </a:t>
            </a:r>
            <a:r>
              <a:rPr lang="it-IT" sz="2000" b="1" dirty="0">
                <a:cs typeface="Calibri" panose="020F0502020204030204" pitchFamily="34" charset="0"/>
              </a:rPr>
              <a:t>1516</a:t>
            </a:r>
            <a:r>
              <a:rPr lang="it-IT" sz="2000" dirty="0">
                <a:cs typeface="Calibri" panose="020F0502020204030204" pitchFamily="34" charset="0"/>
              </a:rPr>
              <a:t> salì al </a:t>
            </a:r>
            <a:r>
              <a:rPr lang="it-IT" sz="2000" b="1" dirty="0">
                <a:cs typeface="Calibri" panose="020F0502020204030204" pitchFamily="34" charset="0"/>
              </a:rPr>
              <a:t>trono di Spagna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Carlo d’Asburgo</a:t>
            </a:r>
            <a:r>
              <a:rPr lang="it-IT" sz="2000" dirty="0">
                <a:cs typeface="Calibri" panose="020F0502020204030204" pitchFamily="34" charset="0"/>
              </a:rPr>
              <a:t>, che nel </a:t>
            </a:r>
            <a:r>
              <a:rPr lang="it-IT" sz="2000" b="1" dirty="0">
                <a:cs typeface="Calibri" panose="020F0502020204030204" pitchFamily="34" charset="0"/>
              </a:rPr>
              <a:t>1519</a:t>
            </a:r>
            <a:r>
              <a:rPr lang="it-IT" sz="2000" dirty="0">
                <a:cs typeface="Calibri" panose="020F0502020204030204" pitchFamily="34" charset="0"/>
              </a:rPr>
              <a:t> fu eletto </a:t>
            </a:r>
            <a:r>
              <a:rPr lang="it-IT" sz="2000" b="1" dirty="0">
                <a:cs typeface="Calibri" panose="020F0502020204030204" pitchFamily="34" charset="0"/>
              </a:rPr>
              <a:t>imperatore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del Sacro romano impero germanico</a:t>
            </a:r>
            <a:r>
              <a:rPr lang="it-IT" sz="2000" dirty="0">
                <a:cs typeface="Calibri" panose="020F0502020204030204" pitchFamily="34" charset="0"/>
              </a:rPr>
              <a:t> con il nome di </a:t>
            </a:r>
            <a:r>
              <a:rPr lang="it-IT" sz="2000" b="1" dirty="0">
                <a:cs typeface="Calibri" panose="020F0502020204030204" pitchFamily="34" charset="0"/>
              </a:rPr>
              <a:t>Carlo V</a:t>
            </a:r>
            <a:r>
              <a:rPr lang="it-IT" sz="2000" dirty="0">
                <a:cs typeface="Calibri" panose="020F0502020204030204" pitchFamily="34" charset="0"/>
              </a:rPr>
              <a:t>. L’Impero di Carlo V era molto esteso: egli, infatti, aveva ereditato dalla madre </a:t>
            </a:r>
            <a:r>
              <a:rPr lang="it-IT" sz="2000" b="1" dirty="0">
                <a:cs typeface="Calibri" panose="020F0502020204030204" pitchFamily="34" charset="0"/>
              </a:rPr>
              <a:t>Giovanna la Pazza</a:t>
            </a:r>
            <a:r>
              <a:rPr lang="it-IT" sz="2000" dirty="0">
                <a:cs typeface="Calibri" panose="020F0502020204030204" pitchFamily="34" charset="0"/>
              </a:rPr>
              <a:t>, figlia dei sovrani spagnoli Ferdinando d’Aragona e Isabella di Castiglia, la </a:t>
            </a:r>
            <a:r>
              <a:rPr lang="it-IT" sz="2000" b="1" dirty="0">
                <a:cs typeface="Calibri" panose="020F0502020204030204" pitchFamily="34" charset="0"/>
              </a:rPr>
              <a:t>Spagna</a:t>
            </a:r>
            <a:r>
              <a:rPr lang="it-IT" sz="2000" dirty="0">
                <a:cs typeface="Calibri" panose="020F0502020204030204" pitchFamily="34" charset="0"/>
              </a:rPr>
              <a:t>, l’</a:t>
            </a:r>
            <a:r>
              <a:rPr lang="it-IT" sz="2000" b="1" dirty="0">
                <a:cs typeface="Calibri" panose="020F0502020204030204" pitchFamily="34" charset="0"/>
              </a:rPr>
              <a:t>Italia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meridionale</a:t>
            </a:r>
            <a:r>
              <a:rPr lang="it-IT" sz="2000" dirty="0">
                <a:cs typeface="Calibri" panose="020F0502020204030204" pitchFamily="34" charset="0"/>
              </a:rPr>
              <a:t> e le </a:t>
            </a:r>
            <a:r>
              <a:rPr lang="it-IT" sz="2000" b="1" dirty="0">
                <a:cs typeface="Calibri" panose="020F0502020204030204" pitchFamily="34" charset="0"/>
              </a:rPr>
              <a:t>colonie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americane</a:t>
            </a:r>
            <a:r>
              <a:rPr lang="it-IT" sz="2000" dirty="0">
                <a:cs typeface="Calibri" panose="020F0502020204030204" pitchFamily="34" charset="0"/>
              </a:rPr>
              <a:t>, e dal padre </a:t>
            </a:r>
            <a:r>
              <a:rPr lang="it-IT" sz="2000" b="1" dirty="0">
                <a:cs typeface="Calibri" panose="020F0502020204030204" pitchFamily="34" charset="0"/>
              </a:rPr>
              <a:t>Filippo il Bello</a:t>
            </a:r>
            <a:r>
              <a:rPr lang="it-IT" sz="2000" dirty="0">
                <a:cs typeface="Calibri" panose="020F0502020204030204" pitchFamily="34" charset="0"/>
              </a:rPr>
              <a:t> i territori degli Asburgo in </a:t>
            </a:r>
            <a:r>
              <a:rPr lang="it-IT" sz="2000" b="1" dirty="0">
                <a:cs typeface="Calibri" panose="020F0502020204030204" pitchFamily="34" charset="0"/>
              </a:rPr>
              <a:t>Austria</a:t>
            </a:r>
            <a:r>
              <a:rPr lang="it-IT" sz="2000" dirty="0">
                <a:cs typeface="Calibri" panose="020F0502020204030204" pitchFamily="34" charset="0"/>
              </a:rPr>
              <a:t> e </a:t>
            </a:r>
            <a:r>
              <a:rPr lang="it-IT" sz="2000" b="1" dirty="0">
                <a:cs typeface="Calibri" panose="020F0502020204030204" pitchFamily="34" charset="0"/>
              </a:rPr>
              <a:t>Boemia</a:t>
            </a:r>
            <a:r>
              <a:rPr lang="it-IT" sz="2000" dirty="0">
                <a:cs typeface="Calibri" panose="020F0502020204030204" pitchFamily="34" charset="0"/>
              </a:rPr>
              <a:t>; inoltre dalla nonna materna, </a:t>
            </a:r>
            <a:r>
              <a:rPr lang="it-IT" sz="2000" b="1" dirty="0">
                <a:cs typeface="Calibri" panose="020F0502020204030204" pitchFamily="34" charset="0"/>
              </a:rPr>
              <a:t>Maria di Borgogna</a:t>
            </a:r>
            <a:r>
              <a:rPr lang="it-IT" sz="2000" dirty="0">
                <a:cs typeface="Calibri" panose="020F0502020204030204" pitchFamily="34" charset="0"/>
              </a:rPr>
              <a:t>, aveva ereditato anche la </a:t>
            </a:r>
            <a:r>
              <a:rPr lang="it-IT" sz="2000" b="1" dirty="0">
                <a:cs typeface="Calibri" panose="020F0502020204030204" pitchFamily="34" charset="0"/>
              </a:rPr>
              <a:t>Franca Contea</a:t>
            </a:r>
            <a:r>
              <a:rPr lang="it-IT" sz="2000" dirty="0">
                <a:cs typeface="Calibri" panose="020F0502020204030204" pitchFamily="34" charset="0"/>
              </a:rPr>
              <a:t>, le </a:t>
            </a:r>
            <a:r>
              <a:rPr lang="it-IT" sz="2000" b="1" dirty="0">
                <a:cs typeface="Calibri" panose="020F0502020204030204" pitchFamily="34" charset="0"/>
              </a:rPr>
              <a:t>Fiandre</a:t>
            </a:r>
            <a:r>
              <a:rPr lang="it-IT" sz="2000" dirty="0">
                <a:cs typeface="Calibri" panose="020F0502020204030204" pitchFamily="34" charset="0"/>
              </a:rPr>
              <a:t> e i </a:t>
            </a:r>
            <a:r>
              <a:rPr lang="it-IT" sz="2000" b="1" dirty="0">
                <a:cs typeface="Calibri" panose="020F0502020204030204" pitchFamily="34" charset="0"/>
              </a:rPr>
              <a:t>Paesi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Bassi</a:t>
            </a:r>
            <a:r>
              <a:rPr lang="it-IT" sz="2000" dirty="0"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Dopo la sua elezione a imperatore, che ottenne elargendo grandi somme di denaro ai principi elettori, il dominio di Carlo V si estese anche ai territori imperiali: </a:t>
            </a:r>
            <a:r>
              <a:rPr lang="it-IT" sz="2000" b="1" dirty="0">
                <a:cs typeface="Calibri" panose="020F0502020204030204" pitchFamily="34" charset="0"/>
              </a:rPr>
              <a:t>le tre Corone di Spagna</a:t>
            </a:r>
            <a:r>
              <a:rPr lang="it-IT" sz="2000" dirty="0">
                <a:cs typeface="Calibri" panose="020F0502020204030204" pitchFamily="34" charset="0"/>
              </a:rPr>
              <a:t>, </a:t>
            </a:r>
            <a:r>
              <a:rPr lang="it-IT" sz="2000" b="1" dirty="0">
                <a:cs typeface="Calibri" panose="020F0502020204030204" pitchFamily="34" charset="0"/>
              </a:rPr>
              <a:t>Austria e Impero si trovarono quindi concentrate nelle mani di un solo individuo</a:t>
            </a:r>
            <a:r>
              <a:rPr lang="it-IT" sz="2000" dirty="0">
                <a:cs typeface="Calibri" panose="020F0502020204030204" pitchFamily="34" charset="0"/>
              </a:rPr>
              <a:t>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D0862E5-5B80-975C-F397-70430689C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418278"/>
            <a:ext cx="4319101" cy="459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67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40983EBC-8B4D-700C-4255-11F314C632F4}"/>
              </a:ext>
            </a:extLst>
          </p:cNvPr>
          <p:cNvSpPr txBox="1"/>
          <p:nvPr/>
        </p:nvSpPr>
        <p:spPr>
          <a:xfrm>
            <a:off x="916893" y="904725"/>
            <a:ext cx="575822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000" dirty="0">
                <a:cs typeface="Calibri" panose="020F0502020204030204" pitchFamily="34" charset="0"/>
              </a:rPr>
              <a:t>Uno degli obiettivi di Carlo V era quello di conquistare i territori del </a:t>
            </a:r>
            <a:r>
              <a:rPr lang="it-IT" sz="2000" b="1" dirty="0">
                <a:cs typeface="Calibri" panose="020F0502020204030204" pitchFamily="34" charset="0"/>
              </a:rPr>
              <a:t>Ducato di Milano</a:t>
            </a:r>
            <a:r>
              <a:rPr lang="it-IT" sz="2000" dirty="0">
                <a:cs typeface="Calibri" panose="020F0502020204030204" pitchFamily="34" charset="0"/>
              </a:rPr>
              <a:t>, e unire così i possedimenti del Sud Italia con quelli imperiali del Nord Europa. Nel </a:t>
            </a:r>
            <a:r>
              <a:rPr lang="it-IT" sz="2000" b="1" dirty="0">
                <a:cs typeface="Calibri" panose="020F0502020204030204" pitchFamily="34" charset="0"/>
              </a:rPr>
              <a:t>1522</a:t>
            </a:r>
            <a:r>
              <a:rPr lang="it-IT" sz="2000" dirty="0">
                <a:cs typeface="Calibri" panose="020F0502020204030204" pitchFamily="34" charset="0"/>
              </a:rPr>
              <a:t> Carlo V sconfisse l’esercito francese, che aveva invaso il Ducato di Milano, facendo prigioniero lo stesso re di Francia </a:t>
            </a:r>
            <a:r>
              <a:rPr lang="it-IT" sz="2000" b="1" dirty="0">
                <a:cs typeface="Calibri" panose="020F0502020204030204" pitchFamily="34" charset="0"/>
              </a:rPr>
              <a:t>Francesco I</a:t>
            </a:r>
            <a:r>
              <a:rPr lang="it-IT" sz="2000" dirty="0">
                <a:cs typeface="Calibri" panose="020F0502020204030204" pitchFamily="34" charset="0"/>
              </a:rPr>
              <a:t>, che dovette cedere il Ducato di Milano e la Borgogna. In seguito Francesco I organizzò la </a:t>
            </a:r>
            <a:r>
              <a:rPr lang="it-IT" sz="2000" b="1" dirty="0">
                <a:cs typeface="Calibri" panose="020F0502020204030204" pitchFamily="34" charset="0"/>
              </a:rPr>
              <a:t>Lega di Cognac</a:t>
            </a:r>
            <a:r>
              <a:rPr lang="it-IT" sz="2000" dirty="0">
                <a:cs typeface="Calibri" panose="020F0502020204030204" pitchFamily="34" charset="0"/>
              </a:rPr>
              <a:t>, una coalizione antimperiale formata da Venezia, Firenze, Genova, Milano e lo Stato della Chiesa. Carlo V reagì e nel </a:t>
            </a:r>
            <a:r>
              <a:rPr lang="it-IT" sz="2000" b="1" dirty="0">
                <a:cs typeface="Calibri" panose="020F0502020204030204" pitchFamily="34" charset="0"/>
              </a:rPr>
              <a:t>1527</a:t>
            </a:r>
            <a:r>
              <a:rPr lang="it-IT" sz="2000" dirty="0">
                <a:cs typeface="Calibri" panose="020F0502020204030204" pitchFamily="34" charset="0"/>
              </a:rPr>
              <a:t> riuscì a raggiungere la città di </a:t>
            </a:r>
            <a:r>
              <a:rPr lang="it-IT" sz="2000" b="1" dirty="0">
                <a:cs typeface="Calibri" panose="020F0502020204030204" pitchFamily="34" charset="0"/>
              </a:rPr>
              <a:t>Roma</a:t>
            </a:r>
            <a:r>
              <a:rPr lang="it-IT" sz="2000" dirty="0">
                <a:cs typeface="Calibri" panose="020F0502020204030204" pitchFamily="34" charset="0"/>
              </a:rPr>
              <a:t>, che venne </a:t>
            </a:r>
            <a:r>
              <a:rPr lang="it-IT" sz="2000" b="1" dirty="0">
                <a:cs typeface="Calibri" panose="020F0502020204030204" pitchFamily="34" charset="0"/>
              </a:rPr>
              <a:t>saccheggiata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dall’esercito imperiale</a:t>
            </a:r>
            <a:r>
              <a:rPr lang="it-IT" sz="2000" dirty="0">
                <a:cs typeface="Calibri" panose="020F0502020204030204" pitchFamily="34" charset="0"/>
              </a:rPr>
              <a:t>, composto anche da numerosi </a:t>
            </a:r>
            <a:r>
              <a:rPr lang="it-IT" sz="2000" b="1" dirty="0">
                <a:cs typeface="Calibri" panose="020F0502020204030204" pitchFamily="34" charset="0"/>
              </a:rPr>
              <a:t>lanzichenecchi</a:t>
            </a:r>
            <a:r>
              <a:rPr lang="it-IT" sz="2000" dirty="0">
                <a:cs typeface="Calibri" panose="020F0502020204030204" pitchFamily="34" charset="0"/>
              </a:rPr>
              <a:t>, ovvero mercenari tedeschi al servizio dell’imperatore. Nel </a:t>
            </a:r>
            <a:r>
              <a:rPr lang="it-IT" sz="2000" b="1" dirty="0">
                <a:cs typeface="Calibri" panose="020F0502020204030204" pitchFamily="34" charset="0"/>
              </a:rPr>
              <a:t>1529</a:t>
            </a:r>
            <a:r>
              <a:rPr lang="it-IT" sz="2000" dirty="0">
                <a:cs typeface="Calibri" panose="020F0502020204030204" pitchFamily="34" charset="0"/>
              </a:rPr>
              <a:t> venne firmata la </a:t>
            </a:r>
            <a:r>
              <a:rPr lang="it-IT" sz="2000" b="1" dirty="0">
                <a:cs typeface="Calibri" panose="020F0502020204030204" pitchFamily="34" charset="0"/>
              </a:rPr>
              <a:t>Pace di Cambrai</a:t>
            </a:r>
            <a:r>
              <a:rPr lang="it-IT" sz="2000" dirty="0">
                <a:cs typeface="Calibri" panose="020F0502020204030204" pitchFamily="34" charset="0"/>
              </a:rPr>
              <a:t>, con cui Carlo V ottenne il Ducato di Milano e il riconoscimento del suo dominio nel Sud Italia.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disegno, schizzo, dipinto, aria aperta&#10;&#10;Descrizione generata automaticamente">
            <a:extLst>
              <a:ext uri="{FF2B5EF4-FFF2-40B4-BE49-F238E27FC236}">
                <a16:creationId xmlns:a16="http://schemas.microsoft.com/office/drawing/2014/main" id="{336358E1-CEDA-52F9-C06C-87FEB5990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366" y="1084216"/>
            <a:ext cx="4819927" cy="31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80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40983EBC-8B4D-700C-4255-11F314C632F4}"/>
              </a:ext>
            </a:extLst>
          </p:cNvPr>
          <p:cNvSpPr txBox="1"/>
          <p:nvPr/>
        </p:nvSpPr>
        <p:spPr>
          <a:xfrm>
            <a:off x="916893" y="904725"/>
            <a:ext cx="6306868" cy="545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000" dirty="0">
                <a:cs typeface="Calibri" panose="020F0502020204030204" pitchFamily="34" charset="0"/>
              </a:rPr>
              <a:t>Carlo V intendeva restaurare un </a:t>
            </a:r>
            <a:r>
              <a:rPr lang="it-IT" sz="2000" b="1" dirty="0">
                <a:cs typeface="Calibri" panose="020F0502020204030204" pitchFamily="34" charset="0"/>
              </a:rPr>
              <a:t>Impero universale</a:t>
            </a:r>
            <a:r>
              <a:rPr lang="it-IT" sz="2000" dirty="0">
                <a:cs typeface="Calibri" panose="020F0502020204030204" pitchFamily="34" charset="0"/>
              </a:rPr>
              <a:t>, garante della pace e della religione cattolica. Tuttavia, l’ambizioso progetto naufragò nel </a:t>
            </a:r>
            <a:r>
              <a:rPr lang="it-IT" sz="2000" b="1" dirty="0">
                <a:cs typeface="Calibri" panose="020F0502020204030204" pitchFamily="34" charset="0"/>
              </a:rPr>
              <a:t>1556</a:t>
            </a:r>
            <a:r>
              <a:rPr lang="it-IT" sz="2000" dirty="0">
                <a:cs typeface="Calibri" panose="020F0502020204030204" pitchFamily="34" charset="0"/>
              </a:rPr>
              <a:t>, quando </a:t>
            </a:r>
            <a:r>
              <a:rPr lang="it-IT" sz="2000" b="1" dirty="0">
                <a:cs typeface="Calibri" panose="020F0502020204030204" pitchFamily="34" charset="0"/>
              </a:rPr>
              <a:t>Carlo V decide di abdicare</a:t>
            </a:r>
            <a:r>
              <a:rPr lang="it-IT" sz="2000" dirty="0"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500"/>
              </a:spcAft>
            </a:pPr>
            <a:r>
              <a:rPr lang="it-IT" sz="2000" dirty="0">
                <a:cs typeface="Calibri" panose="020F0502020204030204" pitchFamily="34" charset="0"/>
              </a:rPr>
              <a:t>I territori del vasto Impero e le Corone spagnola e imperiale furono divisi tra i suoi eredi: al fratello </a:t>
            </a:r>
            <a:r>
              <a:rPr lang="it-IT" sz="2000" b="1" dirty="0">
                <a:cs typeface="Calibri" panose="020F0502020204030204" pitchFamily="34" charset="0"/>
              </a:rPr>
              <a:t>Ferdinando</a:t>
            </a:r>
            <a:r>
              <a:rPr lang="it-IT" sz="2000" dirty="0">
                <a:cs typeface="Calibri" panose="020F0502020204030204" pitchFamily="34" charset="0"/>
              </a:rPr>
              <a:t> andarono i </a:t>
            </a:r>
            <a:r>
              <a:rPr lang="it-IT" sz="2000" b="1" dirty="0">
                <a:cs typeface="Calibri" panose="020F0502020204030204" pitchFamily="34" charset="0"/>
              </a:rPr>
              <a:t>domini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asburgici</a:t>
            </a:r>
            <a:r>
              <a:rPr lang="it-IT" sz="2000" dirty="0">
                <a:cs typeface="Calibri" panose="020F0502020204030204" pitchFamily="34" charset="0"/>
              </a:rPr>
              <a:t>, l’</a:t>
            </a:r>
            <a:r>
              <a:rPr lang="it-IT" sz="2000" b="1" dirty="0">
                <a:cs typeface="Calibri" panose="020F0502020204030204" pitchFamily="34" charset="0"/>
              </a:rPr>
              <a:t>Austria</a:t>
            </a:r>
            <a:r>
              <a:rPr lang="it-IT" sz="2000" dirty="0">
                <a:cs typeface="Calibri" panose="020F0502020204030204" pitchFamily="34" charset="0"/>
              </a:rPr>
              <a:t>, la </a:t>
            </a:r>
            <a:r>
              <a:rPr lang="it-IT" sz="2000" b="1" dirty="0">
                <a:cs typeface="Calibri" panose="020F0502020204030204" pitchFamily="34" charset="0"/>
              </a:rPr>
              <a:t>Boemia</a:t>
            </a:r>
            <a:r>
              <a:rPr lang="it-IT" sz="2000" dirty="0">
                <a:cs typeface="Calibri" panose="020F0502020204030204" pitchFamily="34" charset="0"/>
              </a:rPr>
              <a:t>, l’</a:t>
            </a:r>
            <a:r>
              <a:rPr lang="it-IT" sz="2000" b="1" dirty="0">
                <a:cs typeface="Calibri" panose="020F0502020204030204" pitchFamily="34" charset="0"/>
              </a:rPr>
              <a:t>Ungheria</a:t>
            </a:r>
            <a:r>
              <a:rPr lang="it-IT" sz="2000" dirty="0">
                <a:cs typeface="Calibri" panose="020F0502020204030204" pitchFamily="34" charset="0"/>
              </a:rPr>
              <a:t> e la </a:t>
            </a:r>
            <a:r>
              <a:rPr lang="it-IT" sz="2000" b="1" dirty="0">
                <a:cs typeface="Calibri" panose="020F0502020204030204" pitchFamily="34" charset="0"/>
              </a:rPr>
              <a:t>Corona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imperiale</a:t>
            </a:r>
            <a:r>
              <a:rPr lang="it-IT" sz="2000" dirty="0">
                <a:cs typeface="Calibri" panose="020F0502020204030204" pitchFamily="34" charset="0"/>
              </a:rPr>
              <a:t>; al figlio </a:t>
            </a:r>
            <a:r>
              <a:rPr lang="it-IT" sz="2000" b="1" dirty="0">
                <a:cs typeface="Calibri" panose="020F0502020204030204" pitchFamily="34" charset="0"/>
              </a:rPr>
              <a:t>Filippo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II</a:t>
            </a:r>
            <a:r>
              <a:rPr lang="it-IT" sz="2000" dirty="0">
                <a:cs typeface="Calibri" panose="020F0502020204030204" pitchFamily="34" charset="0"/>
              </a:rPr>
              <a:t>, invece, la </a:t>
            </a:r>
            <a:r>
              <a:rPr lang="it-IT" sz="2000" b="1" dirty="0">
                <a:cs typeface="Calibri" panose="020F0502020204030204" pitchFamily="34" charset="0"/>
              </a:rPr>
              <a:t>Spagna</a:t>
            </a:r>
            <a:r>
              <a:rPr lang="it-IT" sz="2000" dirty="0">
                <a:cs typeface="Calibri" panose="020F0502020204030204" pitchFamily="34" charset="0"/>
              </a:rPr>
              <a:t>, i </a:t>
            </a:r>
            <a:r>
              <a:rPr lang="it-IT" sz="2000" b="1" dirty="0">
                <a:cs typeface="Calibri" panose="020F0502020204030204" pitchFamily="34" charset="0"/>
              </a:rPr>
              <a:t>Paesi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Bassi</a:t>
            </a:r>
            <a:r>
              <a:rPr lang="it-IT" sz="2000" dirty="0">
                <a:cs typeface="Calibri" panose="020F0502020204030204" pitchFamily="34" charset="0"/>
              </a:rPr>
              <a:t>, i </a:t>
            </a:r>
            <a:r>
              <a:rPr lang="it-IT" sz="2000" b="1" dirty="0">
                <a:cs typeface="Calibri" panose="020F0502020204030204" pitchFamily="34" charset="0"/>
              </a:rPr>
              <a:t>domini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americani</a:t>
            </a:r>
            <a:r>
              <a:rPr lang="it-IT" sz="2000" dirty="0">
                <a:cs typeface="Calibri" panose="020F0502020204030204" pitchFamily="34" charset="0"/>
              </a:rPr>
              <a:t> e i </a:t>
            </a:r>
            <a:r>
              <a:rPr lang="it-IT" sz="2000" b="1" dirty="0">
                <a:cs typeface="Calibri" panose="020F0502020204030204" pitchFamily="34" charset="0"/>
              </a:rPr>
              <a:t>territori in Italia</a:t>
            </a:r>
            <a:r>
              <a:rPr lang="it-IT" sz="2000" dirty="0"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500"/>
              </a:spcAft>
            </a:pPr>
            <a:r>
              <a:rPr lang="it-IT" sz="2000" dirty="0">
                <a:cs typeface="Calibri" panose="020F0502020204030204" pitchFamily="34" charset="0"/>
              </a:rPr>
              <a:t>La divisione delle due Corone, inoltre, risolse il conflitto con la </a:t>
            </a:r>
            <a:r>
              <a:rPr lang="it-IT" sz="2000" b="1" dirty="0">
                <a:cs typeface="Calibri" panose="020F0502020204030204" pitchFamily="34" charset="0"/>
              </a:rPr>
              <a:t>Francia</a:t>
            </a:r>
            <a:r>
              <a:rPr lang="it-IT" sz="2000" dirty="0">
                <a:cs typeface="Calibri" panose="020F0502020204030204" pitchFamily="34" charset="0"/>
              </a:rPr>
              <a:t>, poiché in seguito a tale separazione non era più circondata solo dai territori dell’Impero asburgico; nel </a:t>
            </a:r>
            <a:r>
              <a:rPr lang="it-IT" sz="2000" b="1" dirty="0">
                <a:cs typeface="Calibri" panose="020F0502020204030204" pitchFamily="34" charset="0"/>
              </a:rPr>
              <a:t>1559</a:t>
            </a:r>
            <a:r>
              <a:rPr lang="it-IT" sz="2000" dirty="0">
                <a:cs typeface="Calibri" panose="020F0502020204030204" pitchFamily="34" charset="0"/>
              </a:rPr>
              <a:t> Enrico II di Francia e Filippo II di Spagna firmarono la </a:t>
            </a:r>
            <a:r>
              <a:rPr lang="it-IT" sz="2000" b="1" dirty="0">
                <a:cs typeface="Calibri" panose="020F0502020204030204" pitchFamily="34" charset="0"/>
              </a:rPr>
              <a:t>Pace di Cateau-</a:t>
            </a:r>
            <a:r>
              <a:rPr lang="it-IT" sz="2000" b="1" dirty="0" err="1">
                <a:cs typeface="Calibri" panose="020F0502020204030204" pitchFamily="34" charset="0"/>
              </a:rPr>
              <a:t>Cambrésis</a:t>
            </a:r>
            <a:r>
              <a:rPr lang="it-IT" sz="2000" dirty="0">
                <a:cs typeface="Calibri" panose="020F0502020204030204" pitchFamily="34" charset="0"/>
              </a:rPr>
              <a:t>, che pose fine al conflitto fra Asburgo e Valois e, di conseguenza, alle guerre d’Italia e sancì il predominio spagnolo sulla Penisola.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dipinto, arte, persona, mitologia&#10;&#10;Descrizione generata automaticamente">
            <a:extLst>
              <a:ext uri="{FF2B5EF4-FFF2-40B4-BE49-F238E27FC236}">
                <a16:creationId xmlns:a16="http://schemas.microsoft.com/office/drawing/2014/main" id="{669EAB37-0A45-8EA4-50FD-E4873FD7C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94" y="1058092"/>
            <a:ext cx="4448184" cy="293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93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35FAF1-5B1D-BAAE-BB28-43395BB7760D}"/>
              </a:ext>
            </a:extLst>
          </p:cNvPr>
          <p:cNvSpPr txBox="1"/>
          <p:nvPr/>
        </p:nvSpPr>
        <p:spPr>
          <a:xfrm>
            <a:off x="916893" y="904725"/>
            <a:ext cx="7195141" cy="5168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4 L’espansione della potenza ottomana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Nel </a:t>
            </a:r>
            <a:r>
              <a:rPr lang="it-IT" sz="2000" b="1" dirty="0">
                <a:cs typeface="Calibri" panose="020F0502020204030204" pitchFamily="34" charset="0"/>
              </a:rPr>
              <a:t>1520</a:t>
            </a:r>
            <a:r>
              <a:rPr lang="it-IT" sz="2000" dirty="0">
                <a:cs typeface="Calibri" panose="020F0502020204030204" pitchFamily="34" charset="0"/>
              </a:rPr>
              <a:t> salì alla guida dell’</a:t>
            </a:r>
            <a:r>
              <a:rPr lang="it-IT" sz="2000" b="1" dirty="0">
                <a:cs typeface="Calibri" panose="020F0502020204030204" pitchFamily="34" charset="0"/>
              </a:rPr>
              <a:t>Impero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ottomano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Solimano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il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Magnifico</a:t>
            </a:r>
            <a:r>
              <a:rPr lang="it-IT" sz="2000" dirty="0">
                <a:cs typeface="Calibri" panose="020F0502020204030204" pitchFamily="34" charset="0"/>
              </a:rPr>
              <a:t>, che resterà al potere fino al </a:t>
            </a:r>
            <a:r>
              <a:rPr lang="it-IT" sz="2000" b="1" dirty="0">
                <a:cs typeface="Calibri" panose="020F0502020204030204" pitchFamily="34" charset="0"/>
              </a:rPr>
              <a:t>1566</a:t>
            </a:r>
            <a:r>
              <a:rPr lang="it-IT" sz="2000" dirty="0">
                <a:cs typeface="Calibri" panose="020F0502020204030204" pitchFamily="34" charset="0"/>
              </a:rPr>
              <a:t>. Sotto il governo del nuovo sultano, l’</a:t>
            </a:r>
            <a:r>
              <a:rPr lang="it-IT" sz="2000" b="1" dirty="0">
                <a:cs typeface="Calibri" panose="020F0502020204030204" pitchFamily="34" charset="0"/>
              </a:rPr>
              <a:t>Impero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ottomano continuò a espandersi fino a raggiungere i territori europei</a:t>
            </a:r>
            <a:r>
              <a:rPr lang="it-IT" sz="2000" dirty="0">
                <a:cs typeface="Calibri" panose="020F0502020204030204" pitchFamily="34" charset="0"/>
              </a:rPr>
              <a:t>. Già prima del 1520, gli Ottomani avevano conquistato la </a:t>
            </a:r>
            <a:r>
              <a:rPr lang="it-IT" sz="2000" b="1" dirty="0">
                <a:cs typeface="Calibri" panose="020F0502020204030204" pitchFamily="34" charset="0"/>
              </a:rPr>
              <a:t>Siria</a:t>
            </a:r>
            <a:r>
              <a:rPr lang="it-IT" sz="2000" dirty="0">
                <a:cs typeface="Calibri" panose="020F0502020204030204" pitchFamily="34" charset="0"/>
              </a:rPr>
              <a:t>, l’</a:t>
            </a:r>
            <a:r>
              <a:rPr lang="it-IT" sz="2000" b="1" dirty="0">
                <a:cs typeface="Calibri" panose="020F0502020204030204" pitchFamily="34" charset="0"/>
              </a:rPr>
              <a:t>Egitto</a:t>
            </a:r>
            <a:r>
              <a:rPr lang="it-IT" sz="2000" dirty="0">
                <a:cs typeface="Calibri" panose="020F0502020204030204" pitchFamily="34" charset="0"/>
              </a:rPr>
              <a:t> e l’</a:t>
            </a:r>
            <a:r>
              <a:rPr lang="it-IT" sz="2000" b="1" dirty="0">
                <a:cs typeface="Calibri" panose="020F0502020204030204" pitchFamily="34" charset="0"/>
              </a:rPr>
              <a:t>Arabia</a:t>
            </a:r>
            <a:r>
              <a:rPr lang="it-IT" sz="2000" dirty="0">
                <a:cs typeface="Calibri" panose="020F0502020204030204" pitchFamily="34" charset="0"/>
              </a:rPr>
              <a:t>, imponendo così la propria egemonia sulle vie commerciali che raggiungevano l’Oceano Indiano attraverso il Mar Rosso e il Golfo Persico. A partire dal 1520 le mire ottomane si diressero verso l’Europa: qui gli Ottomani conquistarono l’intera </a:t>
            </a:r>
            <a:r>
              <a:rPr lang="it-IT" sz="2000" b="1" dirty="0">
                <a:cs typeface="Calibri" panose="020F0502020204030204" pitchFamily="34" charset="0"/>
              </a:rPr>
              <a:t>Penisola Balcanica</a:t>
            </a:r>
            <a:r>
              <a:rPr lang="it-IT" sz="2000" dirty="0">
                <a:cs typeface="Calibri" panose="020F0502020204030204" pitchFamily="34" charset="0"/>
              </a:rPr>
              <a:t>, sconfissero l’</a:t>
            </a:r>
            <a:r>
              <a:rPr lang="it-IT" sz="2000" b="1" dirty="0">
                <a:cs typeface="Calibri" panose="020F0502020204030204" pitchFamily="34" charset="0"/>
              </a:rPr>
              <a:t>Ungheria</a:t>
            </a:r>
            <a:r>
              <a:rPr lang="it-IT" sz="2000" dirty="0">
                <a:cs typeface="Calibri" panose="020F0502020204030204" pitchFamily="34" charset="0"/>
              </a:rPr>
              <a:t> e la </a:t>
            </a:r>
            <a:r>
              <a:rPr lang="it-IT" sz="2000" b="1" dirty="0">
                <a:cs typeface="Calibri" panose="020F0502020204030204" pitchFamily="34" charset="0"/>
              </a:rPr>
              <a:t>Polonia</a:t>
            </a:r>
            <a:r>
              <a:rPr lang="it-IT" sz="2000" dirty="0">
                <a:cs typeface="Calibri" panose="020F0502020204030204" pitchFamily="34" charset="0"/>
              </a:rPr>
              <a:t>, che divennero Stati vassalli dell’Impero, e nel </a:t>
            </a:r>
            <a:r>
              <a:rPr lang="it-IT" sz="2000" b="1" dirty="0">
                <a:cs typeface="Calibri" panose="020F0502020204030204" pitchFamily="34" charset="0"/>
              </a:rPr>
              <a:t>1529</a:t>
            </a:r>
            <a:r>
              <a:rPr lang="it-IT" sz="2000" dirty="0">
                <a:cs typeface="Calibri" panose="020F0502020204030204" pitchFamily="34" charset="0"/>
              </a:rPr>
              <a:t> arrivarono fino alle porte di </a:t>
            </a:r>
            <a:r>
              <a:rPr lang="it-IT" sz="2000" b="1" dirty="0">
                <a:cs typeface="Calibri" panose="020F0502020204030204" pitchFamily="34" charset="0"/>
              </a:rPr>
              <a:t>Vienna</a:t>
            </a:r>
            <a:r>
              <a:rPr lang="it-IT" sz="2000" dirty="0">
                <a:cs typeface="Calibri" panose="020F0502020204030204" pitchFamily="34" charset="0"/>
              </a:rPr>
              <a:t>, che fu posta sotto assedio.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Nel tentativo di fermare i continui attacchi da parte degli Ottomani, </a:t>
            </a:r>
            <a:r>
              <a:rPr lang="it-IT" sz="2000" b="1" dirty="0">
                <a:cs typeface="Calibri" panose="020F0502020204030204" pitchFamily="34" charset="0"/>
              </a:rPr>
              <a:t>papa Pio V</a:t>
            </a:r>
            <a:r>
              <a:rPr lang="it-IT" sz="2000" dirty="0">
                <a:cs typeface="Calibri" panose="020F0502020204030204" pitchFamily="34" charset="0"/>
              </a:rPr>
              <a:t> organizzò la </a:t>
            </a:r>
            <a:r>
              <a:rPr lang="it-IT" sz="2000" b="1" dirty="0">
                <a:cs typeface="Calibri" panose="020F0502020204030204" pitchFamily="34" charset="0"/>
              </a:rPr>
              <a:t>Lega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santa</a:t>
            </a:r>
            <a:r>
              <a:rPr lang="it-IT" sz="2000" dirty="0">
                <a:cs typeface="Calibri" panose="020F0502020204030204" pitchFamily="34" charset="0"/>
              </a:rPr>
              <a:t>, composta da </a:t>
            </a:r>
            <a:r>
              <a:rPr lang="it-IT" sz="2000" b="1" dirty="0">
                <a:cs typeface="Calibri" panose="020F0502020204030204" pitchFamily="34" charset="0"/>
              </a:rPr>
              <a:t>Spagna</a:t>
            </a:r>
            <a:r>
              <a:rPr lang="it-IT" sz="2000" dirty="0">
                <a:cs typeface="Calibri" panose="020F0502020204030204" pitchFamily="34" charset="0"/>
              </a:rPr>
              <a:t>, </a:t>
            </a:r>
            <a:r>
              <a:rPr lang="it-IT" sz="2000" b="1" dirty="0">
                <a:cs typeface="Calibri" panose="020F0502020204030204" pitchFamily="34" charset="0"/>
              </a:rPr>
              <a:t>Venezia</a:t>
            </a:r>
            <a:r>
              <a:rPr lang="it-IT" sz="2000" dirty="0">
                <a:cs typeface="Calibri" panose="020F0502020204030204" pitchFamily="34" charset="0"/>
              </a:rPr>
              <a:t> e </a:t>
            </a:r>
            <a:r>
              <a:rPr lang="it-IT" sz="2000" b="1" dirty="0">
                <a:cs typeface="Calibri" panose="020F0502020204030204" pitchFamily="34" charset="0"/>
              </a:rPr>
              <a:t>altri Stati e città italiane</a:t>
            </a:r>
            <a:r>
              <a:rPr lang="it-IT" sz="2000" dirty="0">
                <a:cs typeface="Calibri" panose="020F0502020204030204" pitchFamily="34" charset="0"/>
              </a:rPr>
              <a:t>, che riuscì a sconfiggere l’Impero ottomano nella </a:t>
            </a:r>
            <a:r>
              <a:rPr lang="it-IT" sz="2000" b="1" dirty="0">
                <a:cs typeface="Calibri" panose="020F0502020204030204" pitchFamily="34" charset="0"/>
              </a:rPr>
              <a:t>battaglia di Lepanto</a:t>
            </a:r>
            <a:r>
              <a:rPr lang="it-IT" sz="2000" dirty="0">
                <a:cs typeface="Calibri" panose="020F0502020204030204" pitchFamily="34" charset="0"/>
              </a:rPr>
              <a:t>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dipinto, Viso umano, turbante, vestiti&#10;&#10;Descrizione generata automaticamente">
            <a:extLst>
              <a:ext uri="{FF2B5EF4-FFF2-40B4-BE49-F238E27FC236}">
                <a16:creationId xmlns:a16="http://schemas.microsoft.com/office/drawing/2014/main" id="{26954492-40BB-9D22-1ADC-499DD3464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977" y="1319348"/>
            <a:ext cx="3452767" cy="470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806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2510</Words>
  <Application>Microsoft Macintosh PowerPoint</Application>
  <PresentationFormat>Widescreen</PresentationFormat>
  <Paragraphs>49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Querio</dc:creator>
  <cp:lastModifiedBy>Martina Beccherle</cp:lastModifiedBy>
  <cp:revision>35</cp:revision>
  <dcterms:created xsi:type="dcterms:W3CDTF">2024-01-12T11:51:10Z</dcterms:created>
  <dcterms:modified xsi:type="dcterms:W3CDTF">2024-10-18T10:50:23Z</dcterms:modified>
</cp:coreProperties>
</file>