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8" r:id="rId5"/>
    <p:sldId id="258" r:id="rId6"/>
    <p:sldId id="259" r:id="rId7"/>
    <p:sldId id="260" r:id="rId8"/>
    <p:sldId id="266" r:id="rId9"/>
    <p:sldId id="261" r:id="rId10"/>
    <p:sldId id="262" r:id="rId11"/>
    <p:sldId id="269" r:id="rId12"/>
    <p:sldId id="270" r:id="rId13"/>
    <p:sldId id="263" r:id="rId14"/>
    <p:sldId id="267"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2756"/>
    <a:srgbClr val="F3D75D"/>
    <a:srgbClr val="96C4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74" autoAdjust="0"/>
    <p:restoredTop sz="94660"/>
  </p:normalViewPr>
  <p:slideViewPr>
    <p:cSldViewPr snapToGrid="0">
      <p:cViewPr>
        <p:scale>
          <a:sx n="98" d="100"/>
          <a:sy n="98" d="100"/>
        </p:scale>
        <p:origin x="1720" y="1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Querio" userId="b6156760-fcc4-4227-907a-4864250c618d" providerId="ADAL" clId="{BCA4D7D7-580C-4E0A-BA22-ACE9D35E5E54}"/>
    <pc:docChg chg="undo custSel addSld delSld modSld">
      <pc:chgData name="Stefano Querio" userId="b6156760-fcc4-4227-907a-4864250c618d" providerId="ADAL" clId="{BCA4D7D7-580C-4E0A-BA22-ACE9D35E5E54}" dt="2024-09-23T17:00:32.269" v="16807" actId="478"/>
      <pc:docMkLst>
        <pc:docMk/>
      </pc:docMkLst>
      <pc:sldChg chg="modSp mod">
        <pc:chgData name="Stefano Querio" userId="b6156760-fcc4-4227-907a-4864250c618d" providerId="ADAL" clId="{BCA4D7D7-580C-4E0A-BA22-ACE9D35E5E54}" dt="2024-09-23T16:40:58.255" v="16296" actId="13926"/>
        <pc:sldMkLst>
          <pc:docMk/>
          <pc:sldMk cId="1477219147" sldId="256"/>
        </pc:sldMkLst>
        <pc:spChg chg="mod">
          <ac:chgData name="Stefano Querio" userId="b6156760-fcc4-4227-907a-4864250c618d" providerId="ADAL" clId="{BCA4D7D7-580C-4E0A-BA22-ACE9D35E5E54}" dt="2024-09-23T16:40:58.255" v="16296" actId="13926"/>
          <ac:spMkLst>
            <pc:docMk/>
            <pc:sldMk cId="1477219147" sldId="256"/>
            <ac:spMk id="12" creationId="{171BB65F-AD7E-00E0-EBF5-F4ED0FFA2432}"/>
          </ac:spMkLst>
        </pc:spChg>
        <pc:spChg chg="mod">
          <ac:chgData name="Stefano Querio" userId="b6156760-fcc4-4227-907a-4864250c618d" providerId="ADAL" clId="{BCA4D7D7-580C-4E0A-BA22-ACE9D35E5E54}" dt="2024-08-27T15:52:10.670" v="0" actId="20577"/>
          <ac:spMkLst>
            <pc:docMk/>
            <pc:sldMk cId="1477219147" sldId="256"/>
            <ac:spMk id="13" creationId="{42F1F21E-55F1-4537-95CF-8ADDCBE49EE4}"/>
          </ac:spMkLst>
        </pc:spChg>
      </pc:sldChg>
      <pc:sldChg chg="modSp mod">
        <pc:chgData name="Stefano Querio" userId="b6156760-fcc4-4227-907a-4864250c618d" providerId="ADAL" clId="{BCA4D7D7-580C-4E0A-BA22-ACE9D35E5E54}" dt="2024-09-23T16:42:18.767" v="16333" actId="113"/>
        <pc:sldMkLst>
          <pc:docMk/>
          <pc:sldMk cId="4014257063" sldId="257"/>
        </pc:sldMkLst>
        <pc:spChg chg="mod">
          <ac:chgData name="Stefano Querio" userId="b6156760-fcc4-4227-907a-4864250c618d" providerId="ADAL" clId="{BCA4D7D7-580C-4E0A-BA22-ACE9D35E5E54}" dt="2024-09-23T16:42:18.767" v="16333" actId="113"/>
          <ac:spMkLst>
            <pc:docMk/>
            <pc:sldMk cId="4014257063" sldId="257"/>
            <ac:spMk id="5" creationId="{6A01044B-1D20-16D0-964D-67EA2C406300}"/>
          </ac:spMkLst>
        </pc:spChg>
      </pc:sldChg>
      <pc:sldChg chg="modSp mod">
        <pc:chgData name="Stefano Querio" userId="b6156760-fcc4-4227-907a-4864250c618d" providerId="ADAL" clId="{BCA4D7D7-580C-4E0A-BA22-ACE9D35E5E54}" dt="2024-09-23T16:46:26.417" v="16488" actId="13926"/>
        <pc:sldMkLst>
          <pc:docMk/>
          <pc:sldMk cId="630489450" sldId="258"/>
        </pc:sldMkLst>
        <pc:spChg chg="mod">
          <ac:chgData name="Stefano Querio" userId="b6156760-fcc4-4227-907a-4864250c618d" providerId="ADAL" clId="{BCA4D7D7-580C-4E0A-BA22-ACE9D35E5E54}" dt="2024-09-23T16:46:26.417" v="16488" actId="13926"/>
          <ac:spMkLst>
            <pc:docMk/>
            <pc:sldMk cId="630489450" sldId="258"/>
            <ac:spMk id="6" creationId="{36B01D7C-DBE7-E293-E426-127BF515E2CE}"/>
          </ac:spMkLst>
        </pc:spChg>
      </pc:sldChg>
      <pc:sldChg chg="modSp mod">
        <pc:chgData name="Stefano Querio" userId="b6156760-fcc4-4227-907a-4864250c618d" providerId="ADAL" clId="{BCA4D7D7-580C-4E0A-BA22-ACE9D35E5E54}" dt="2024-09-23T16:47:26.802" v="16524" actId="13926"/>
        <pc:sldMkLst>
          <pc:docMk/>
          <pc:sldMk cId="2499567960" sldId="259"/>
        </pc:sldMkLst>
        <pc:spChg chg="mod">
          <ac:chgData name="Stefano Querio" userId="b6156760-fcc4-4227-907a-4864250c618d" providerId="ADAL" clId="{BCA4D7D7-580C-4E0A-BA22-ACE9D35E5E54}" dt="2024-09-23T16:47:26.802" v="16524" actId="13926"/>
          <ac:spMkLst>
            <pc:docMk/>
            <pc:sldMk cId="2499567960" sldId="259"/>
            <ac:spMk id="6" creationId="{40983EBC-8B4D-700C-4255-11F314C632F4}"/>
          </ac:spMkLst>
        </pc:spChg>
      </pc:sldChg>
      <pc:sldChg chg="modSp mod">
        <pc:chgData name="Stefano Querio" userId="b6156760-fcc4-4227-907a-4864250c618d" providerId="ADAL" clId="{BCA4D7D7-580C-4E0A-BA22-ACE9D35E5E54}" dt="2024-09-23T16:49:11.087" v="16558" actId="13926"/>
        <pc:sldMkLst>
          <pc:docMk/>
          <pc:sldMk cId="4087680657" sldId="260"/>
        </pc:sldMkLst>
        <pc:spChg chg="mod">
          <ac:chgData name="Stefano Querio" userId="b6156760-fcc4-4227-907a-4864250c618d" providerId="ADAL" clId="{BCA4D7D7-580C-4E0A-BA22-ACE9D35E5E54}" dt="2024-09-23T16:49:11.087" v="16558" actId="13926"/>
          <ac:spMkLst>
            <pc:docMk/>
            <pc:sldMk cId="4087680657" sldId="260"/>
            <ac:spMk id="6" creationId="{2B35FAF1-5B1D-BAAE-BB28-43395BB7760D}"/>
          </ac:spMkLst>
        </pc:spChg>
      </pc:sldChg>
      <pc:sldChg chg="delSp modSp mod">
        <pc:chgData name="Stefano Querio" userId="b6156760-fcc4-4227-907a-4864250c618d" providerId="ADAL" clId="{BCA4D7D7-580C-4E0A-BA22-ACE9D35E5E54}" dt="2024-09-23T16:51:21.906" v="16638" actId="13926"/>
        <pc:sldMkLst>
          <pc:docMk/>
          <pc:sldMk cId="1970236930" sldId="261"/>
        </pc:sldMkLst>
        <pc:spChg chg="mod">
          <ac:chgData name="Stefano Querio" userId="b6156760-fcc4-4227-907a-4864250c618d" providerId="ADAL" clId="{BCA4D7D7-580C-4E0A-BA22-ACE9D35E5E54}" dt="2024-09-23T16:51:21.906" v="16638" actId="13926"/>
          <ac:spMkLst>
            <pc:docMk/>
            <pc:sldMk cId="1970236930" sldId="261"/>
            <ac:spMk id="6" creationId="{B1747A0C-999B-C592-AA6C-B00D17CD2188}"/>
          </ac:spMkLst>
        </pc:spChg>
        <pc:picChg chg="del">
          <ac:chgData name="Stefano Querio" userId="b6156760-fcc4-4227-907a-4864250c618d" providerId="ADAL" clId="{BCA4D7D7-580C-4E0A-BA22-ACE9D35E5E54}" dt="2024-09-23T15:54:58.029" v="13764" actId="478"/>
          <ac:picMkLst>
            <pc:docMk/>
            <pc:sldMk cId="1970236930" sldId="261"/>
            <ac:picMk id="9" creationId="{F33EE0AB-735A-CC97-6ED8-96D6AA8DB1B0}"/>
          </ac:picMkLst>
        </pc:picChg>
      </pc:sldChg>
      <pc:sldChg chg="modSp mod">
        <pc:chgData name="Stefano Querio" userId="b6156760-fcc4-4227-907a-4864250c618d" providerId="ADAL" clId="{BCA4D7D7-580C-4E0A-BA22-ACE9D35E5E54}" dt="2024-09-23T16:52:47.074" v="16690" actId="13926"/>
        <pc:sldMkLst>
          <pc:docMk/>
          <pc:sldMk cId="1314482844" sldId="262"/>
        </pc:sldMkLst>
        <pc:spChg chg="mod">
          <ac:chgData name="Stefano Querio" userId="b6156760-fcc4-4227-907a-4864250c618d" providerId="ADAL" clId="{BCA4D7D7-580C-4E0A-BA22-ACE9D35E5E54}" dt="2024-09-23T16:52:47.074" v="16690" actId="13926"/>
          <ac:spMkLst>
            <pc:docMk/>
            <pc:sldMk cId="1314482844" sldId="262"/>
            <ac:spMk id="6" creationId="{CF8B0E20-109F-9A3F-F287-951FC34D80B2}"/>
          </ac:spMkLst>
        </pc:spChg>
      </pc:sldChg>
      <pc:sldChg chg="delSp modSp mod">
        <pc:chgData name="Stefano Querio" userId="b6156760-fcc4-4227-907a-4864250c618d" providerId="ADAL" clId="{BCA4D7D7-580C-4E0A-BA22-ACE9D35E5E54}" dt="2024-09-23T16:57:02.311" v="16799" actId="20577"/>
        <pc:sldMkLst>
          <pc:docMk/>
          <pc:sldMk cId="3840617317" sldId="263"/>
        </pc:sldMkLst>
        <pc:spChg chg="mod">
          <ac:chgData name="Stefano Querio" userId="b6156760-fcc4-4227-907a-4864250c618d" providerId="ADAL" clId="{BCA4D7D7-580C-4E0A-BA22-ACE9D35E5E54}" dt="2024-09-23T16:57:02.311" v="16799" actId="20577"/>
          <ac:spMkLst>
            <pc:docMk/>
            <pc:sldMk cId="3840617317" sldId="263"/>
            <ac:spMk id="6" creationId="{3A0DA044-EAB0-1174-CB66-4B4404C4C6A2}"/>
          </ac:spMkLst>
        </pc:spChg>
        <pc:spChg chg="del">
          <ac:chgData name="Stefano Querio" userId="b6156760-fcc4-4227-907a-4864250c618d" providerId="ADAL" clId="{BCA4D7D7-580C-4E0A-BA22-ACE9D35E5E54}" dt="2024-09-23T15:57:44.645" v="13814" actId="478"/>
          <ac:spMkLst>
            <pc:docMk/>
            <pc:sldMk cId="3840617317" sldId="263"/>
            <ac:spMk id="8" creationId="{7B550EA0-F11E-8695-DC1E-EE66F8C1A3F4}"/>
          </ac:spMkLst>
        </pc:spChg>
        <pc:picChg chg="del">
          <ac:chgData name="Stefano Querio" userId="b6156760-fcc4-4227-907a-4864250c618d" providerId="ADAL" clId="{BCA4D7D7-580C-4E0A-BA22-ACE9D35E5E54}" dt="2024-09-23T15:57:47.440" v="13815" actId="478"/>
          <ac:picMkLst>
            <pc:docMk/>
            <pc:sldMk cId="3840617317" sldId="263"/>
            <ac:picMk id="5" creationId="{B19685CD-77B2-EE92-CE05-520BDD58CA9B}"/>
          </ac:picMkLst>
        </pc:picChg>
      </pc:sldChg>
      <pc:sldChg chg="del">
        <pc:chgData name="Stefano Querio" userId="b6156760-fcc4-4227-907a-4864250c618d" providerId="ADAL" clId="{BCA4D7D7-580C-4E0A-BA22-ACE9D35E5E54}" dt="2024-08-27T15:54:14.145" v="254" actId="2696"/>
        <pc:sldMkLst>
          <pc:docMk/>
          <pc:sldMk cId="2721867779" sldId="264"/>
        </pc:sldMkLst>
      </pc:sldChg>
      <pc:sldChg chg="modSp mod">
        <pc:chgData name="Stefano Querio" userId="b6156760-fcc4-4227-907a-4864250c618d" providerId="ADAL" clId="{BCA4D7D7-580C-4E0A-BA22-ACE9D35E5E54}" dt="2024-09-23T16:44:05.814" v="16385" actId="13926"/>
        <pc:sldMkLst>
          <pc:docMk/>
          <pc:sldMk cId="617102739" sldId="265"/>
        </pc:sldMkLst>
        <pc:spChg chg="mod">
          <ac:chgData name="Stefano Querio" userId="b6156760-fcc4-4227-907a-4864250c618d" providerId="ADAL" clId="{BCA4D7D7-580C-4E0A-BA22-ACE9D35E5E54}" dt="2024-09-23T16:44:05.814" v="16385" actId="13926"/>
          <ac:spMkLst>
            <pc:docMk/>
            <pc:sldMk cId="617102739" sldId="265"/>
            <ac:spMk id="5" creationId="{6A01044B-1D20-16D0-964D-67EA2C406300}"/>
          </ac:spMkLst>
        </pc:spChg>
      </pc:sldChg>
      <pc:sldChg chg="delSp modSp mod">
        <pc:chgData name="Stefano Querio" userId="b6156760-fcc4-4227-907a-4864250c618d" providerId="ADAL" clId="{BCA4D7D7-580C-4E0A-BA22-ACE9D35E5E54}" dt="2024-09-23T16:50:08.428" v="16591" actId="20577"/>
        <pc:sldMkLst>
          <pc:docMk/>
          <pc:sldMk cId="1502551331" sldId="266"/>
        </pc:sldMkLst>
        <pc:spChg chg="mod">
          <ac:chgData name="Stefano Querio" userId="b6156760-fcc4-4227-907a-4864250c618d" providerId="ADAL" clId="{BCA4D7D7-580C-4E0A-BA22-ACE9D35E5E54}" dt="2024-09-23T16:50:08.428" v="16591" actId="20577"/>
          <ac:spMkLst>
            <pc:docMk/>
            <pc:sldMk cId="1502551331" sldId="266"/>
            <ac:spMk id="6" creationId="{BDF4D967-9B62-7F4A-4FBF-8C03AF27DDAE}"/>
          </ac:spMkLst>
        </pc:spChg>
        <pc:picChg chg="del">
          <ac:chgData name="Stefano Querio" userId="b6156760-fcc4-4227-907a-4864250c618d" providerId="ADAL" clId="{BCA4D7D7-580C-4E0A-BA22-ACE9D35E5E54}" dt="2024-09-08T16:17:22.247" v="8353" actId="478"/>
          <ac:picMkLst>
            <pc:docMk/>
            <pc:sldMk cId="1502551331" sldId="266"/>
            <ac:picMk id="5" creationId="{7042BE63-2022-8876-9155-6EF206813281}"/>
          </ac:picMkLst>
        </pc:picChg>
      </pc:sldChg>
      <pc:sldChg chg="delSp modSp mod">
        <pc:chgData name="Stefano Querio" userId="b6156760-fcc4-4227-907a-4864250c618d" providerId="ADAL" clId="{BCA4D7D7-580C-4E0A-BA22-ACE9D35E5E54}" dt="2024-09-23T17:00:32.269" v="16807" actId="478"/>
        <pc:sldMkLst>
          <pc:docMk/>
          <pc:sldMk cId="2573754559" sldId="267"/>
        </pc:sldMkLst>
        <pc:spChg chg="mod">
          <ac:chgData name="Stefano Querio" userId="b6156760-fcc4-4227-907a-4864250c618d" providerId="ADAL" clId="{BCA4D7D7-580C-4E0A-BA22-ACE9D35E5E54}" dt="2024-09-23T16:58:05.989" v="16806" actId="20577"/>
          <ac:spMkLst>
            <pc:docMk/>
            <pc:sldMk cId="2573754559" sldId="267"/>
            <ac:spMk id="6" creationId="{0978B2CA-2886-F696-FBCC-CCFC9D58760E}"/>
          </ac:spMkLst>
        </pc:spChg>
        <pc:picChg chg="del">
          <ac:chgData name="Stefano Querio" userId="b6156760-fcc4-4227-907a-4864250c618d" providerId="ADAL" clId="{BCA4D7D7-580C-4E0A-BA22-ACE9D35E5E54}" dt="2024-09-23T17:00:32.269" v="16807" actId="478"/>
          <ac:picMkLst>
            <pc:docMk/>
            <pc:sldMk cId="2573754559" sldId="267"/>
            <ac:picMk id="4" creationId="{48141BBD-EB58-F698-5BE8-D78627E71735}"/>
          </ac:picMkLst>
        </pc:picChg>
      </pc:sldChg>
      <pc:sldChg chg="modSp add mod">
        <pc:chgData name="Stefano Querio" userId="b6156760-fcc4-4227-907a-4864250c618d" providerId="ADAL" clId="{BCA4D7D7-580C-4E0A-BA22-ACE9D35E5E54}" dt="2024-09-23T16:45:31.809" v="16433" actId="13926"/>
        <pc:sldMkLst>
          <pc:docMk/>
          <pc:sldMk cId="346148274" sldId="268"/>
        </pc:sldMkLst>
        <pc:spChg chg="mod">
          <ac:chgData name="Stefano Querio" userId="b6156760-fcc4-4227-907a-4864250c618d" providerId="ADAL" clId="{BCA4D7D7-580C-4E0A-BA22-ACE9D35E5E54}" dt="2024-09-23T16:45:31.809" v="16433" actId="13926"/>
          <ac:spMkLst>
            <pc:docMk/>
            <pc:sldMk cId="346148274" sldId="268"/>
            <ac:spMk id="5" creationId="{6A01044B-1D20-16D0-964D-67EA2C406300}"/>
          </ac:spMkLst>
        </pc:spChg>
      </pc:sldChg>
      <pc:sldChg chg="delSp modSp add mod">
        <pc:chgData name="Stefano Querio" userId="b6156760-fcc4-4227-907a-4864250c618d" providerId="ADAL" clId="{BCA4D7D7-580C-4E0A-BA22-ACE9D35E5E54}" dt="2024-09-23T16:54:02.625" v="16730" actId="13926"/>
        <pc:sldMkLst>
          <pc:docMk/>
          <pc:sldMk cId="750004620" sldId="269"/>
        </pc:sldMkLst>
        <pc:spChg chg="mod">
          <ac:chgData name="Stefano Querio" userId="b6156760-fcc4-4227-907a-4864250c618d" providerId="ADAL" clId="{BCA4D7D7-580C-4E0A-BA22-ACE9D35E5E54}" dt="2024-09-23T16:54:02.625" v="16730" actId="13926"/>
          <ac:spMkLst>
            <pc:docMk/>
            <pc:sldMk cId="750004620" sldId="269"/>
            <ac:spMk id="6" creationId="{CF8B0E20-109F-9A3F-F287-951FC34D80B2}"/>
          </ac:spMkLst>
        </pc:spChg>
        <pc:picChg chg="del">
          <ac:chgData name="Stefano Querio" userId="b6156760-fcc4-4227-907a-4864250c618d" providerId="ADAL" clId="{BCA4D7D7-580C-4E0A-BA22-ACE9D35E5E54}" dt="2024-09-08T17:17:40.254" v="11148" actId="478"/>
          <ac:picMkLst>
            <pc:docMk/>
            <pc:sldMk cId="750004620" sldId="269"/>
            <ac:picMk id="4" creationId="{E2705B60-3D54-3780-9E78-5A4D0F5348B3}"/>
          </ac:picMkLst>
        </pc:picChg>
      </pc:sldChg>
      <pc:sldChg chg="modSp add mod">
        <pc:chgData name="Stefano Querio" userId="b6156760-fcc4-4227-907a-4864250c618d" providerId="ADAL" clId="{BCA4D7D7-580C-4E0A-BA22-ACE9D35E5E54}" dt="2024-09-23T16:55:26.241" v="16766" actId="20577"/>
        <pc:sldMkLst>
          <pc:docMk/>
          <pc:sldMk cId="2267799017" sldId="270"/>
        </pc:sldMkLst>
        <pc:spChg chg="mod">
          <ac:chgData name="Stefano Querio" userId="b6156760-fcc4-4227-907a-4864250c618d" providerId="ADAL" clId="{BCA4D7D7-580C-4E0A-BA22-ACE9D35E5E54}" dt="2024-09-23T16:55:26.241" v="16766" actId="20577"/>
          <ac:spMkLst>
            <pc:docMk/>
            <pc:sldMk cId="2267799017" sldId="270"/>
            <ac:spMk id="6" creationId="{CF8B0E20-109F-9A3F-F287-951FC34D80B2}"/>
          </ac:spMkLst>
        </pc:spChg>
      </pc:sldChg>
    </pc:docChg>
  </pc:docChgLst>
  <pc:docChgLst>
    <pc:chgData name="Stefano Querio" userId="b6156760-fcc4-4227-907a-4864250c618d" providerId="ADAL" clId="{2146D530-AD8E-4F65-BF6A-E09F1C24C61D}"/>
    <pc:docChg chg="undo custSel addSld modSld">
      <pc:chgData name="Stefano Querio" userId="b6156760-fcc4-4227-907a-4864250c618d" providerId="ADAL" clId="{2146D530-AD8E-4F65-BF6A-E09F1C24C61D}" dt="2024-01-15T10:46:53.601" v="16170" actId="20577"/>
      <pc:docMkLst>
        <pc:docMk/>
      </pc:docMkLst>
      <pc:sldChg chg="modSp mod">
        <pc:chgData name="Stefano Querio" userId="b6156760-fcc4-4227-907a-4864250c618d" providerId="ADAL" clId="{2146D530-AD8E-4F65-BF6A-E09F1C24C61D}" dt="2024-01-15T10:35:46.644" v="16090" actId="113"/>
        <pc:sldMkLst>
          <pc:docMk/>
          <pc:sldMk cId="1477219147" sldId="256"/>
        </pc:sldMkLst>
        <pc:spChg chg="mod">
          <ac:chgData name="Stefano Querio" userId="b6156760-fcc4-4227-907a-4864250c618d" providerId="ADAL" clId="{2146D530-AD8E-4F65-BF6A-E09F1C24C61D}" dt="2024-01-15T10:35:46.644" v="16090" actId="113"/>
          <ac:spMkLst>
            <pc:docMk/>
            <pc:sldMk cId="1477219147" sldId="256"/>
            <ac:spMk id="5" creationId="{6A01044B-1D20-16D0-964D-67EA2C406300}"/>
          </ac:spMkLst>
        </pc:spChg>
      </pc:sldChg>
      <pc:sldChg chg="modSp mod">
        <pc:chgData name="Stefano Querio" userId="b6156760-fcc4-4227-907a-4864250c618d" providerId="ADAL" clId="{2146D530-AD8E-4F65-BF6A-E09F1C24C61D}" dt="2024-01-15T10:36:16.165" v="16091" actId="113"/>
        <pc:sldMkLst>
          <pc:docMk/>
          <pc:sldMk cId="4014257063" sldId="257"/>
        </pc:sldMkLst>
        <pc:spChg chg="mod">
          <ac:chgData name="Stefano Querio" userId="b6156760-fcc4-4227-907a-4864250c618d" providerId="ADAL" clId="{2146D530-AD8E-4F65-BF6A-E09F1C24C61D}" dt="2024-01-15T10:36:16.165" v="16091" actId="113"/>
          <ac:spMkLst>
            <pc:docMk/>
            <pc:sldMk cId="4014257063" sldId="257"/>
            <ac:spMk id="5" creationId="{6A01044B-1D20-16D0-964D-67EA2C406300}"/>
          </ac:spMkLst>
        </pc:spChg>
      </pc:sldChg>
      <pc:sldChg chg="modSp mod">
        <pc:chgData name="Stefano Querio" userId="b6156760-fcc4-4227-907a-4864250c618d" providerId="ADAL" clId="{2146D530-AD8E-4F65-BF6A-E09F1C24C61D}" dt="2024-01-15T10:37:39.069" v="16098" actId="113"/>
        <pc:sldMkLst>
          <pc:docMk/>
          <pc:sldMk cId="630489450" sldId="258"/>
        </pc:sldMkLst>
        <pc:spChg chg="mod">
          <ac:chgData name="Stefano Querio" userId="b6156760-fcc4-4227-907a-4864250c618d" providerId="ADAL" clId="{2146D530-AD8E-4F65-BF6A-E09F1C24C61D}" dt="2024-01-15T10:37:39.069" v="16098" actId="113"/>
          <ac:spMkLst>
            <pc:docMk/>
            <pc:sldMk cId="630489450" sldId="258"/>
            <ac:spMk id="5" creationId="{6A01044B-1D20-16D0-964D-67EA2C406300}"/>
          </ac:spMkLst>
        </pc:spChg>
      </pc:sldChg>
      <pc:sldChg chg="modSp mod">
        <pc:chgData name="Stefano Querio" userId="b6156760-fcc4-4227-907a-4864250c618d" providerId="ADAL" clId="{2146D530-AD8E-4F65-BF6A-E09F1C24C61D}" dt="2024-01-15T10:38:08.637" v="16100" actId="113"/>
        <pc:sldMkLst>
          <pc:docMk/>
          <pc:sldMk cId="2499567960" sldId="259"/>
        </pc:sldMkLst>
        <pc:spChg chg="mod">
          <ac:chgData name="Stefano Querio" userId="b6156760-fcc4-4227-907a-4864250c618d" providerId="ADAL" clId="{2146D530-AD8E-4F65-BF6A-E09F1C24C61D}" dt="2024-01-15T10:38:08.637" v="16100" actId="113"/>
          <ac:spMkLst>
            <pc:docMk/>
            <pc:sldMk cId="2499567960" sldId="259"/>
            <ac:spMk id="5" creationId="{6A01044B-1D20-16D0-964D-67EA2C406300}"/>
          </ac:spMkLst>
        </pc:spChg>
      </pc:sldChg>
      <pc:sldChg chg="modSp mod">
        <pc:chgData name="Stefano Querio" userId="b6156760-fcc4-4227-907a-4864250c618d" providerId="ADAL" clId="{2146D530-AD8E-4F65-BF6A-E09F1C24C61D}" dt="2024-01-15T10:38:38.020" v="16103" actId="114"/>
        <pc:sldMkLst>
          <pc:docMk/>
          <pc:sldMk cId="4087680657" sldId="260"/>
        </pc:sldMkLst>
        <pc:spChg chg="mod">
          <ac:chgData name="Stefano Querio" userId="b6156760-fcc4-4227-907a-4864250c618d" providerId="ADAL" clId="{2146D530-AD8E-4F65-BF6A-E09F1C24C61D}" dt="2024-01-15T10:38:38.020" v="16103" actId="114"/>
          <ac:spMkLst>
            <pc:docMk/>
            <pc:sldMk cId="4087680657" sldId="260"/>
            <ac:spMk id="5" creationId="{6A01044B-1D20-16D0-964D-67EA2C406300}"/>
          </ac:spMkLst>
        </pc:spChg>
      </pc:sldChg>
      <pc:sldChg chg="modSp mod">
        <pc:chgData name="Stefano Querio" userId="b6156760-fcc4-4227-907a-4864250c618d" providerId="ADAL" clId="{2146D530-AD8E-4F65-BF6A-E09F1C24C61D}" dt="2024-01-15T10:41:35.546" v="16113" actId="113"/>
        <pc:sldMkLst>
          <pc:docMk/>
          <pc:sldMk cId="1970236930" sldId="261"/>
        </pc:sldMkLst>
        <pc:spChg chg="mod">
          <ac:chgData name="Stefano Querio" userId="b6156760-fcc4-4227-907a-4864250c618d" providerId="ADAL" clId="{2146D530-AD8E-4F65-BF6A-E09F1C24C61D}" dt="2024-01-15T10:41:35.546" v="16113" actId="113"/>
          <ac:spMkLst>
            <pc:docMk/>
            <pc:sldMk cId="1970236930" sldId="261"/>
            <ac:spMk id="5" creationId="{6A01044B-1D20-16D0-964D-67EA2C406300}"/>
          </ac:spMkLst>
        </pc:spChg>
      </pc:sldChg>
      <pc:sldChg chg="modSp mod">
        <pc:chgData name="Stefano Querio" userId="b6156760-fcc4-4227-907a-4864250c618d" providerId="ADAL" clId="{2146D530-AD8E-4F65-BF6A-E09F1C24C61D}" dt="2024-01-15T10:43:01.389" v="16142" actId="20577"/>
        <pc:sldMkLst>
          <pc:docMk/>
          <pc:sldMk cId="1314482844" sldId="262"/>
        </pc:sldMkLst>
        <pc:spChg chg="mod">
          <ac:chgData name="Stefano Querio" userId="b6156760-fcc4-4227-907a-4864250c618d" providerId="ADAL" clId="{2146D530-AD8E-4F65-BF6A-E09F1C24C61D}" dt="2024-01-15T10:43:01.389" v="16142" actId="20577"/>
          <ac:spMkLst>
            <pc:docMk/>
            <pc:sldMk cId="1314482844" sldId="262"/>
            <ac:spMk id="5" creationId="{6A01044B-1D20-16D0-964D-67EA2C406300}"/>
          </ac:spMkLst>
        </pc:spChg>
      </pc:sldChg>
      <pc:sldChg chg="modSp mod">
        <pc:chgData name="Stefano Querio" userId="b6156760-fcc4-4227-907a-4864250c618d" providerId="ADAL" clId="{2146D530-AD8E-4F65-BF6A-E09F1C24C61D}" dt="2024-01-15T10:44:04.149" v="16154" actId="113"/>
        <pc:sldMkLst>
          <pc:docMk/>
          <pc:sldMk cId="3840617317" sldId="263"/>
        </pc:sldMkLst>
        <pc:spChg chg="mod">
          <ac:chgData name="Stefano Querio" userId="b6156760-fcc4-4227-907a-4864250c618d" providerId="ADAL" clId="{2146D530-AD8E-4F65-BF6A-E09F1C24C61D}" dt="2024-01-15T10:44:04.149" v="16154" actId="113"/>
          <ac:spMkLst>
            <pc:docMk/>
            <pc:sldMk cId="3840617317" sldId="263"/>
            <ac:spMk id="5" creationId="{6A01044B-1D20-16D0-964D-67EA2C406300}"/>
          </ac:spMkLst>
        </pc:spChg>
      </pc:sldChg>
      <pc:sldChg chg="modSp mod">
        <pc:chgData name="Stefano Querio" userId="b6156760-fcc4-4227-907a-4864250c618d" providerId="ADAL" clId="{2146D530-AD8E-4F65-BF6A-E09F1C24C61D}" dt="2024-01-15T10:45:39.400" v="16160" actId="114"/>
        <pc:sldMkLst>
          <pc:docMk/>
          <pc:sldMk cId="2721867779" sldId="264"/>
        </pc:sldMkLst>
        <pc:spChg chg="mod">
          <ac:chgData name="Stefano Querio" userId="b6156760-fcc4-4227-907a-4864250c618d" providerId="ADAL" clId="{2146D530-AD8E-4F65-BF6A-E09F1C24C61D}" dt="2024-01-15T10:45:39.400" v="16160" actId="114"/>
          <ac:spMkLst>
            <pc:docMk/>
            <pc:sldMk cId="2721867779" sldId="264"/>
            <ac:spMk id="5" creationId="{6A01044B-1D20-16D0-964D-67EA2C406300}"/>
          </ac:spMkLst>
        </pc:spChg>
      </pc:sldChg>
      <pc:sldChg chg="modSp mod">
        <pc:chgData name="Stefano Querio" userId="b6156760-fcc4-4227-907a-4864250c618d" providerId="ADAL" clId="{2146D530-AD8E-4F65-BF6A-E09F1C24C61D}" dt="2024-01-15T10:36:59.609" v="16096" actId="113"/>
        <pc:sldMkLst>
          <pc:docMk/>
          <pc:sldMk cId="617102739" sldId="265"/>
        </pc:sldMkLst>
        <pc:spChg chg="mod">
          <ac:chgData name="Stefano Querio" userId="b6156760-fcc4-4227-907a-4864250c618d" providerId="ADAL" clId="{2146D530-AD8E-4F65-BF6A-E09F1C24C61D}" dt="2024-01-15T10:36:59.609" v="16096" actId="113"/>
          <ac:spMkLst>
            <pc:docMk/>
            <pc:sldMk cId="617102739" sldId="265"/>
            <ac:spMk id="5" creationId="{6A01044B-1D20-16D0-964D-67EA2C406300}"/>
          </ac:spMkLst>
        </pc:spChg>
      </pc:sldChg>
      <pc:sldChg chg="modSp add mod">
        <pc:chgData name="Stefano Querio" userId="b6156760-fcc4-4227-907a-4864250c618d" providerId="ADAL" clId="{2146D530-AD8E-4F65-BF6A-E09F1C24C61D}" dt="2024-01-15T10:39:11.613" v="16107" actId="114"/>
        <pc:sldMkLst>
          <pc:docMk/>
          <pc:sldMk cId="1502551331" sldId="266"/>
        </pc:sldMkLst>
        <pc:spChg chg="mod">
          <ac:chgData name="Stefano Querio" userId="b6156760-fcc4-4227-907a-4864250c618d" providerId="ADAL" clId="{2146D530-AD8E-4F65-BF6A-E09F1C24C61D}" dt="2024-01-15T10:39:11.613" v="16107" actId="114"/>
          <ac:spMkLst>
            <pc:docMk/>
            <pc:sldMk cId="1502551331" sldId="266"/>
            <ac:spMk id="5" creationId="{6A01044B-1D20-16D0-964D-67EA2C406300}"/>
          </ac:spMkLst>
        </pc:spChg>
      </pc:sldChg>
      <pc:sldChg chg="modSp add mod">
        <pc:chgData name="Stefano Querio" userId="b6156760-fcc4-4227-907a-4864250c618d" providerId="ADAL" clId="{2146D530-AD8E-4F65-BF6A-E09F1C24C61D}" dt="2024-01-15T10:46:53.601" v="16170" actId="20577"/>
        <pc:sldMkLst>
          <pc:docMk/>
          <pc:sldMk cId="2573754559" sldId="267"/>
        </pc:sldMkLst>
        <pc:spChg chg="mod">
          <ac:chgData name="Stefano Querio" userId="b6156760-fcc4-4227-907a-4864250c618d" providerId="ADAL" clId="{2146D530-AD8E-4F65-BF6A-E09F1C24C61D}" dt="2024-01-15T10:46:53.601" v="16170" actId="20577"/>
          <ac:spMkLst>
            <pc:docMk/>
            <pc:sldMk cId="2573754559" sldId="267"/>
            <ac:spMk id="5" creationId="{6A01044B-1D20-16D0-964D-67EA2C4063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4" name="Immagine 3" descr="Immagine che contiene dipinto, arte, museo, Arti visive&#10;&#10;Descrizione generata automaticamente">
            <a:extLst>
              <a:ext uri="{FF2B5EF4-FFF2-40B4-BE49-F238E27FC236}">
                <a16:creationId xmlns:a16="http://schemas.microsoft.com/office/drawing/2014/main" id="{B97FDE2A-D9A2-E975-08A2-4F5A9474C4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3" t="34676" r="5135" b="14049"/>
          <a:stretch/>
        </p:blipFill>
        <p:spPr>
          <a:xfrm>
            <a:off x="0" y="1214846"/>
            <a:ext cx="12192000" cy="5643154"/>
          </a:xfrm>
          <a:prstGeom prst="rect">
            <a:avLst/>
          </a:prstGeom>
        </p:spPr>
      </p:pic>
      <p:sp>
        <p:nvSpPr>
          <p:cNvPr id="8" name="Rettangolo 7">
            <a:extLst>
              <a:ext uri="{FF2B5EF4-FFF2-40B4-BE49-F238E27FC236}">
                <a16:creationId xmlns:a16="http://schemas.microsoft.com/office/drawing/2014/main" id="{8531A4CE-63AF-6E41-D37C-B0F1C4B5A570}"/>
              </a:ext>
            </a:extLst>
          </p:cNvPr>
          <p:cNvSpPr/>
          <p:nvPr userDrawn="1"/>
        </p:nvSpPr>
        <p:spPr>
          <a:xfrm rot="10800000">
            <a:off x="0" y="1126683"/>
            <a:ext cx="12192000" cy="296562"/>
          </a:xfrm>
          <a:prstGeom prst="rect">
            <a:avLst/>
          </a:prstGeom>
          <a:solidFill>
            <a:srgbClr val="D02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riangolo 8">
            <a:extLst>
              <a:ext uri="{FF2B5EF4-FFF2-40B4-BE49-F238E27FC236}">
                <a16:creationId xmlns:a16="http://schemas.microsoft.com/office/drawing/2014/main" id="{B4EB14F5-080A-1450-261A-04E56DF290ED}"/>
              </a:ext>
            </a:extLst>
          </p:cNvPr>
          <p:cNvSpPr/>
          <p:nvPr userDrawn="1"/>
        </p:nvSpPr>
        <p:spPr>
          <a:xfrm rot="10800000">
            <a:off x="429905" y="1403047"/>
            <a:ext cx="679622" cy="407773"/>
          </a:xfrm>
          <a:prstGeom prst="triangle">
            <a:avLst/>
          </a:prstGeom>
          <a:solidFill>
            <a:srgbClr val="D02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146EEF75-02DB-E949-E795-6B515AA75C06}"/>
              </a:ext>
            </a:extLst>
          </p:cNvPr>
          <p:cNvSpPr/>
          <p:nvPr userDrawn="1"/>
        </p:nvSpPr>
        <p:spPr>
          <a:xfrm>
            <a:off x="0" y="0"/>
            <a:ext cx="1539433" cy="1126682"/>
          </a:xfrm>
          <a:prstGeom prst="rect">
            <a:avLst/>
          </a:prstGeom>
          <a:solidFill>
            <a:srgbClr val="D02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DE55779D-31A7-8794-D6C0-19DB96DC356E}"/>
              </a:ext>
            </a:extLst>
          </p:cNvPr>
          <p:cNvSpPr txBox="1"/>
          <p:nvPr userDrawn="1"/>
        </p:nvSpPr>
        <p:spPr>
          <a:xfrm rot="16200000">
            <a:off x="10498026" y="5368291"/>
            <a:ext cx="3071943" cy="276999"/>
          </a:xfrm>
          <a:prstGeom prst="rect">
            <a:avLst/>
          </a:prstGeom>
          <a:noFill/>
        </p:spPr>
        <p:txBody>
          <a:bodyPr wrap="square">
            <a:spAutoFit/>
          </a:bodyPr>
          <a:lstStyle/>
          <a:p>
            <a:pPr algn="ctr"/>
            <a:r>
              <a:rPr lang="it-IT" sz="1200" b="1" dirty="0">
                <a:solidFill>
                  <a:schemeClr val="tx1">
                    <a:lumMod val="95000"/>
                    <a:lumOff val="5000"/>
                    <a:alpha val="50000"/>
                  </a:schemeClr>
                </a:solidFill>
              </a:rPr>
              <a:t>© 2024 S. Lattes &amp; C. Editori </a:t>
            </a:r>
            <a:r>
              <a:rPr lang="it-IT" sz="1200" b="1" dirty="0" err="1">
                <a:solidFill>
                  <a:schemeClr val="tx1">
                    <a:lumMod val="95000"/>
                    <a:lumOff val="5000"/>
                    <a:alpha val="50000"/>
                  </a:schemeClr>
                </a:solidFill>
              </a:rPr>
              <a:t>SpA</a:t>
            </a:r>
            <a:r>
              <a:rPr lang="it-IT" sz="1200" b="1" dirty="0">
                <a:solidFill>
                  <a:schemeClr val="tx1">
                    <a:lumMod val="95000"/>
                    <a:lumOff val="5000"/>
                    <a:alpha val="50000"/>
                  </a:schemeClr>
                </a:solidFill>
              </a:rPr>
              <a:t> Torino</a:t>
            </a:r>
          </a:p>
        </p:txBody>
      </p:sp>
    </p:spTree>
    <p:extLst>
      <p:ext uri="{BB962C8B-B14F-4D97-AF65-F5344CB8AC3E}">
        <p14:creationId xmlns:p14="http://schemas.microsoft.com/office/powerpoint/2010/main" val="354846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D2A72E-6257-B04C-84D8-CB2A1149D36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A497A15-DCA2-86F2-8F92-40D83487B01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C4F6FF-7E80-BD74-72D0-4120EE5DBF57}"/>
              </a:ext>
            </a:extLst>
          </p:cNvPr>
          <p:cNvSpPr>
            <a:spLocks noGrp="1"/>
          </p:cNvSpPr>
          <p:nvPr>
            <p:ph type="dt" sz="half" idx="10"/>
          </p:nvPr>
        </p:nvSpPr>
        <p:spPr/>
        <p:txBody>
          <a:bodyPr/>
          <a:lstStyle/>
          <a:p>
            <a:fld id="{60E0511D-7BAD-49F3-B311-21FCACA3AC99}" type="datetimeFigureOut">
              <a:rPr lang="it-IT" smtClean="0"/>
              <a:t>18/10/24</a:t>
            </a:fld>
            <a:endParaRPr lang="it-IT"/>
          </a:p>
        </p:txBody>
      </p:sp>
      <p:sp>
        <p:nvSpPr>
          <p:cNvPr id="5" name="Segnaposto piè di pagina 4">
            <a:extLst>
              <a:ext uri="{FF2B5EF4-FFF2-40B4-BE49-F238E27FC236}">
                <a16:creationId xmlns:a16="http://schemas.microsoft.com/office/drawing/2014/main" id="{03BCE968-AE2D-4D64-0527-64C8084C202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FDE712A-754E-E8CA-154D-772E7BEC846C}"/>
              </a:ext>
            </a:extLst>
          </p:cNvPr>
          <p:cNvSpPr>
            <a:spLocks noGrp="1"/>
          </p:cNvSpPr>
          <p:nvPr>
            <p:ph type="sldNum" sz="quarter" idx="12"/>
          </p:nvPr>
        </p:nvSpPr>
        <p:spPr/>
        <p:txBody>
          <a:bodyPr/>
          <a:lstStyle/>
          <a:p>
            <a:fld id="{5556F33B-135C-4A0C-BBDF-769F60FEBA2E}" type="slidenum">
              <a:rPr lang="it-IT" smtClean="0"/>
              <a:t>‹N›</a:t>
            </a:fld>
            <a:endParaRPr lang="it-IT"/>
          </a:p>
        </p:txBody>
      </p:sp>
    </p:spTree>
    <p:extLst>
      <p:ext uri="{BB962C8B-B14F-4D97-AF65-F5344CB8AC3E}">
        <p14:creationId xmlns:p14="http://schemas.microsoft.com/office/powerpoint/2010/main" val="268548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6ADA409-9CB7-C4CB-DE5C-0CD17791F28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1A85F46-9307-30E7-84BB-07872036B79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C6373B-8D98-68D1-8253-6F1A752E125F}"/>
              </a:ext>
            </a:extLst>
          </p:cNvPr>
          <p:cNvSpPr>
            <a:spLocks noGrp="1"/>
          </p:cNvSpPr>
          <p:nvPr>
            <p:ph type="dt" sz="half" idx="10"/>
          </p:nvPr>
        </p:nvSpPr>
        <p:spPr/>
        <p:txBody>
          <a:bodyPr/>
          <a:lstStyle/>
          <a:p>
            <a:fld id="{60E0511D-7BAD-49F3-B311-21FCACA3AC99}" type="datetimeFigureOut">
              <a:rPr lang="it-IT" smtClean="0"/>
              <a:t>18/10/24</a:t>
            </a:fld>
            <a:endParaRPr lang="it-IT"/>
          </a:p>
        </p:txBody>
      </p:sp>
      <p:sp>
        <p:nvSpPr>
          <p:cNvPr id="5" name="Segnaposto piè di pagina 4">
            <a:extLst>
              <a:ext uri="{FF2B5EF4-FFF2-40B4-BE49-F238E27FC236}">
                <a16:creationId xmlns:a16="http://schemas.microsoft.com/office/drawing/2014/main" id="{704F3F79-2036-C3AD-FE40-4C9529707C0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F04418-A5C2-763A-A49D-0DCE59E65538}"/>
              </a:ext>
            </a:extLst>
          </p:cNvPr>
          <p:cNvSpPr>
            <a:spLocks noGrp="1"/>
          </p:cNvSpPr>
          <p:nvPr>
            <p:ph type="sldNum" sz="quarter" idx="12"/>
          </p:nvPr>
        </p:nvSpPr>
        <p:spPr/>
        <p:txBody>
          <a:bodyPr/>
          <a:lstStyle/>
          <a:p>
            <a:fld id="{5556F33B-135C-4A0C-BBDF-769F60FEBA2E}" type="slidenum">
              <a:rPr lang="it-IT" smtClean="0"/>
              <a:t>‹N›</a:t>
            </a:fld>
            <a:endParaRPr lang="it-IT"/>
          </a:p>
        </p:txBody>
      </p:sp>
    </p:spTree>
    <p:extLst>
      <p:ext uri="{BB962C8B-B14F-4D97-AF65-F5344CB8AC3E}">
        <p14:creationId xmlns:p14="http://schemas.microsoft.com/office/powerpoint/2010/main" val="3400702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2A3B93B1-1E52-84CC-852C-38565F8DB5AD}"/>
              </a:ext>
            </a:extLst>
          </p:cNvPr>
          <p:cNvSpPr txBox="1"/>
          <p:nvPr userDrawn="1"/>
        </p:nvSpPr>
        <p:spPr>
          <a:xfrm rot="16200000">
            <a:off x="10498026" y="5035248"/>
            <a:ext cx="3071943" cy="276999"/>
          </a:xfrm>
          <a:prstGeom prst="rect">
            <a:avLst/>
          </a:prstGeom>
          <a:noFill/>
        </p:spPr>
        <p:txBody>
          <a:bodyPr wrap="square">
            <a:spAutoFit/>
          </a:bodyPr>
          <a:lstStyle/>
          <a:p>
            <a:pPr algn="ctr"/>
            <a:r>
              <a:rPr lang="it-IT" sz="1200" b="0" dirty="0">
                <a:solidFill>
                  <a:schemeClr val="tx1">
                    <a:lumMod val="95000"/>
                    <a:lumOff val="5000"/>
                    <a:alpha val="30000"/>
                  </a:schemeClr>
                </a:solidFill>
              </a:rPr>
              <a:t>© 2024 S. Lattes &amp; C. Editori </a:t>
            </a:r>
            <a:r>
              <a:rPr lang="it-IT" sz="1200" b="0" dirty="0" err="1">
                <a:solidFill>
                  <a:schemeClr val="tx1">
                    <a:lumMod val="95000"/>
                    <a:lumOff val="5000"/>
                    <a:alpha val="30000"/>
                  </a:schemeClr>
                </a:solidFill>
              </a:rPr>
              <a:t>SpA</a:t>
            </a:r>
            <a:r>
              <a:rPr lang="it-IT" sz="1200" b="0" dirty="0">
                <a:solidFill>
                  <a:schemeClr val="tx1">
                    <a:lumMod val="95000"/>
                    <a:lumOff val="5000"/>
                    <a:alpha val="30000"/>
                  </a:schemeClr>
                </a:solidFill>
              </a:rPr>
              <a:t> Torino</a:t>
            </a:r>
          </a:p>
        </p:txBody>
      </p:sp>
      <p:sp>
        <p:nvSpPr>
          <p:cNvPr id="8" name="Rettangolo 7">
            <a:extLst>
              <a:ext uri="{FF2B5EF4-FFF2-40B4-BE49-F238E27FC236}">
                <a16:creationId xmlns:a16="http://schemas.microsoft.com/office/drawing/2014/main" id="{56D5E20E-9E05-BDE4-7FC6-9075E0C62524}"/>
              </a:ext>
            </a:extLst>
          </p:cNvPr>
          <p:cNvSpPr/>
          <p:nvPr userDrawn="1"/>
        </p:nvSpPr>
        <p:spPr>
          <a:xfrm>
            <a:off x="0" y="6561438"/>
            <a:ext cx="12192000" cy="296562"/>
          </a:xfrm>
          <a:prstGeom prst="rect">
            <a:avLst/>
          </a:prstGeom>
          <a:solidFill>
            <a:srgbClr val="D02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riangolo 8">
            <a:extLst>
              <a:ext uri="{FF2B5EF4-FFF2-40B4-BE49-F238E27FC236}">
                <a16:creationId xmlns:a16="http://schemas.microsoft.com/office/drawing/2014/main" id="{03895847-9D77-C7A5-D487-8B42B5041E59}"/>
              </a:ext>
            </a:extLst>
          </p:cNvPr>
          <p:cNvSpPr/>
          <p:nvPr userDrawn="1"/>
        </p:nvSpPr>
        <p:spPr>
          <a:xfrm>
            <a:off x="11267303" y="6240162"/>
            <a:ext cx="679622" cy="407773"/>
          </a:xfrm>
          <a:prstGeom prst="triangle">
            <a:avLst/>
          </a:prstGeom>
          <a:solidFill>
            <a:srgbClr val="D02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66B83D6F-5E09-D5CD-A6AC-B837C49456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465" y="5998432"/>
            <a:ext cx="421969" cy="445155"/>
          </a:xfrm>
          <a:prstGeom prst="rect">
            <a:avLst/>
          </a:prstGeom>
        </p:spPr>
      </p:pic>
      <p:sp>
        <p:nvSpPr>
          <p:cNvPr id="11" name="CasellaDiTesto 10">
            <a:extLst>
              <a:ext uri="{FF2B5EF4-FFF2-40B4-BE49-F238E27FC236}">
                <a16:creationId xmlns:a16="http://schemas.microsoft.com/office/drawing/2014/main" id="{87A085CE-AF26-C76F-0643-6AFCB5BC304A}"/>
              </a:ext>
            </a:extLst>
          </p:cNvPr>
          <p:cNvSpPr txBox="1"/>
          <p:nvPr userDrawn="1"/>
        </p:nvSpPr>
        <p:spPr>
          <a:xfrm>
            <a:off x="11188693" y="6443587"/>
            <a:ext cx="836842" cy="307777"/>
          </a:xfrm>
          <a:prstGeom prst="rect">
            <a:avLst/>
          </a:prstGeom>
          <a:noFill/>
        </p:spPr>
        <p:txBody>
          <a:bodyPr wrap="square">
            <a:spAutoFit/>
          </a:bodyPr>
          <a:lstStyle/>
          <a:p>
            <a:pPr algn="ctr"/>
            <a:fld id="{AACB66BD-FA81-48B7-856A-C7F31C02201D}" type="slidenum">
              <a:rPr lang="it-IT" sz="1400" b="1" smtClean="0">
                <a:solidFill>
                  <a:schemeClr val="bg1"/>
                </a:solidFill>
                <a:effectLst/>
              </a:rPr>
              <a:pPr algn="ctr"/>
              <a:t>‹N›</a:t>
            </a:fld>
            <a:endParaRPr lang="it-IT" sz="1400" b="1" dirty="0">
              <a:solidFill>
                <a:schemeClr val="bg1"/>
              </a:solidFill>
              <a:effectLst/>
            </a:endParaRPr>
          </a:p>
        </p:txBody>
      </p:sp>
      <p:sp>
        <p:nvSpPr>
          <p:cNvPr id="12" name="CasellaDiTesto 11">
            <a:extLst>
              <a:ext uri="{FF2B5EF4-FFF2-40B4-BE49-F238E27FC236}">
                <a16:creationId xmlns:a16="http://schemas.microsoft.com/office/drawing/2014/main" id="{8CC1F9CA-17AC-A98F-7E7A-0CF7133FB084}"/>
              </a:ext>
            </a:extLst>
          </p:cNvPr>
          <p:cNvSpPr txBox="1"/>
          <p:nvPr userDrawn="1"/>
        </p:nvSpPr>
        <p:spPr>
          <a:xfrm>
            <a:off x="6201610" y="118587"/>
            <a:ext cx="5832387" cy="307777"/>
          </a:xfrm>
          <a:prstGeom prst="rect">
            <a:avLst/>
          </a:prstGeom>
          <a:noFill/>
        </p:spPr>
        <p:txBody>
          <a:bodyPr wrap="square">
            <a:spAutoFit/>
          </a:bodyPr>
          <a:lstStyle/>
          <a:p>
            <a:pPr algn="r"/>
            <a:r>
              <a:rPr lang="it-IT" sz="1400" b="1" dirty="0">
                <a:solidFill>
                  <a:srgbClr val="D02756"/>
                </a:solidFill>
              </a:rPr>
              <a:t>Unità 2 • La cristianità divisa</a:t>
            </a:r>
          </a:p>
        </p:txBody>
      </p:sp>
      <p:cxnSp>
        <p:nvCxnSpPr>
          <p:cNvPr id="14" name="Connettore 1 13">
            <a:extLst>
              <a:ext uri="{FF2B5EF4-FFF2-40B4-BE49-F238E27FC236}">
                <a16:creationId xmlns:a16="http://schemas.microsoft.com/office/drawing/2014/main" id="{6131DC4D-D33D-E454-7EC7-E5BE5812FF11}"/>
              </a:ext>
            </a:extLst>
          </p:cNvPr>
          <p:cNvCxnSpPr>
            <a:cxnSpLocks/>
          </p:cNvCxnSpPr>
          <p:nvPr userDrawn="1"/>
        </p:nvCxnSpPr>
        <p:spPr>
          <a:xfrm flipH="1">
            <a:off x="9679577" y="406268"/>
            <a:ext cx="2492920" cy="0"/>
          </a:xfrm>
          <a:prstGeom prst="line">
            <a:avLst/>
          </a:prstGeom>
          <a:ln w="317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80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74F4F-6AAB-61C2-CF3B-E890A6381D3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9141688-F489-446A-CF7A-7113898BA1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7B8EA96-97FA-0DC9-00C4-79FCD93684BF}"/>
              </a:ext>
            </a:extLst>
          </p:cNvPr>
          <p:cNvSpPr>
            <a:spLocks noGrp="1"/>
          </p:cNvSpPr>
          <p:nvPr>
            <p:ph type="dt" sz="half" idx="10"/>
          </p:nvPr>
        </p:nvSpPr>
        <p:spPr/>
        <p:txBody>
          <a:bodyPr/>
          <a:lstStyle/>
          <a:p>
            <a:fld id="{60E0511D-7BAD-49F3-B311-21FCACA3AC99}" type="datetimeFigureOut">
              <a:rPr lang="it-IT" smtClean="0"/>
              <a:t>18/10/24</a:t>
            </a:fld>
            <a:endParaRPr lang="it-IT"/>
          </a:p>
        </p:txBody>
      </p:sp>
      <p:sp>
        <p:nvSpPr>
          <p:cNvPr id="5" name="Segnaposto piè di pagina 4">
            <a:extLst>
              <a:ext uri="{FF2B5EF4-FFF2-40B4-BE49-F238E27FC236}">
                <a16:creationId xmlns:a16="http://schemas.microsoft.com/office/drawing/2014/main" id="{51015392-416E-DE6B-ECE2-2E894711D0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70296C6-AD04-AE17-6E3D-AE52160F08A1}"/>
              </a:ext>
            </a:extLst>
          </p:cNvPr>
          <p:cNvSpPr>
            <a:spLocks noGrp="1"/>
          </p:cNvSpPr>
          <p:nvPr>
            <p:ph type="sldNum" sz="quarter" idx="12"/>
          </p:nvPr>
        </p:nvSpPr>
        <p:spPr/>
        <p:txBody>
          <a:bodyPr/>
          <a:lstStyle/>
          <a:p>
            <a:fld id="{5556F33B-135C-4A0C-BBDF-769F60FEBA2E}" type="slidenum">
              <a:rPr lang="it-IT" smtClean="0"/>
              <a:t>‹N›</a:t>
            </a:fld>
            <a:endParaRPr lang="it-IT"/>
          </a:p>
        </p:txBody>
      </p:sp>
    </p:spTree>
    <p:extLst>
      <p:ext uri="{BB962C8B-B14F-4D97-AF65-F5344CB8AC3E}">
        <p14:creationId xmlns:p14="http://schemas.microsoft.com/office/powerpoint/2010/main" val="371353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44536-F3CB-9C6C-DBB3-79D0BA87632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881959A-E30D-8463-70B9-EF3DCB50FCF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7C02DCE-F00D-2F67-96DE-C5A99968F39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91FD77F-13F3-B79E-7015-48638990E1AC}"/>
              </a:ext>
            </a:extLst>
          </p:cNvPr>
          <p:cNvSpPr>
            <a:spLocks noGrp="1"/>
          </p:cNvSpPr>
          <p:nvPr>
            <p:ph type="dt" sz="half" idx="10"/>
          </p:nvPr>
        </p:nvSpPr>
        <p:spPr/>
        <p:txBody>
          <a:bodyPr/>
          <a:lstStyle/>
          <a:p>
            <a:fld id="{60E0511D-7BAD-49F3-B311-21FCACA3AC99}" type="datetimeFigureOut">
              <a:rPr lang="it-IT" smtClean="0"/>
              <a:t>18/10/24</a:t>
            </a:fld>
            <a:endParaRPr lang="it-IT"/>
          </a:p>
        </p:txBody>
      </p:sp>
      <p:sp>
        <p:nvSpPr>
          <p:cNvPr id="6" name="Segnaposto piè di pagina 5">
            <a:extLst>
              <a:ext uri="{FF2B5EF4-FFF2-40B4-BE49-F238E27FC236}">
                <a16:creationId xmlns:a16="http://schemas.microsoft.com/office/drawing/2014/main" id="{D4277C07-35FC-158E-AE61-5AB4C707678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534E080-9545-1B73-6606-297C9BE669EC}"/>
              </a:ext>
            </a:extLst>
          </p:cNvPr>
          <p:cNvSpPr>
            <a:spLocks noGrp="1"/>
          </p:cNvSpPr>
          <p:nvPr>
            <p:ph type="sldNum" sz="quarter" idx="12"/>
          </p:nvPr>
        </p:nvSpPr>
        <p:spPr/>
        <p:txBody>
          <a:bodyPr/>
          <a:lstStyle/>
          <a:p>
            <a:fld id="{5556F33B-135C-4A0C-BBDF-769F60FEBA2E}" type="slidenum">
              <a:rPr lang="it-IT" smtClean="0"/>
              <a:t>‹N›</a:t>
            </a:fld>
            <a:endParaRPr lang="it-IT"/>
          </a:p>
        </p:txBody>
      </p:sp>
    </p:spTree>
    <p:extLst>
      <p:ext uri="{BB962C8B-B14F-4D97-AF65-F5344CB8AC3E}">
        <p14:creationId xmlns:p14="http://schemas.microsoft.com/office/powerpoint/2010/main" val="91944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F2F5A-F836-EC9A-7812-106AD299CC7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ABCA844-ABF5-CC9F-E44A-2B66D172DF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4B68050-7E67-3A24-7F8A-90FB80A308D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699299F-7FE2-8CEC-65DB-9F3912BFE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D938E61-4FB1-C1AE-A34F-20C49565649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36C6406-48FF-983C-B703-4404E2F07B1B}"/>
              </a:ext>
            </a:extLst>
          </p:cNvPr>
          <p:cNvSpPr>
            <a:spLocks noGrp="1"/>
          </p:cNvSpPr>
          <p:nvPr>
            <p:ph type="dt" sz="half" idx="10"/>
          </p:nvPr>
        </p:nvSpPr>
        <p:spPr/>
        <p:txBody>
          <a:bodyPr/>
          <a:lstStyle/>
          <a:p>
            <a:fld id="{60E0511D-7BAD-49F3-B311-21FCACA3AC99}" type="datetimeFigureOut">
              <a:rPr lang="it-IT" smtClean="0"/>
              <a:t>18/10/24</a:t>
            </a:fld>
            <a:endParaRPr lang="it-IT"/>
          </a:p>
        </p:txBody>
      </p:sp>
      <p:sp>
        <p:nvSpPr>
          <p:cNvPr id="8" name="Segnaposto piè di pagina 7">
            <a:extLst>
              <a:ext uri="{FF2B5EF4-FFF2-40B4-BE49-F238E27FC236}">
                <a16:creationId xmlns:a16="http://schemas.microsoft.com/office/drawing/2014/main" id="{0DFD3F51-2001-55CA-BA07-8A72EA154D6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7814F97-FAFA-6F75-FBE7-AD8BCB9451D5}"/>
              </a:ext>
            </a:extLst>
          </p:cNvPr>
          <p:cNvSpPr>
            <a:spLocks noGrp="1"/>
          </p:cNvSpPr>
          <p:nvPr>
            <p:ph type="sldNum" sz="quarter" idx="12"/>
          </p:nvPr>
        </p:nvSpPr>
        <p:spPr/>
        <p:txBody>
          <a:bodyPr/>
          <a:lstStyle/>
          <a:p>
            <a:fld id="{5556F33B-135C-4A0C-BBDF-769F60FEBA2E}" type="slidenum">
              <a:rPr lang="it-IT" smtClean="0"/>
              <a:t>‹N›</a:t>
            </a:fld>
            <a:endParaRPr lang="it-IT"/>
          </a:p>
        </p:txBody>
      </p:sp>
    </p:spTree>
    <p:extLst>
      <p:ext uri="{BB962C8B-B14F-4D97-AF65-F5344CB8AC3E}">
        <p14:creationId xmlns:p14="http://schemas.microsoft.com/office/powerpoint/2010/main" val="245391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33E76B-FFBA-4DDC-79B7-623631CDA41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4B0087F-6471-4294-DCB1-D5EC57F5E9CF}"/>
              </a:ext>
            </a:extLst>
          </p:cNvPr>
          <p:cNvSpPr>
            <a:spLocks noGrp="1"/>
          </p:cNvSpPr>
          <p:nvPr>
            <p:ph type="dt" sz="half" idx="10"/>
          </p:nvPr>
        </p:nvSpPr>
        <p:spPr/>
        <p:txBody>
          <a:bodyPr/>
          <a:lstStyle/>
          <a:p>
            <a:fld id="{60E0511D-7BAD-49F3-B311-21FCACA3AC99}" type="datetimeFigureOut">
              <a:rPr lang="it-IT" smtClean="0"/>
              <a:t>18/10/24</a:t>
            </a:fld>
            <a:endParaRPr lang="it-IT"/>
          </a:p>
        </p:txBody>
      </p:sp>
      <p:sp>
        <p:nvSpPr>
          <p:cNvPr id="4" name="Segnaposto piè di pagina 3">
            <a:extLst>
              <a:ext uri="{FF2B5EF4-FFF2-40B4-BE49-F238E27FC236}">
                <a16:creationId xmlns:a16="http://schemas.microsoft.com/office/drawing/2014/main" id="{791DED99-532C-5678-1605-E623CE033F6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5FA390A-56A7-AAE0-BEBD-67D89A2471DE}"/>
              </a:ext>
            </a:extLst>
          </p:cNvPr>
          <p:cNvSpPr>
            <a:spLocks noGrp="1"/>
          </p:cNvSpPr>
          <p:nvPr>
            <p:ph type="sldNum" sz="quarter" idx="12"/>
          </p:nvPr>
        </p:nvSpPr>
        <p:spPr/>
        <p:txBody>
          <a:bodyPr/>
          <a:lstStyle/>
          <a:p>
            <a:fld id="{5556F33B-135C-4A0C-BBDF-769F60FEBA2E}" type="slidenum">
              <a:rPr lang="it-IT" smtClean="0"/>
              <a:t>‹N›</a:t>
            </a:fld>
            <a:endParaRPr lang="it-IT"/>
          </a:p>
        </p:txBody>
      </p:sp>
    </p:spTree>
    <p:extLst>
      <p:ext uri="{BB962C8B-B14F-4D97-AF65-F5344CB8AC3E}">
        <p14:creationId xmlns:p14="http://schemas.microsoft.com/office/powerpoint/2010/main" val="245613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91A0498-3352-A58F-03F6-D9E2415D5FF1}"/>
              </a:ext>
            </a:extLst>
          </p:cNvPr>
          <p:cNvSpPr>
            <a:spLocks noGrp="1"/>
          </p:cNvSpPr>
          <p:nvPr>
            <p:ph type="dt" sz="half" idx="10"/>
          </p:nvPr>
        </p:nvSpPr>
        <p:spPr/>
        <p:txBody>
          <a:bodyPr/>
          <a:lstStyle/>
          <a:p>
            <a:fld id="{60E0511D-7BAD-49F3-B311-21FCACA3AC99}" type="datetimeFigureOut">
              <a:rPr lang="it-IT" smtClean="0"/>
              <a:t>18/10/24</a:t>
            </a:fld>
            <a:endParaRPr lang="it-IT"/>
          </a:p>
        </p:txBody>
      </p:sp>
      <p:sp>
        <p:nvSpPr>
          <p:cNvPr id="3" name="Segnaposto piè di pagina 2">
            <a:extLst>
              <a:ext uri="{FF2B5EF4-FFF2-40B4-BE49-F238E27FC236}">
                <a16:creationId xmlns:a16="http://schemas.microsoft.com/office/drawing/2014/main" id="{C3449E44-FD4D-390C-EECE-79437ED98F8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412A3B6-EF55-D99F-E297-9943B1A91D48}"/>
              </a:ext>
            </a:extLst>
          </p:cNvPr>
          <p:cNvSpPr>
            <a:spLocks noGrp="1"/>
          </p:cNvSpPr>
          <p:nvPr>
            <p:ph type="sldNum" sz="quarter" idx="12"/>
          </p:nvPr>
        </p:nvSpPr>
        <p:spPr/>
        <p:txBody>
          <a:bodyPr/>
          <a:lstStyle/>
          <a:p>
            <a:fld id="{5556F33B-135C-4A0C-BBDF-769F60FEBA2E}" type="slidenum">
              <a:rPr lang="it-IT" smtClean="0"/>
              <a:t>‹N›</a:t>
            </a:fld>
            <a:endParaRPr lang="it-IT"/>
          </a:p>
        </p:txBody>
      </p:sp>
    </p:spTree>
    <p:extLst>
      <p:ext uri="{BB962C8B-B14F-4D97-AF65-F5344CB8AC3E}">
        <p14:creationId xmlns:p14="http://schemas.microsoft.com/office/powerpoint/2010/main" val="308551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D07FA-7430-6197-B515-ED0CA769D3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9DD0D6-4720-D1F4-3094-0268284B1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9C77FD3-DA27-450E-6BD2-6A6FA845F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E245284-FCF4-61F8-33C1-D5B37223228F}"/>
              </a:ext>
            </a:extLst>
          </p:cNvPr>
          <p:cNvSpPr>
            <a:spLocks noGrp="1"/>
          </p:cNvSpPr>
          <p:nvPr>
            <p:ph type="dt" sz="half" idx="10"/>
          </p:nvPr>
        </p:nvSpPr>
        <p:spPr/>
        <p:txBody>
          <a:bodyPr/>
          <a:lstStyle/>
          <a:p>
            <a:fld id="{60E0511D-7BAD-49F3-B311-21FCACA3AC99}" type="datetimeFigureOut">
              <a:rPr lang="it-IT" smtClean="0"/>
              <a:t>18/10/24</a:t>
            </a:fld>
            <a:endParaRPr lang="it-IT"/>
          </a:p>
        </p:txBody>
      </p:sp>
      <p:sp>
        <p:nvSpPr>
          <p:cNvPr id="6" name="Segnaposto piè di pagina 5">
            <a:extLst>
              <a:ext uri="{FF2B5EF4-FFF2-40B4-BE49-F238E27FC236}">
                <a16:creationId xmlns:a16="http://schemas.microsoft.com/office/drawing/2014/main" id="{D2800F63-B03D-6282-0482-E9B5FA326D5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CC1EF9D-066B-D822-0363-D3C22E446208}"/>
              </a:ext>
            </a:extLst>
          </p:cNvPr>
          <p:cNvSpPr>
            <a:spLocks noGrp="1"/>
          </p:cNvSpPr>
          <p:nvPr>
            <p:ph type="sldNum" sz="quarter" idx="12"/>
          </p:nvPr>
        </p:nvSpPr>
        <p:spPr/>
        <p:txBody>
          <a:bodyPr/>
          <a:lstStyle/>
          <a:p>
            <a:fld id="{5556F33B-135C-4A0C-BBDF-769F60FEBA2E}" type="slidenum">
              <a:rPr lang="it-IT" smtClean="0"/>
              <a:t>‹N›</a:t>
            </a:fld>
            <a:endParaRPr lang="it-IT"/>
          </a:p>
        </p:txBody>
      </p:sp>
    </p:spTree>
    <p:extLst>
      <p:ext uri="{BB962C8B-B14F-4D97-AF65-F5344CB8AC3E}">
        <p14:creationId xmlns:p14="http://schemas.microsoft.com/office/powerpoint/2010/main" val="264151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B91D90-0ED6-B5E5-6BEA-748859C1622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3125570-7E2B-DB93-E4A6-998252DD99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2B58D79-4C06-7204-C946-F88E5E70E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9F5E27D-03EF-FD14-1ADA-64720836A156}"/>
              </a:ext>
            </a:extLst>
          </p:cNvPr>
          <p:cNvSpPr>
            <a:spLocks noGrp="1"/>
          </p:cNvSpPr>
          <p:nvPr>
            <p:ph type="dt" sz="half" idx="10"/>
          </p:nvPr>
        </p:nvSpPr>
        <p:spPr/>
        <p:txBody>
          <a:bodyPr/>
          <a:lstStyle/>
          <a:p>
            <a:fld id="{60E0511D-7BAD-49F3-B311-21FCACA3AC99}" type="datetimeFigureOut">
              <a:rPr lang="it-IT" smtClean="0"/>
              <a:t>18/10/24</a:t>
            </a:fld>
            <a:endParaRPr lang="it-IT"/>
          </a:p>
        </p:txBody>
      </p:sp>
      <p:sp>
        <p:nvSpPr>
          <p:cNvPr id="6" name="Segnaposto piè di pagina 5">
            <a:extLst>
              <a:ext uri="{FF2B5EF4-FFF2-40B4-BE49-F238E27FC236}">
                <a16:creationId xmlns:a16="http://schemas.microsoft.com/office/drawing/2014/main" id="{91B47387-7EBB-FB18-13C2-9560138B5B2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3785E34-F310-5A87-12C9-866A12F99DC8}"/>
              </a:ext>
            </a:extLst>
          </p:cNvPr>
          <p:cNvSpPr>
            <a:spLocks noGrp="1"/>
          </p:cNvSpPr>
          <p:nvPr>
            <p:ph type="sldNum" sz="quarter" idx="12"/>
          </p:nvPr>
        </p:nvSpPr>
        <p:spPr/>
        <p:txBody>
          <a:bodyPr/>
          <a:lstStyle/>
          <a:p>
            <a:fld id="{5556F33B-135C-4A0C-BBDF-769F60FEBA2E}" type="slidenum">
              <a:rPr lang="it-IT" smtClean="0"/>
              <a:t>‹N›</a:t>
            </a:fld>
            <a:endParaRPr lang="it-IT"/>
          </a:p>
        </p:txBody>
      </p:sp>
    </p:spTree>
    <p:extLst>
      <p:ext uri="{BB962C8B-B14F-4D97-AF65-F5344CB8AC3E}">
        <p14:creationId xmlns:p14="http://schemas.microsoft.com/office/powerpoint/2010/main" val="345732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43CB885-85B7-E2BF-290A-3A149EB0E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54158D-4A27-CDE9-B473-82B5C02EB1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7B194C-8ACF-5498-C753-39FDA6954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0511D-7BAD-49F3-B311-21FCACA3AC99}" type="datetimeFigureOut">
              <a:rPr lang="it-IT" smtClean="0"/>
              <a:t>18/10/24</a:t>
            </a:fld>
            <a:endParaRPr lang="it-IT"/>
          </a:p>
        </p:txBody>
      </p:sp>
      <p:sp>
        <p:nvSpPr>
          <p:cNvPr id="5" name="Segnaposto piè di pagina 4">
            <a:extLst>
              <a:ext uri="{FF2B5EF4-FFF2-40B4-BE49-F238E27FC236}">
                <a16:creationId xmlns:a16="http://schemas.microsoft.com/office/drawing/2014/main" id="{C4D149F5-B84F-31FC-B32B-B05D71FEB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57DAE52-A970-4402-648A-721BC3DBC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F33B-135C-4A0C-BBDF-769F60FEBA2E}" type="slidenum">
              <a:rPr lang="it-IT" smtClean="0"/>
              <a:t>‹N›</a:t>
            </a:fld>
            <a:endParaRPr lang="it-IT"/>
          </a:p>
        </p:txBody>
      </p:sp>
    </p:spTree>
    <p:extLst>
      <p:ext uri="{BB962C8B-B14F-4D97-AF65-F5344CB8AC3E}">
        <p14:creationId xmlns:p14="http://schemas.microsoft.com/office/powerpoint/2010/main" val="3612951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171BB65F-AD7E-00E0-EBF5-F4ED0FFA2432}"/>
              </a:ext>
            </a:extLst>
          </p:cNvPr>
          <p:cNvSpPr txBox="1"/>
          <p:nvPr/>
        </p:nvSpPr>
        <p:spPr>
          <a:xfrm>
            <a:off x="1694870" y="359607"/>
            <a:ext cx="9273309" cy="646331"/>
          </a:xfrm>
          <a:prstGeom prst="rect">
            <a:avLst/>
          </a:prstGeom>
          <a:noFill/>
        </p:spPr>
        <p:txBody>
          <a:bodyPr wrap="square" rtlCol="0">
            <a:spAutoFit/>
          </a:bodyPr>
          <a:lstStyle/>
          <a:p>
            <a:r>
              <a:rPr lang="it-IT" sz="3600" b="1" dirty="0">
                <a:solidFill>
                  <a:srgbClr val="D02756"/>
                </a:solidFill>
                <a:latin typeface="Calibri" panose="020F0502020204030204" pitchFamily="34" charset="0"/>
                <a:cs typeface="Calibri" panose="020F0502020204030204" pitchFamily="34" charset="0"/>
              </a:rPr>
              <a:t>La cristianità divisa</a:t>
            </a:r>
            <a:endParaRPr lang="it-IT" sz="3600" b="1" dirty="0">
              <a:solidFill>
                <a:srgbClr val="D02756"/>
              </a:solidFill>
              <a:highlight>
                <a:srgbClr val="FFFF00"/>
              </a:highlight>
              <a:latin typeface="Calibri" panose="020F0502020204030204" pitchFamily="34" charset="0"/>
              <a:cs typeface="Calibri" panose="020F0502020204030204" pitchFamily="34" charset="0"/>
            </a:endParaRPr>
          </a:p>
        </p:txBody>
      </p:sp>
      <p:sp>
        <p:nvSpPr>
          <p:cNvPr id="13" name="CasellaDiTesto 12">
            <a:extLst>
              <a:ext uri="{FF2B5EF4-FFF2-40B4-BE49-F238E27FC236}">
                <a16:creationId xmlns:a16="http://schemas.microsoft.com/office/drawing/2014/main" id="{42F1F21E-55F1-4537-95CF-8ADDCBE49EE4}"/>
              </a:ext>
            </a:extLst>
          </p:cNvPr>
          <p:cNvSpPr txBox="1"/>
          <p:nvPr/>
        </p:nvSpPr>
        <p:spPr>
          <a:xfrm>
            <a:off x="-1" y="317254"/>
            <a:ext cx="1539433" cy="707886"/>
          </a:xfrm>
          <a:prstGeom prst="rect">
            <a:avLst/>
          </a:prstGeom>
          <a:noFill/>
        </p:spPr>
        <p:txBody>
          <a:bodyPr wrap="square">
            <a:spAutoFit/>
          </a:bodyPr>
          <a:lstStyle/>
          <a:p>
            <a:pPr algn="ctr"/>
            <a:r>
              <a:rPr lang="it-IT" sz="2600" b="1" dirty="0">
                <a:solidFill>
                  <a:schemeClr val="bg1"/>
                </a:solidFill>
              </a:rPr>
              <a:t>Unità </a:t>
            </a:r>
            <a:r>
              <a:rPr lang="it-IT" sz="4000" b="1" dirty="0">
                <a:solidFill>
                  <a:schemeClr val="bg1"/>
                </a:solidFill>
              </a:rPr>
              <a:t>2</a:t>
            </a:r>
            <a:endParaRPr lang="it-IT" sz="4000" dirty="0">
              <a:solidFill>
                <a:schemeClr val="bg1"/>
              </a:solidFill>
            </a:endParaRPr>
          </a:p>
        </p:txBody>
      </p:sp>
    </p:spTree>
    <p:extLst>
      <p:ext uri="{BB962C8B-B14F-4D97-AF65-F5344CB8AC3E}">
        <p14:creationId xmlns:p14="http://schemas.microsoft.com/office/powerpoint/2010/main" val="147721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F8B0E20-109F-9A3F-F287-951FC34D80B2}"/>
              </a:ext>
            </a:extLst>
          </p:cNvPr>
          <p:cNvSpPr txBox="1"/>
          <p:nvPr/>
        </p:nvSpPr>
        <p:spPr>
          <a:xfrm>
            <a:off x="916891" y="904725"/>
            <a:ext cx="9350515" cy="2372444"/>
          </a:xfrm>
          <a:prstGeom prst="rect">
            <a:avLst/>
          </a:prstGeom>
          <a:noFill/>
        </p:spPr>
        <p:txBody>
          <a:bodyPr wrap="square" rtlCol="0">
            <a:spAutoFit/>
          </a:bodyPr>
          <a:lstStyle/>
          <a:p>
            <a:pPr>
              <a:spcAft>
                <a:spcPts val="500"/>
              </a:spcAft>
            </a:pPr>
            <a:r>
              <a:rPr lang="it-IT" sz="2400" b="1" dirty="0">
                <a:solidFill>
                  <a:srgbClr val="D02756"/>
                </a:solidFill>
              </a:rPr>
              <a:t>6 La risposta della Chiesa: il Concilio di Trento</a:t>
            </a:r>
            <a:endParaRPr lang="it-IT" sz="2000" i="1" dirty="0"/>
          </a:p>
          <a:p>
            <a:pPr>
              <a:spcAft>
                <a:spcPts val="200"/>
              </a:spcAft>
            </a:pPr>
            <a:r>
              <a:rPr lang="it-IT" sz="2000" dirty="0">
                <a:cs typeface="Calibri" panose="020F0502020204030204" pitchFamily="34" charset="0"/>
              </a:rPr>
              <a:t>Nel </a:t>
            </a:r>
            <a:r>
              <a:rPr lang="it-IT" sz="2000" b="1" dirty="0">
                <a:cs typeface="Calibri" panose="020F0502020204030204" pitchFamily="34" charset="0"/>
              </a:rPr>
              <a:t>1545</a:t>
            </a:r>
            <a:r>
              <a:rPr lang="it-IT" sz="2000" dirty="0">
                <a:cs typeface="Calibri" panose="020F0502020204030204" pitchFamily="34" charset="0"/>
              </a:rPr>
              <a:t> </a:t>
            </a:r>
            <a:r>
              <a:rPr lang="it-IT" sz="2000" b="1" dirty="0">
                <a:cs typeface="Calibri" panose="020F0502020204030204" pitchFamily="34" charset="0"/>
              </a:rPr>
              <a:t>papa Paolo III</a:t>
            </a:r>
            <a:r>
              <a:rPr lang="it-IT" sz="2000" dirty="0">
                <a:cs typeface="Calibri" panose="020F0502020204030204" pitchFamily="34" charset="0"/>
              </a:rPr>
              <a:t> convocò il </a:t>
            </a:r>
            <a:r>
              <a:rPr lang="it-IT" sz="2000" b="1" dirty="0">
                <a:cs typeface="Calibri" panose="020F0502020204030204" pitchFamily="34" charset="0"/>
              </a:rPr>
              <a:t>Concilio di Trento</a:t>
            </a:r>
            <a:r>
              <a:rPr lang="it-IT" sz="2000" dirty="0">
                <a:cs typeface="Calibri" panose="020F0502020204030204" pitchFamily="34" charset="0"/>
              </a:rPr>
              <a:t>, che durò per lungo tempo fino al </a:t>
            </a:r>
            <a:r>
              <a:rPr lang="it-IT" sz="2000" b="1" dirty="0">
                <a:cs typeface="Calibri" panose="020F0502020204030204" pitchFamily="34" charset="0"/>
              </a:rPr>
              <a:t>1563</a:t>
            </a:r>
            <a:r>
              <a:rPr lang="it-IT" sz="2000" dirty="0">
                <a:cs typeface="Calibri" panose="020F0502020204030204" pitchFamily="34" charset="0"/>
              </a:rPr>
              <a:t>. Con il Concilio di Trento la </a:t>
            </a:r>
            <a:r>
              <a:rPr lang="it-IT" sz="2000" b="1" dirty="0">
                <a:cs typeface="Calibri" panose="020F0502020204030204" pitchFamily="34" charset="0"/>
              </a:rPr>
              <a:t>Chiesa cattolica</a:t>
            </a:r>
            <a:r>
              <a:rPr lang="it-IT" sz="2000" dirty="0">
                <a:cs typeface="Calibri" panose="020F0502020204030204" pitchFamily="34" charset="0"/>
              </a:rPr>
              <a:t> intendeva realizzare una vasta </a:t>
            </a:r>
            <a:r>
              <a:rPr lang="it-IT" sz="2000" b="1" dirty="0">
                <a:cs typeface="Calibri" panose="020F0502020204030204" pitchFamily="34" charset="0"/>
              </a:rPr>
              <a:t>opera di rinnovamento dell’organizzazione ecclesiastica</a:t>
            </a:r>
            <a:r>
              <a:rPr lang="it-IT" sz="2000" dirty="0">
                <a:cs typeface="Calibri" panose="020F0502020204030204" pitchFamily="34" charset="0"/>
              </a:rPr>
              <a:t>, riconsiderando la dottrina, le gerarchie all’interno della Chiesa e i costumi del clero, e allo stesso tempo dare il via a una </a:t>
            </a:r>
            <a:r>
              <a:rPr lang="it-IT" sz="2000" b="1" dirty="0">
                <a:cs typeface="Calibri" panose="020F0502020204030204" pitchFamily="34" charset="0"/>
              </a:rPr>
              <a:t>Controriforma</a:t>
            </a:r>
            <a:r>
              <a:rPr lang="it-IT" sz="2000" dirty="0">
                <a:cs typeface="Calibri" panose="020F0502020204030204" pitchFamily="34" charset="0"/>
              </a:rPr>
              <a:t>, ovvero un’azione repressiva contro ogni forma di dissenso, in particolare contro i princìpi stabiliti dalla Riforma.</a:t>
            </a:r>
            <a:endParaRPr lang="it-IT" sz="2000" dirty="0">
              <a:highlight>
                <a:srgbClr val="FFFF00"/>
              </a:highlight>
              <a:cs typeface="Calibri" panose="020F0502020204030204" pitchFamily="34" charset="0"/>
            </a:endParaRPr>
          </a:p>
        </p:txBody>
      </p:sp>
      <p:pic>
        <p:nvPicPr>
          <p:cNvPr id="3" name="Immagine 2" descr="Immagine che contiene edificio, dipinto, persona, arte&#10;&#10;Descrizione generata automaticamente">
            <a:extLst>
              <a:ext uri="{FF2B5EF4-FFF2-40B4-BE49-F238E27FC236}">
                <a16:creationId xmlns:a16="http://schemas.microsoft.com/office/drawing/2014/main" id="{EB141553-F0A1-204F-4CFD-3B14389A2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614" y="3364807"/>
            <a:ext cx="5524929" cy="3336439"/>
          </a:xfrm>
          <a:prstGeom prst="rect">
            <a:avLst/>
          </a:prstGeom>
        </p:spPr>
      </p:pic>
    </p:spTree>
    <p:extLst>
      <p:ext uri="{BB962C8B-B14F-4D97-AF65-F5344CB8AC3E}">
        <p14:creationId xmlns:p14="http://schemas.microsoft.com/office/powerpoint/2010/main" val="131448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F8B0E20-109F-9A3F-F287-951FC34D80B2}"/>
              </a:ext>
            </a:extLst>
          </p:cNvPr>
          <p:cNvSpPr txBox="1"/>
          <p:nvPr/>
        </p:nvSpPr>
        <p:spPr>
          <a:xfrm>
            <a:off x="916891" y="904725"/>
            <a:ext cx="6607315" cy="4888518"/>
          </a:xfrm>
          <a:prstGeom prst="rect">
            <a:avLst/>
          </a:prstGeom>
          <a:noFill/>
        </p:spPr>
        <p:txBody>
          <a:bodyPr wrap="square" rtlCol="0">
            <a:spAutoFit/>
          </a:bodyPr>
          <a:lstStyle/>
          <a:p>
            <a:pPr>
              <a:spcAft>
                <a:spcPts val="200"/>
              </a:spcAft>
            </a:pPr>
            <a:r>
              <a:rPr lang="it-IT" sz="2000" dirty="0">
                <a:cs typeface="Calibri" panose="020F0502020204030204" pitchFamily="34" charset="0"/>
              </a:rPr>
              <a:t>Per quanto riguarda l’</a:t>
            </a:r>
            <a:r>
              <a:rPr lang="it-IT" sz="2000" b="1" dirty="0">
                <a:cs typeface="Calibri" panose="020F0502020204030204" pitchFamily="34" charset="0"/>
              </a:rPr>
              <a:t>opera</a:t>
            </a:r>
            <a:r>
              <a:rPr lang="it-IT" sz="2000" dirty="0">
                <a:cs typeface="Calibri" panose="020F0502020204030204" pitchFamily="34" charset="0"/>
              </a:rPr>
              <a:t> </a:t>
            </a:r>
            <a:r>
              <a:rPr lang="it-IT" sz="2000" b="1" dirty="0">
                <a:cs typeface="Calibri" panose="020F0502020204030204" pitchFamily="34" charset="0"/>
              </a:rPr>
              <a:t>di rinnovamento interno</a:t>
            </a:r>
            <a:r>
              <a:rPr lang="it-IT" sz="2000" dirty="0">
                <a:cs typeface="Calibri" panose="020F0502020204030204" pitchFamily="34" charset="0"/>
              </a:rPr>
              <a:t>, la Chiesa cattolica:</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riconfermò i </a:t>
            </a:r>
            <a:r>
              <a:rPr lang="it-IT" sz="2000" b="1" dirty="0">
                <a:latin typeface="Calibri" panose="020F0502020204030204" pitchFamily="34" charset="0"/>
                <a:cs typeface="Calibri" panose="020F0502020204030204" pitchFamily="34" charset="0"/>
              </a:rPr>
              <a:t>dogmi</a:t>
            </a:r>
            <a:r>
              <a:rPr lang="it-IT" sz="2000" dirty="0">
                <a:latin typeface="Calibri" panose="020F0502020204030204" pitchFamily="34" charset="0"/>
                <a:cs typeface="Calibri" panose="020F0502020204030204" pitchFamily="34" charset="0"/>
              </a:rPr>
              <a:t> contestati dai riformatori;</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ribadì che per ottenere la </a:t>
            </a:r>
            <a:r>
              <a:rPr lang="it-IT" sz="2000" b="1" dirty="0">
                <a:latin typeface="Calibri" panose="020F0502020204030204" pitchFamily="34" charset="0"/>
                <a:cs typeface="Calibri" panose="020F0502020204030204" pitchFamily="34" charset="0"/>
              </a:rPr>
              <a:t>salvezza</a:t>
            </a:r>
            <a:r>
              <a:rPr lang="it-IT" sz="2000" dirty="0">
                <a:latin typeface="Calibri" panose="020F0502020204030204" pitchFamily="34" charset="0"/>
                <a:cs typeface="Calibri" panose="020F0502020204030204" pitchFamily="34" charset="0"/>
              </a:rPr>
              <a:t> non solo è necessaria la fede ma anche le </a:t>
            </a:r>
            <a:r>
              <a:rPr lang="it-IT" sz="2000" b="1" dirty="0">
                <a:latin typeface="Calibri" panose="020F0502020204030204" pitchFamily="34" charset="0"/>
                <a:cs typeface="Calibri" panose="020F0502020204030204" pitchFamily="34" charset="0"/>
              </a:rPr>
              <a:t>opere</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buone</a:t>
            </a:r>
            <a:r>
              <a:rPr lang="it-IT" sz="2000" dirty="0">
                <a:latin typeface="Calibri" panose="020F0502020204030204" pitchFamily="34" charset="0"/>
                <a:cs typeface="Calibri" panose="020F0502020204030204" pitchFamily="34" charset="0"/>
              </a:rPr>
              <a:t>;</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riaffermò l’importanza dei </a:t>
            </a:r>
            <a:r>
              <a:rPr lang="it-IT" sz="2000" b="1" dirty="0">
                <a:latin typeface="Calibri" panose="020F0502020204030204" pitchFamily="34" charset="0"/>
                <a:cs typeface="Calibri" panose="020F0502020204030204" pitchFamily="34" charset="0"/>
              </a:rPr>
              <a:t>sacramenti</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sette</a:t>
            </a:r>
            <a:r>
              <a:rPr lang="it-IT" sz="2000" dirty="0">
                <a:latin typeface="Calibri" panose="020F0502020204030204" pitchFamily="34" charset="0"/>
                <a:cs typeface="Calibri" panose="020F0502020204030204" pitchFamily="34" charset="0"/>
              </a:rPr>
              <a:t> in totale), la natura della </a:t>
            </a:r>
            <a:r>
              <a:rPr lang="it-IT" sz="2000" b="1" dirty="0">
                <a:latin typeface="Calibri" panose="020F0502020204030204" pitchFamily="34" charset="0"/>
                <a:cs typeface="Calibri" panose="020F0502020204030204" pitchFamily="34" charset="0"/>
              </a:rPr>
              <a:t>messa</a:t>
            </a:r>
            <a:r>
              <a:rPr lang="it-IT" sz="2000" dirty="0">
                <a:latin typeface="Calibri" panose="020F0502020204030204" pitchFamily="34" charset="0"/>
                <a:cs typeface="Calibri" panose="020F0502020204030204" pitchFamily="34" charset="0"/>
              </a:rPr>
              <a:t> e l’obbligo del </a:t>
            </a:r>
            <a:r>
              <a:rPr lang="it-IT" sz="2000" b="1" dirty="0">
                <a:latin typeface="Calibri" panose="020F0502020204030204" pitchFamily="34" charset="0"/>
                <a:cs typeface="Calibri" panose="020F0502020204030204" pitchFamily="34" charset="0"/>
              </a:rPr>
              <a:t>celibato per i preti</a:t>
            </a:r>
            <a:r>
              <a:rPr lang="it-IT" sz="2000" dirty="0">
                <a:latin typeface="Calibri" panose="020F0502020204030204" pitchFamily="34" charset="0"/>
                <a:cs typeface="Calibri" panose="020F0502020204030204" pitchFamily="34" charset="0"/>
              </a:rPr>
              <a:t>;</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per facilitare l’insegnamento della religione, raccolse i dogmi di fede e le regole morali in un testo, detto </a:t>
            </a:r>
            <a:r>
              <a:rPr lang="it-IT" sz="2000" b="1" dirty="0">
                <a:latin typeface="Calibri" panose="020F0502020204030204" pitchFamily="34" charset="0"/>
                <a:cs typeface="Calibri" panose="020F0502020204030204" pitchFamily="34" charset="0"/>
              </a:rPr>
              <a:t>catechismo</a:t>
            </a:r>
            <a:r>
              <a:rPr lang="it-IT" sz="2000" dirty="0">
                <a:latin typeface="Calibri" panose="020F0502020204030204" pitchFamily="34" charset="0"/>
                <a:cs typeface="Calibri" panose="020F0502020204030204" pitchFamily="34" charset="0"/>
              </a:rPr>
              <a:t>;</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confermò la rigida </a:t>
            </a:r>
            <a:r>
              <a:rPr lang="it-IT" sz="2000" b="1" dirty="0">
                <a:latin typeface="Calibri" panose="020F0502020204030204" pitchFamily="34" charset="0"/>
                <a:cs typeface="Calibri" panose="020F0502020204030204" pitchFamily="34" charset="0"/>
              </a:rPr>
              <a:t>struttura gerarchica delle diverse cariche ecclesiastiche</a:t>
            </a:r>
            <a:r>
              <a:rPr lang="it-IT" sz="2000" dirty="0">
                <a:latin typeface="Calibri" panose="020F0502020204030204" pitchFamily="34" charset="0"/>
                <a:cs typeface="Calibri" panose="020F0502020204030204" pitchFamily="34" charset="0"/>
              </a:rPr>
              <a:t>;</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stabilì l’</a:t>
            </a:r>
            <a:r>
              <a:rPr lang="it-IT" sz="2000" b="1" dirty="0">
                <a:latin typeface="Calibri" panose="020F0502020204030204" pitchFamily="34" charset="0"/>
                <a:cs typeface="Calibri" panose="020F0502020204030204" pitchFamily="34" charset="0"/>
              </a:rPr>
              <a:t>obbligo</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per ogni vescovo di risiedere nella propria diocesi</a:t>
            </a:r>
            <a:r>
              <a:rPr lang="it-IT" sz="2000" dirty="0">
                <a:latin typeface="Calibri" panose="020F0502020204030204" pitchFamily="34" charset="0"/>
                <a:cs typeface="Calibri" panose="020F0502020204030204" pitchFamily="34" charset="0"/>
              </a:rPr>
              <a:t>;</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istituì i </a:t>
            </a:r>
            <a:r>
              <a:rPr lang="it-IT" sz="2000" b="1" dirty="0">
                <a:latin typeface="Calibri" panose="020F0502020204030204" pitchFamily="34" charset="0"/>
                <a:cs typeface="Calibri" panose="020F0502020204030204" pitchFamily="34" charset="0"/>
              </a:rPr>
              <a:t>seminari</a:t>
            </a:r>
            <a:r>
              <a:rPr lang="it-IT" sz="2000" dirty="0">
                <a:latin typeface="Calibri" panose="020F0502020204030204" pitchFamily="34" charset="0"/>
                <a:cs typeface="Calibri" panose="020F0502020204030204" pitchFamily="34" charset="0"/>
              </a:rPr>
              <a:t> per la preparazione dei parroci.</a:t>
            </a:r>
          </a:p>
        </p:txBody>
      </p:sp>
      <p:pic>
        <p:nvPicPr>
          <p:cNvPr id="3" name="Immagine 2">
            <a:extLst>
              <a:ext uri="{FF2B5EF4-FFF2-40B4-BE49-F238E27FC236}">
                <a16:creationId xmlns:a16="http://schemas.microsoft.com/office/drawing/2014/main" id="{A48CE268-3790-D3A8-995D-7EF582222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292" y="992776"/>
            <a:ext cx="3823878" cy="3807641"/>
          </a:xfrm>
          <a:prstGeom prst="rect">
            <a:avLst/>
          </a:prstGeom>
        </p:spPr>
      </p:pic>
    </p:spTree>
    <p:extLst>
      <p:ext uri="{BB962C8B-B14F-4D97-AF65-F5344CB8AC3E}">
        <p14:creationId xmlns:p14="http://schemas.microsoft.com/office/powerpoint/2010/main" val="75000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F8B0E20-109F-9A3F-F287-951FC34D80B2}"/>
              </a:ext>
            </a:extLst>
          </p:cNvPr>
          <p:cNvSpPr txBox="1"/>
          <p:nvPr/>
        </p:nvSpPr>
        <p:spPr>
          <a:xfrm>
            <a:off x="916891" y="904725"/>
            <a:ext cx="8579806" cy="5401479"/>
          </a:xfrm>
          <a:prstGeom prst="rect">
            <a:avLst/>
          </a:prstGeom>
          <a:noFill/>
        </p:spPr>
        <p:txBody>
          <a:bodyPr wrap="square" rtlCol="0">
            <a:spAutoFit/>
          </a:bodyPr>
          <a:lstStyle/>
          <a:p>
            <a:pPr>
              <a:spcAft>
                <a:spcPts val="200"/>
              </a:spcAft>
            </a:pPr>
            <a:r>
              <a:rPr lang="it-IT" sz="2000" dirty="0">
                <a:cs typeface="Calibri" panose="020F0502020204030204" pitchFamily="34" charset="0"/>
              </a:rPr>
              <a:t>Per quanto riguarda la </a:t>
            </a:r>
            <a:r>
              <a:rPr lang="it-IT" sz="2000" b="1" dirty="0">
                <a:cs typeface="Calibri" panose="020F0502020204030204" pitchFamily="34" charset="0"/>
              </a:rPr>
              <a:t>repressione di ogni forma di dissenso</a:t>
            </a:r>
            <a:r>
              <a:rPr lang="it-IT" sz="2000" dirty="0">
                <a:cs typeface="Calibri" panose="020F0502020204030204" pitchFamily="34" charset="0"/>
              </a:rPr>
              <a:t>, la Chiesa cattolica:</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rafforzò i poteri del </a:t>
            </a:r>
            <a:r>
              <a:rPr lang="it-IT" sz="2000" b="1" dirty="0">
                <a:latin typeface="Calibri" panose="020F0502020204030204" pitchFamily="34" charset="0"/>
                <a:cs typeface="Calibri" panose="020F0502020204030204" pitchFamily="34" charset="0"/>
              </a:rPr>
              <a:t>Tribunale dell’Inquisizione</a:t>
            </a:r>
            <a:r>
              <a:rPr lang="it-IT" sz="2000" dirty="0">
                <a:latin typeface="Calibri" panose="020F0502020204030204" pitchFamily="34" charset="0"/>
                <a:cs typeface="Calibri" panose="020F0502020204030204" pitchFamily="34" charset="0"/>
              </a:rPr>
              <a:t>, istituendo una congregazione di cardinali, il </a:t>
            </a:r>
            <a:r>
              <a:rPr lang="it-IT" sz="2000" b="1" dirty="0">
                <a:latin typeface="Calibri" panose="020F0502020204030204" pitchFamily="34" charset="0"/>
                <a:cs typeface="Calibri" panose="020F0502020204030204" pitchFamily="34" charset="0"/>
              </a:rPr>
              <a:t>Sant’Uffizio</a:t>
            </a:r>
            <a:r>
              <a:rPr lang="it-IT" sz="2000" dirty="0">
                <a:latin typeface="Calibri" panose="020F0502020204030204" pitchFamily="34" charset="0"/>
                <a:cs typeface="Calibri" panose="020F0502020204030204" pitchFamily="34" charset="0"/>
              </a:rPr>
              <a:t>, con il compito di coordinare l’attività degli inquisitori. Chi veniva accusato di </a:t>
            </a:r>
            <a:r>
              <a:rPr lang="it-IT" sz="2000" b="1" dirty="0">
                <a:latin typeface="Calibri" panose="020F0502020204030204" pitchFamily="34" charset="0"/>
                <a:cs typeface="Calibri" panose="020F0502020204030204" pitchFamily="34" charset="0"/>
              </a:rPr>
              <a:t>eresia</a:t>
            </a:r>
            <a:r>
              <a:rPr lang="it-IT" sz="2000" dirty="0">
                <a:latin typeface="Calibri" panose="020F0502020204030204" pitchFamily="34" charset="0"/>
                <a:cs typeface="Calibri" panose="020F0502020204030204" pitchFamily="34" charset="0"/>
              </a:rPr>
              <a:t> veniva sottoposto al giudizio degli inquisitori, che spesso ricorrevano alla </a:t>
            </a:r>
            <a:r>
              <a:rPr lang="it-IT" sz="2000" b="1" dirty="0">
                <a:latin typeface="Calibri" panose="020F0502020204030204" pitchFamily="34" charset="0"/>
                <a:cs typeface="Calibri" panose="020F0502020204030204" pitchFamily="34" charset="0"/>
              </a:rPr>
              <a:t>tortura</a:t>
            </a:r>
            <a:r>
              <a:rPr lang="it-IT" sz="2000" dirty="0">
                <a:latin typeface="Calibri" panose="020F0502020204030204" pitchFamily="34" charset="0"/>
                <a:cs typeface="Calibri" panose="020F0502020204030204" pitchFamily="34" charset="0"/>
              </a:rPr>
              <a:t> per estorcere confessioni di colpevolezza; anche numerose </a:t>
            </a:r>
            <a:r>
              <a:rPr lang="it-IT" sz="2000" b="1" dirty="0">
                <a:latin typeface="Calibri" panose="020F0502020204030204" pitchFamily="34" charset="0"/>
                <a:cs typeface="Calibri" panose="020F0502020204030204" pitchFamily="34" charset="0"/>
              </a:rPr>
              <a:t>donne</a:t>
            </a:r>
            <a:r>
              <a:rPr lang="it-IT" sz="2000" dirty="0">
                <a:latin typeface="Calibri" panose="020F0502020204030204" pitchFamily="34" charset="0"/>
                <a:cs typeface="Calibri" panose="020F0502020204030204" pitchFamily="34" charset="0"/>
              </a:rPr>
              <a:t>, accusate di </a:t>
            </a:r>
            <a:r>
              <a:rPr lang="it-IT" sz="2000" b="1" dirty="0">
                <a:latin typeface="Calibri" panose="020F0502020204030204" pitchFamily="34" charset="0"/>
                <a:cs typeface="Calibri" panose="020F0502020204030204" pitchFamily="34" charset="0"/>
              </a:rPr>
              <a:t>stregoneria</a:t>
            </a:r>
            <a:r>
              <a:rPr lang="it-IT" sz="2000" dirty="0">
                <a:latin typeface="Calibri" panose="020F0502020204030204" pitchFamily="34" charset="0"/>
                <a:cs typeface="Calibri" panose="020F0502020204030204" pitchFamily="34" charset="0"/>
              </a:rPr>
              <a:t>, furono condannate a morte dal Tribunale dell’Inquisizione;</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nel </a:t>
            </a:r>
            <a:r>
              <a:rPr lang="it-IT" sz="2000" b="1" dirty="0">
                <a:latin typeface="Calibri" panose="020F0502020204030204" pitchFamily="34" charset="0"/>
                <a:cs typeface="Calibri" panose="020F0502020204030204" pitchFamily="34" charset="0"/>
              </a:rPr>
              <a:t>1559</a:t>
            </a:r>
            <a:r>
              <a:rPr lang="it-IT" sz="2000" dirty="0">
                <a:latin typeface="Calibri" panose="020F0502020204030204" pitchFamily="34" charset="0"/>
                <a:cs typeface="Calibri" panose="020F0502020204030204" pitchFamily="34" charset="0"/>
              </a:rPr>
              <a:t> istituì l’</a:t>
            </a:r>
            <a:r>
              <a:rPr lang="it-IT" sz="2000" b="1" dirty="0">
                <a:latin typeface="Calibri" panose="020F0502020204030204" pitchFamily="34" charset="0"/>
                <a:cs typeface="Calibri" panose="020F0502020204030204" pitchFamily="34" charset="0"/>
              </a:rPr>
              <a:t>Indice</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dei libri proibiti</a:t>
            </a:r>
            <a:r>
              <a:rPr lang="it-IT" sz="2000" dirty="0">
                <a:latin typeface="Calibri" panose="020F0502020204030204" pitchFamily="34" charset="0"/>
                <a:cs typeface="Calibri" panose="020F0502020204030204" pitchFamily="34" charset="0"/>
              </a:rPr>
              <a:t>, ovvero un elenco di opere che era proibito possedere perché considerate contrarie alla dottrina della Chiesa. In questo modo la Chiesa mise sotto controllo tutto ciò che veniva stampato. Il compito di aggiornare l’Indice nel corso del tempo fu affidato a una commissione apposita, la </a:t>
            </a:r>
            <a:r>
              <a:rPr lang="it-IT" sz="2000" b="1" dirty="0">
                <a:latin typeface="Calibri" panose="020F0502020204030204" pitchFamily="34" charset="0"/>
                <a:cs typeface="Calibri" panose="020F0502020204030204" pitchFamily="34" charset="0"/>
              </a:rPr>
              <a:t>Congregazione dell’Indice</a:t>
            </a:r>
            <a:r>
              <a:rPr lang="it-IT" sz="2000" dirty="0">
                <a:latin typeface="Calibri" panose="020F0502020204030204" pitchFamily="34" charset="0"/>
                <a:cs typeface="Calibri" panose="020F0502020204030204" pitchFamily="34" charset="0"/>
              </a:rPr>
              <a:t>.</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Infine, in questo periodo, vennero </a:t>
            </a:r>
            <a:r>
              <a:rPr lang="it-IT" sz="2000" b="1" dirty="0">
                <a:latin typeface="Calibri" panose="020F0502020204030204" pitchFamily="34" charset="0"/>
                <a:cs typeface="Calibri" panose="020F0502020204030204" pitchFamily="34" charset="0"/>
              </a:rPr>
              <a:t>irrigidite le regole all’interno degli ordini religiosi già esistenti </a:t>
            </a:r>
            <a:r>
              <a:rPr lang="it-IT" sz="2000" dirty="0">
                <a:latin typeface="Calibri" panose="020F0502020204030204" pitchFamily="34" charset="0"/>
                <a:cs typeface="Calibri" panose="020F0502020204030204" pitchFamily="34" charset="0"/>
              </a:rPr>
              <a:t>e ne nacquero anche di nuovi, come l’</a:t>
            </a:r>
            <a:r>
              <a:rPr lang="it-IT" sz="2000" b="1" dirty="0">
                <a:latin typeface="Calibri" panose="020F0502020204030204" pitchFamily="34" charset="0"/>
                <a:cs typeface="Calibri" panose="020F0502020204030204" pitchFamily="34" charset="0"/>
              </a:rPr>
              <a:t>ordine</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dei gesuiti</a:t>
            </a:r>
            <a:r>
              <a:rPr lang="it-IT" sz="2000" dirty="0">
                <a:latin typeface="Calibri" panose="020F0502020204030204" pitchFamily="34" charset="0"/>
                <a:cs typeface="Calibri" panose="020F0502020204030204" pitchFamily="34" charset="0"/>
              </a:rPr>
              <a:t>, detto anche </a:t>
            </a:r>
            <a:r>
              <a:rPr lang="it-IT" sz="2000" b="1" dirty="0">
                <a:latin typeface="Calibri" panose="020F0502020204030204" pitchFamily="34" charset="0"/>
                <a:cs typeface="Calibri" panose="020F0502020204030204" pitchFamily="34" charset="0"/>
              </a:rPr>
              <a:t>Compagnia di Gesù</a:t>
            </a:r>
            <a:r>
              <a:rPr lang="it-IT" sz="2000" dirty="0">
                <a:latin typeface="Calibri" panose="020F0502020204030204" pitchFamily="34" charset="0"/>
                <a:cs typeface="Calibri" panose="020F0502020204030204" pitchFamily="34" charset="0"/>
              </a:rPr>
              <a:t>, fondato nel </a:t>
            </a:r>
            <a:r>
              <a:rPr lang="it-IT" sz="2000" b="1" dirty="0">
                <a:latin typeface="Calibri" panose="020F0502020204030204" pitchFamily="34" charset="0"/>
                <a:cs typeface="Calibri" panose="020F0502020204030204" pitchFamily="34" charset="0"/>
              </a:rPr>
              <a:t>1534</a:t>
            </a:r>
            <a:r>
              <a:rPr lang="it-IT" sz="2000" dirty="0">
                <a:latin typeface="Calibri" panose="020F0502020204030204" pitchFamily="34" charset="0"/>
                <a:cs typeface="Calibri" panose="020F0502020204030204" pitchFamily="34" charset="0"/>
              </a:rPr>
              <a:t> da </a:t>
            </a:r>
            <a:r>
              <a:rPr lang="it-IT" sz="2000" b="1" dirty="0">
                <a:latin typeface="Calibri" panose="020F0502020204030204" pitchFamily="34" charset="0"/>
                <a:cs typeface="Calibri" panose="020F0502020204030204" pitchFamily="34" charset="0"/>
              </a:rPr>
              <a:t>Ignazio di Loyola</a:t>
            </a:r>
            <a:r>
              <a:rPr lang="it-IT" sz="2000" dirty="0">
                <a:latin typeface="Calibri" panose="020F0502020204030204" pitchFamily="34" charset="0"/>
                <a:cs typeface="Calibri" panose="020F0502020204030204" pitchFamily="34" charset="0"/>
              </a:rPr>
              <a:t>. I gesuiti pronunciavano un voto speciale di </a:t>
            </a:r>
            <a:r>
              <a:rPr lang="it-IT" sz="2000" b="1" dirty="0">
                <a:latin typeface="Calibri" panose="020F0502020204030204" pitchFamily="34" charset="0"/>
                <a:cs typeface="Calibri" panose="020F0502020204030204" pitchFamily="34" charset="0"/>
              </a:rPr>
              <a:t>obbedienza al papa </a:t>
            </a:r>
            <a:r>
              <a:rPr lang="it-IT" sz="2000" dirty="0">
                <a:latin typeface="Calibri" panose="020F0502020204030204" pitchFamily="34" charset="0"/>
                <a:cs typeface="Calibri" panose="020F0502020204030204" pitchFamily="34" charset="0"/>
              </a:rPr>
              <a:t>e si dedicarono in particolare all’</a:t>
            </a:r>
            <a:r>
              <a:rPr lang="it-IT" sz="2000" b="1" dirty="0">
                <a:latin typeface="Calibri" panose="020F0502020204030204" pitchFamily="34" charset="0"/>
                <a:cs typeface="Calibri" panose="020F0502020204030204" pitchFamily="34" charset="0"/>
              </a:rPr>
              <a:t>insegnamento</a:t>
            </a:r>
            <a:r>
              <a:rPr lang="it-IT" sz="2000" dirty="0">
                <a:latin typeface="Calibri" panose="020F0502020204030204" pitchFamily="34" charset="0"/>
                <a:cs typeface="Calibri" panose="020F0502020204030204" pitchFamily="34" charset="0"/>
              </a:rPr>
              <a:t> e alla </a:t>
            </a:r>
            <a:r>
              <a:rPr lang="it-IT" sz="2000" b="1" dirty="0">
                <a:latin typeface="Calibri" panose="020F0502020204030204" pitchFamily="34" charset="0"/>
                <a:cs typeface="Calibri" panose="020F0502020204030204" pitchFamily="34" charset="0"/>
              </a:rPr>
              <a:t>diffusione della religione cattolica</a:t>
            </a:r>
            <a:r>
              <a:rPr lang="it-IT" sz="2000" dirty="0">
                <a:latin typeface="Calibri" panose="020F0502020204030204" pitchFamily="34" charset="0"/>
                <a:cs typeface="Calibri" panose="020F0502020204030204" pitchFamily="34" charset="0"/>
              </a:rPr>
              <a:t>.</a:t>
            </a:r>
          </a:p>
        </p:txBody>
      </p:sp>
      <p:pic>
        <p:nvPicPr>
          <p:cNvPr id="3" name="Immagine 2" descr="Immagine che contiene testo, libro, Carattere, design&#10;&#10;Descrizione generata automaticamente">
            <a:extLst>
              <a:ext uri="{FF2B5EF4-FFF2-40B4-BE49-F238E27FC236}">
                <a16:creationId xmlns:a16="http://schemas.microsoft.com/office/drawing/2014/main" id="{38EE208B-375B-1051-E4E6-222A3DBCE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7549">
            <a:off x="9438993" y="1188721"/>
            <a:ext cx="2352231" cy="3568154"/>
          </a:xfrm>
          <a:prstGeom prst="rect">
            <a:avLst/>
          </a:prstGeom>
        </p:spPr>
      </p:pic>
    </p:spTree>
    <p:extLst>
      <p:ext uri="{BB962C8B-B14F-4D97-AF65-F5344CB8AC3E}">
        <p14:creationId xmlns:p14="http://schemas.microsoft.com/office/powerpoint/2010/main" val="226779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A0DA044-EAB0-1174-CB66-4B4404C4C6A2}"/>
              </a:ext>
            </a:extLst>
          </p:cNvPr>
          <p:cNvSpPr txBox="1"/>
          <p:nvPr/>
        </p:nvSpPr>
        <p:spPr>
          <a:xfrm>
            <a:off x="916892" y="904725"/>
            <a:ext cx="6659566" cy="5168081"/>
          </a:xfrm>
          <a:prstGeom prst="rect">
            <a:avLst/>
          </a:prstGeom>
          <a:noFill/>
        </p:spPr>
        <p:txBody>
          <a:bodyPr wrap="square" rtlCol="0">
            <a:spAutoFit/>
          </a:bodyPr>
          <a:lstStyle/>
          <a:p>
            <a:pPr>
              <a:spcAft>
                <a:spcPts val="500"/>
              </a:spcAft>
            </a:pPr>
            <a:r>
              <a:rPr lang="it-IT" sz="2400" b="1" dirty="0">
                <a:solidFill>
                  <a:srgbClr val="D02756"/>
                </a:solidFill>
              </a:rPr>
              <a:t>7 Il destino delle minoranze</a:t>
            </a:r>
            <a:endParaRPr lang="it-IT" sz="2000" dirty="0"/>
          </a:p>
          <a:p>
            <a:pPr>
              <a:spcAft>
                <a:spcPts val="200"/>
              </a:spcAft>
            </a:pPr>
            <a:r>
              <a:rPr lang="it-IT" sz="2000" dirty="0">
                <a:cs typeface="Calibri" panose="020F0502020204030204" pitchFamily="34" charset="0"/>
              </a:rPr>
              <a:t>In </a:t>
            </a:r>
            <a:r>
              <a:rPr lang="it-IT" sz="2000" b="1" dirty="0">
                <a:cs typeface="Calibri" panose="020F0502020204030204" pitchFamily="34" charset="0"/>
              </a:rPr>
              <a:t>Italia</a:t>
            </a:r>
            <a:r>
              <a:rPr lang="it-IT" sz="2000" dirty="0">
                <a:cs typeface="Calibri" panose="020F0502020204030204" pitchFamily="34" charset="0"/>
              </a:rPr>
              <a:t> la </a:t>
            </a:r>
            <a:r>
              <a:rPr lang="it-IT" sz="2000" b="1" dirty="0">
                <a:cs typeface="Calibri" panose="020F0502020204030204" pitchFamily="34" charset="0"/>
              </a:rPr>
              <a:t>Riforma non si diffuse </a:t>
            </a:r>
            <a:r>
              <a:rPr lang="it-IT" sz="2000" dirty="0">
                <a:cs typeface="Calibri" panose="020F0502020204030204" pitchFamily="34" charset="0"/>
              </a:rPr>
              <a:t>perché qui l’ostilità contro la Curia romana non era così forte come in altre parti d’Europa e perché nessun potere politico la sostenne. Nonostante ciò, le idee riformate raggiunsero anche la Penisola e animarono le discussioni di importanti </a:t>
            </a:r>
            <a:r>
              <a:rPr lang="it-IT" sz="2000" b="1" dirty="0">
                <a:cs typeface="Calibri" panose="020F0502020204030204" pitchFamily="34" charset="0"/>
              </a:rPr>
              <a:t>circoli</a:t>
            </a:r>
            <a:r>
              <a:rPr lang="it-IT" sz="2000" dirty="0">
                <a:cs typeface="Calibri" panose="020F0502020204030204" pitchFamily="34" charset="0"/>
              </a:rPr>
              <a:t> </a:t>
            </a:r>
            <a:r>
              <a:rPr lang="it-IT" sz="2000" b="1" dirty="0">
                <a:cs typeface="Calibri" panose="020F0502020204030204" pitchFamily="34" charset="0"/>
              </a:rPr>
              <a:t>di</a:t>
            </a:r>
            <a:r>
              <a:rPr lang="it-IT" sz="2000" dirty="0">
                <a:cs typeface="Calibri" panose="020F0502020204030204" pitchFamily="34" charset="0"/>
              </a:rPr>
              <a:t> </a:t>
            </a:r>
            <a:r>
              <a:rPr lang="it-IT" sz="2000" b="1" dirty="0">
                <a:cs typeface="Calibri" panose="020F0502020204030204" pitchFamily="34" charset="0"/>
              </a:rPr>
              <a:t>intellettuali</a:t>
            </a:r>
            <a:r>
              <a:rPr lang="it-IT" sz="2000" dirty="0">
                <a:cs typeface="Calibri" panose="020F0502020204030204" pitchFamily="34" charset="0"/>
              </a:rPr>
              <a:t>, come quello nato a </a:t>
            </a:r>
            <a:r>
              <a:rPr lang="it-IT" sz="2000" b="1" dirty="0">
                <a:cs typeface="Calibri" panose="020F0502020204030204" pitchFamily="34" charset="0"/>
              </a:rPr>
              <a:t>Napoli</a:t>
            </a:r>
            <a:r>
              <a:rPr lang="it-IT" sz="2000" dirty="0">
                <a:cs typeface="Calibri" panose="020F0502020204030204" pitchFamily="34" charset="0"/>
              </a:rPr>
              <a:t> intorno alla figura di </a:t>
            </a:r>
            <a:r>
              <a:rPr lang="it-IT" sz="2000" b="1" dirty="0">
                <a:cs typeface="Calibri" panose="020F0502020204030204" pitchFamily="34" charset="0"/>
              </a:rPr>
              <a:t>Juan de Valdés</a:t>
            </a:r>
            <a:r>
              <a:rPr lang="it-IT" sz="2000" dirty="0">
                <a:cs typeface="Calibri" panose="020F0502020204030204" pitchFamily="34" charset="0"/>
              </a:rPr>
              <a:t>, cacciato dalla Spagna nel 1531 dopo che una sua opera, </a:t>
            </a:r>
            <a:r>
              <a:rPr lang="it-IT" sz="2000" i="1" dirty="0">
                <a:cs typeface="Calibri" panose="020F0502020204030204" pitchFamily="34" charset="0"/>
              </a:rPr>
              <a:t>Dialogo della dottrina cristiana</a:t>
            </a:r>
            <a:r>
              <a:rPr lang="it-IT" sz="2000" dirty="0">
                <a:cs typeface="Calibri" panose="020F0502020204030204" pitchFamily="34" charset="0"/>
              </a:rPr>
              <a:t>, era stata condannata dall’Inquisizione spagnola, o quello a </a:t>
            </a:r>
            <a:r>
              <a:rPr lang="it-IT" sz="2000" b="1" dirty="0">
                <a:cs typeface="Calibri" panose="020F0502020204030204" pitchFamily="34" charset="0"/>
              </a:rPr>
              <a:t>Ferrara</a:t>
            </a:r>
            <a:r>
              <a:rPr lang="it-IT" sz="2000" dirty="0">
                <a:cs typeface="Calibri" panose="020F0502020204030204" pitchFamily="34" charset="0"/>
              </a:rPr>
              <a:t> riunito intorno a </a:t>
            </a:r>
            <a:r>
              <a:rPr lang="it-IT" sz="2000" b="1" dirty="0">
                <a:cs typeface="Calibri" panose="020F0502020204030204" pitchFamily="34" charset="0"/>
              </a:rPr>
              <a:t>Renata di Valois-Orléans</a:t>
            </a:r>
            <a:r>
              <a:rPr lang="it-IT" sz="2000" dirty="0">
                <a:cs typeface="Calibri" panose="020F0502020204030204" pitchFamily="34" charset="0"/>
              </a:rPr>
              <a:t>, figlia del re francese e moglie del duca Ercole d’Este.</a:t>
            </a:r>
          </a:p>
          <a:p>
            <a:pPr>
              <a:spcAft>
                <a:spcPts val="200"/>
              </a:spcAft>
            </a:pPr>
            <a:r>
              <a:rPr lang="it-IT" sz="2000" dirty="0">
                <a:cs typeface="Calibri" panose="020F0502020204030204" pitchFamily="34" charset="0"/>
              </a:rPr>
              <a:t>Tuttavia, numerosi seguaci del circolo di Juan de Valdés furono processati e giustiziati dall’Inquisizione, e anche il gruppo di Renata di Valois-Orléans venne sottoposto a processo dall’Inquisizione e la duchessa fu costretta a pentirsi pubblicamente.</a:t>
            </a:r>
            <a:endParaRPr lang="it-IT" sz="2000" dirty="0">
              <a:highlight>
                <a:srgbClr val="FFFF00"/>
              </a:highlight>
            </a:endParaRPr>
          </a:p>
        </p:txBody>
      </p:sp>
      <p:pic>
        <p:nvPicPr>
          <p:cNvPr id="3" name="Immagine 2" descr="Immagine che contiene schizzo, Viso umano, disegno, ritratto&#10;&#10;Descrizione generata automaticamente">
            <a:extLst>
              <a:ext uri="{FF2B5EF4-FFF2-40B4-BE49-F238E27FC236}">
                <a16:creationId xmlns:a16="http://schemas.microsoft.com/office/drawing/2014/main" id="{63C6FD6E-8C57-CE55-8F84-E2F60C532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442" y="1240972"/>
            <a:ext cx="3823304" cy="4846320"/>
          </a:xfrm>
          <a:prstGeom prst="rect">
            <a:avLst/>
          </a:prstGeom>
        </p:spPr>
      </p:pic>
    </p:spTree>
    <p:extLst>
      <p:ext uri="{BB962C8B-B14F-4D97-AF65-F5344CB8AC3E}">
        <p14:creationId xmlns:p14="http://schemas.microsoft.com/office/powerpoint/2010/main" val="384061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0978B2CA-2886-F696-FBCC-CCFC9D58760E}"/>
              </a:ext>
            </a:extLst>
          </p:cNvPr>
          <p:cNvSpPr txBox="1"/>
          <p:nvPr/>
        </p:nvSpPr>
        <p:spPr>
          <a:xfrm>
            <a:off x="916892" y="1341605"/>
            <a:ext cx="8984754" cy="2887970"/>
          </a:xfrm>
          <a:prstGeom prst="rect">
            <a:avLst/>
          </a:prstGeom>
          <a:noFill/>
        </p:spPr>
        <p:txBody>
          <a:bodyPr wrap="square" rtlCol="0">
            <a:spAutoFit/>
          </a:bodyPr>
          <a:lstStyle/>
          <a:p>
            <a:pPr>
              <a:spcAft>
                <a:spcPts val="200"/>
              </a:spcAft>
            </a:pPr>
            <a:r>
              <a:rPr lang="it-IT" sz="2000" dirty="0">
                <a:latin typeface="Calibri" panose="020F0502020204030204" pitchFamily="34" charset="0"/>
                <a:cs typeface="Calibri" panose="020F0502020204030204" pitchFamily="34" charset="0"/>
              </a:rPr>
              <a:t>L’azione di </a:t>
            </a:r>
            <a:r>
              <a:rPr lang="it-IT" sz="2000" b="1" dirty="0">
                <a:latin typeface="Calibri" panose="020F0502020204030204" pitchFamily="34" charset="0"/>
                <a:cs typeface="Calibri" panose="020F0502020204030204" pitchFamily="34" charset="0"/>
              </a:rPr>
              <a:t>repressione del dissenso</a:t>
            </a:r>
            <a:r>
              <a:rPr lang="it-IT" sz="2000" dirty="0">
                <a:latin typeface="Calibri" panose="020F0502020204030204" pitchFamily="34" charset="0"/>
                <a:cs typeface="Calibri" panose="020F0502020204030204" pitchFamily="34" charset="0"/>
              </a:rPr>
              <a:t> e di </a:t>
            </a:r>
            <a:r>
              <a:rPr lang="it-IT" sz="2000" b="1" dirty="0">
                <a:latin typeface="Calibri" panose="020F0502020204030204" pitchFamily="34" charset="0"/>
                <a:cs typeface="Calibri" panose="020F0502020204030204" pitchFamily="34" charset="0"/>
              </a:rPr>
              <a:t>censura</a:t>
            </a:r>
            <a:r>
              <a:rPr lang="it-IT" sz="2000" dirty="0">
                <a:latin typeface="Calibri" panose="020F0502020204030204" pitchFamily="34" charset="0"/>
                <a:cs typeface="Calibri" panose="020F0502020204030204" pitchFamily="34" charset="0"/>
              </a:rPr>
              <a:t> da parte della Chiesa di Roma non interessò solo l’ambito religioso: </a:t>
            </a:r>
            <a:r>
              <a:rPr lang="it-IT" sz="2000" b="1" dirty="0">
                <a:latin typeface="Calibri" panose="020F0502020204030204" pitchFamily="34" charset="0"/>
                <a:cs typeface="Calibri" panose="020F0502020204030204" pitchFamily="34" charset="0"/>
              </a:rPr>
              <a:t>numerosi studiosi</a:t>
            </a:r>
            <a:r>
              <a:rPr lang="it-IT" sz="2000" dirty="0">
                <a:latin typeface="Calibri" panose="020F0502020204030204" pitchFamily="34" charset="0"/>
                <a:cs typeface="Calibri" panose="020F0502020204030204" pitchFamily="34" charset="0"/>
              </a:rPr>
              <a:t>, accusati dalla Chiesa di aver formulato o sostenuto teorie scientifiche, filosofiche o giuridiche contrarie alla dottrina cattolica, furono perseguitati, arrestati, processati o condannati al rogo.</a:t>
            </a:r>
            <a:endParaRPr lang="it-IT" sz="2000" dirty="0">
              <a:highlight>
                <a:srgbClr val="FFFF00"/>
              </a:highlight>
              <a:latin typeface="Calibri" panose="020F0502020204030204" pitchFamily="34" charset="0"/>
              <a:cs typeface="Calibri" panose="020F0502020204030204" pitchFamily="34" charset="0"/>
            </a:endParaRPr>
          </a:p>
          <a:p>
            <a:pPr>
              <a:spcAft>
                <a:spcPts val="200"/>
              </a:spcAft>
            </a:pPr>
            <a:r>
              <a:rPr lang="it-IT" sz="2000" dirty="0">
                <a:latin typeface="Calibri" panose="020F0502020204030204" pitchFamily="34" charset="0"/>
                <a:cs typeface="Calibri" panose="020F0502020204030204" pitchFamily="34" charset="0"/>
              </a:rPr>
              <a:t>Anche le </a:t>
            </a:r>
            <a:r>
              <a:rPr lang="it-IT" sz="2000" b="1" dirty="0">
                <a:latin typeface="Calibri" panose="020F0502020204030204" pitchFamily="34" charset="0"/>
                <a:cs typeface="Calibri" panose="020F0502020204030204" pitchFamily="34" charset="0"/>
              </a:rPr>
              <a:t>minoranze religiose</a:t>
            </a:r>
            <a:r>
              <a:rPr lang="it-IT" sz="2000" dirty="0">
                <a:latin typeface="Calibri" panose="020F0502020204030204" pitchFamily="34" charset="0"/>
                <a:cs typeface="Calibri" panose="020F0502020204030204" pitchFamily="34" charset="0"/>
              </a:rPr>
              <a:t>, da sempre presenti nella società, subirono </a:t>
            </a:r>
            <a:r>
              <a:rPr lang="it-IT" sz="2000" b="1" dirty="0">
                <a:latin typeface="Calibri" panose="020F0502020204030204" pitchFamily="34" charset="0"/>
                <a:cs typeface="Calibri" panose="020F0502020204030204" pitchFamily="34" charset="0"/>
              </a:rPr>
              <a:t>restrizioni</a:t>
            </a:r>
            <a:r>
              <a:rPr lang="it-IT" sz="2000" dirty="0">
                <a:latin typeface="Calibri" panose="020F0502020204030204" pitchFamily="34" charset="0"/>
                <a:cs typeface="Calibri" panose="020F0502020204030204" pitchFamily="34" charset="0"/>
              </a:rPr>
              <a:t> e iniziarono a essere </a:t>
            </a:r>
            <a:r>
              <a:rPr lang="it-IT" sz="2000" b="1" dirty="0">
                <a:latin typeface="Calibri" panose="020F0502020204030204" pitchFamily="34" charset="0"/>
                <a:cs typeface="Calibri" panose="020F0502020204030204" pitchFamily="34" charset="0"/>
              </a:rPr>
              <a:t>perseguitate</a:t>
            </a:r>
            <a:r>
              <a:rPr lang="it-IT" sz="2000" dirty="0">
                <a:latin typeface="Calibri" panose="020F0502020204030204" pitchFamily="34" charset="0"/>
                <a:cs typeface="Calibri" panose="020F0502020204030204" pitchFamily="34" charset="0"/>
              </a:rPr>
              <a:t>, come gli </a:t>
            </a:r>
            <a:r>
              <a:rPr lang="it-IT" sz="2000" b="1" dirty="0">
                <a:latin typeface="Calibri" panose="020F0502020204030204" pitchFamily="34" charset="0"/>
                <a:cs typeface="Calibri" panose="020F0502020204030204" pitchFamily="34" charset="0"/>
              </a:rPr>
              <a:t>ebrei</a:t>
            </a:r>
            <a:r>
              <a:rPr lang="it-IT" sz="2000" dirty="0">
                <a:latin typeface="Calibri" panose="020F0502020204030204" pitchFamily="34" charset="0"/>
                <a:cs typeface="Calibri" panose="020F0502020204030204" pitchFamily="34" charset="0"/>
              </a:rPr>
              <a:t>, che furono costretti a vivere in una zona specifica delle città, chiamata </a:t>
            </a:r>
            <a:r>
              <a:rPr lang="it-IT" sz="2000" b="1" dirty="0">
                <a:latin typeface="Calibri" panose="020F0502020204030204" pitchFamily="34" charset="0"/>
                <a:cs typeface="Calibri" panose="020F0502020204030204" pitchFamily="34" charset="0"/>
              </a:rPr>
              <a:t>ghetto</a:t>
            </a:r>
            <a:r>
              <a:rPr lang="it-IT" sz="2000" dirty="0">
                <a:latin typeface="Calibri" panose="020F0502020204030204" pitchFamily="34" charset="0"/>
                <a:cs typeface="Calibri" panose="020F0502020204030204" pitchFamily="34" charset="0"/>
              </a:rPr>
              <a:t>, isolata dal resto della comunità. Tale provvedimento venne messo in atto nel </a:t>
            </a:r>
            <a:r>
              <a:rPr lang="it-IT" sz="2000" b="1" dirty="0">
                <a:latin typeface="Calibri" panose="020F0502020204030204" pitchFamily="34" charset="0"/>
                <a:cs typeface="Calibri" panose="020F0502020204030204" pitchFamily="34" charset="0"/>
              </a:rPr>
              <a:t>1516</a:t>
            </a:r>
            <a:r>
              <a:rPr lang="it-IT" sz="2000" dirty="0">
                <a:latin typeface="Calibri" panose="020F0502020204030204" pitchFamily="34" charset="0"/>
                <a:cs typeface="Calibri" panose="020F0502020204030204" pitchFamily="34" charset="0"/>
              </a:rPr>
              <a:t> a </a:t>
            </a:r>
            <a:r>
              <a:rPr lang="it-IT" sz="2000" b="1" dirty="0">
                <a:latin typeface="Calibri" panose="020F0502020204030204" pitchFamily="34" charset="0"/>
                <a:cs typeface="Calibri" panose="020F0502020204030204" pitchFamily="34" charset="0"/>
              </a:rPr>
              <a:t>Venezia</a:t>
            </a:r>
            <a:r>
              <a:rPr lang="it-IT" sz="2000" dirty="0">
                <a:latin typeface="Calibri" panose="020F0502020204030204" pitchFamily="34" charset="0"/>
                <a:cs typeface="Calibri" panose="020F0502020204030204" pitchFamily="34" charset="0"/>
              </a:rPr>
              <a:t>, nel </a:t>
            </a:r>
            <a:r>
              <a:rPr lang="it-IT" sz="2000" b="1" dirty="0">
                <a:latin typeface="Calibri" panose="020F0502020204030204" pitchFamily="34" charset="0"/>
                <a:cs typeface="Calibri" panose="020F0502020204030204" pitchFamily="34" charset="0"/>
              </a:rPr>
              <a:t>1555</a:t>
            </a:r>
            <a:r>
              <a:rPr lang="it-IT" sz="2000" dirty="0">
                <a:latin typeface="Calibri" panose="020F0502020204030204" pitchFamily="34" charset="0"/>
                <a:cs typeface="Calibri" panose="020F0502020204030204" pitchFamily="34" charset="0"/>
              </a:rPr>
              <a:t> a </a:t>
            </a:r>
            <a:r>
              <a:rPr lang="it-IT" sz="2000" b="1" dirty="0">
                <a:latin typeface="Calibri" panose="020F0502020204030204" pitchFamily="34" charset="0"/>
                <a:cs typeface="Calibri" panose="020F0502020204030204" pitchFamily="34" charset="0"/>
              </a:rPr>
              <a:t>Roma</a:t>
            </a:r>
            <a:r>
              <a:rPr lang="it-IT" sz="2000" dirty="0">
                <a:latin typeface="Calibri" panose="020F0502020204030204" pitchFamily="34" charset="0"/>
                <a:cs typeface="Calibri" panose="020F0502020204030204" pitchFamily="34" charset="0"/>
              </a:rPr>
              <a:t> e, in seguito, in ogni altro centro abitato.</a:t>
            </a:r>
          </a:p>
        </p:txBody>
      </p:sp>
    </p:spTree>
    <p:extLst>
      <p:ext uri="{BB962C8B-B14F-4D97-AF65-F5344CB8AC3E}">
        <p14:creationId xmlns:p14="http://schemas.microsoft.com/office/powerpoint/2010/main" val="257375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A01044B-1D20-16D0-964D-67EA2C406300}"/>
              </a:ext>
            </a:extLst>
          </p:cNvPr>
          <p:cNvSpPr txBox="1"/>
          <p:nvPr/>
        </p:nvSpPr>
        <p:spPr>
          <a:xfrm>
            <a:off x="916893" y="904725"/>
            <a:ext cx="6385244" cy="4860305"/>
          </a:xfrm>
          <a:prstGeom prst="rect">
            <a:avLst/>
          </a:prstGeom>
          <a:noFill/>
        </p:spPr>
        <p:txBody>
          <a:bodyPr wrap="square" rtlCol="0">
            <a:spAutoFit/>
          </a:bodyPr>
          <a:lstStyle/>
          <a:p>
            <a:pPr>
              <a:spcAft>
                <a:spcPts val="500"/>
              </a:spcAft>
            </a:pPr>
            <a:r>
              <a:rPr lang="it-IT" sz="2400" b="1" dirty="0">
                <a:solidFill>
                  <a:srgbClr val="D02756"/>
                </a:solidFill>
              </a:rPr>
              <a:t>1 Lutero e la Riforma protestante</a:t>
            </a:r>
            <a:endParaRPr lang="it-IT" sz="2000" dirty="0"/>
          </a:p>
          <a:p>
            <a:pPr>
              <a:spcAft>
                <a:spcPts val="200"/>
              </a:spcAft>
            </a:pPr>
            <a:r>
              <a:rPr lang="it-IT" sz="2000" dirty="0"/>
              <a:t>Tra il </a:t>
            </a:r>
            <a:r>
              <a:rPr lang="it-IT" sz="2000" b="1" dirty="0"/>
              <a:t>XV</a:t>
            </a:r>
            <a:r>
              <a:rPr lang="it-IT" sz="2000" dirty="0"/>
              <a:t> e il </a:t>
            </a:r>
            <a:r>
              <a:rPr lang="it-IT" sz="2000" b="1" dirty="0"/>
              <a:t>XVI secolo</a:t>
            </a:r>
            <a:r>
              <a:rPr lang="it-IT" sz="2000" dirty="0"/>
              <a:t> la </a:t>
            </a:r>
            <a:r>
              <a:rPr lang="it-IT" sz="2000" b="1" dirty="0"/>
              <a:t>Chiesa</a:t>
            </a:r>
            <a:r>
              <a:rPr lang="it-IT" sz="2000" dirty="0"/>
              <a:t> e le </a:t>
            </a:r>
            <a:r>
              <a:rPr lang="it-IT" sz="2000" b="1" dirty="0"/>
              <a:t>gerarchie</a:t>
            </a:r>
            <a:r>
              <a:rPr lang="it-IT" sz="2000" dirty="0"/>
              <a:t> </a:t>
            </a:r>
            <a:r>
              <a:rPr lang="it-IT" sz="2000" b="1" dirty="0"/>
              <a:t>ecclesiastiche</a:t>
            </a:r>
            <a:r>
              <a:rPr lang="it-IT" sz="2000" dirty="0"/>
              <a:t> furono oggetto di aspre critiche a causa della </a:t>
            </a:r>
            <a:r>
              <a:rPr lang="it-IT" sz="2000" b="1" dirty="0"/>
              <a:t>corruzione</a:t>
            </a:r>
            <a:r>
              <a:rPr lang="it-IT" sz="2000" dirty="0"/>
              <a:t>, del </a:t>
            </a:r>
            <a:r>
              <a:rPr lang="it-IT" sz="2000" b="1" dirty="0"/>
              <a:t>coinvolgimento in affari di potere </a:t>
            </a:r>
            <a:r>
              <a:rPr lang="it-IT" sz="2000" dirty="0"/>
              <a:t>e dello </a:t>
            </a:r>
            <a:r>
              <a:rPr lang="it-IT" sz="2000" b="1" dirty="0"/>
              <a:t>stile di vita del clero</a:t>
            </a:r>
            <a:r>
              <a:rPr lang="it-IT" sz="2000" dirty="0"/>
              <a:t>, </a:t>
            </a:r>
            <a:r>
              <a:rPr lang="it-IT" sz="2000" b="1" dirty="0"/>
              <a:t>sempre più lontano dai princìpi enunciati nel Vangelo</a:t>
            </a:r>
            <a:r>
              <a:rPr lang="it-IT" sz="2000" dirty="0"/>
              <a:t>. A tali questioni si aggiungeva anche la diffusa pratica della </a:t>
            </a:r>
            <a:r>
              <a:rPr lang="it-IT" sz="2000" b="1" dirty="0"/>
              <a:t>vendita delle indulgenze</a:t>
            </a:r>
            <a:r>
              <a:rPr lang="it-IT" sz="2000" dirty="0"/>
              <a:t>: grazie a una somma di denaro versata alla Chiesa il fedele poteva ottenere la remissione parziale o totale delle pene per i peccati commessi.</a:t>
            </a:r>
          </a:p>
          <a:p>
            <a:pPr>
              <a:spcAft>
                <a:spcPts val="200"/>
              </a:spcAft>
            </a:pPr>
            <a:r>
              <a:rPr lang="it-IT" sz="2000" dirty="0"/>
              <a:t>Infine, nel </a:t>
            </a:r>
            <a:r>
              <a:rPr lang="it-IT" sz="2000" b="1" dirty="0"/>
              <a:t>1517</a:t>
            </a:r>
            <a:r>
              <a:rPr lang="it-IT" sz="2000" dirty="0"/>
              <a:t>, </a:t>
            </a:r>
            <a:r>
              <a:rPr lang="it-IT" sz="2000" b="1" dirty="0"/>
              <a:t>papa Leone X </a:t>
            </a:r>
            <a:r>
              <a:rPr lang="it-IT" sz="2000" dirty="0"/>
              <a:t>concesse l’</a:t>
            </a:r>
            <a:r>
              <a:rPr lang="it-IT" sz="2000" b="1" dirty="0"/>
              <a:t>indulgenza</a:t>
            </a:r>
            <a:r>
              <a:rPr lang="it-IT" sz="2000" dirty="0"/>
              <a:t> </a:t>
            </a:r>
            <a:r>
              <a:rPr lang="it-IT" sz="2000" b="1" dirty="0"/>
              <a:t>plenaria</a:t>
            </a:r>
            <a:r>
              <a:rPr lang="it-IT" sz="2000" dirty="0"/>
              <a:t> ai fedeli che si fossero pentiti dei peccati commessi e avessero versato un’</a:t>
            </a:r>
            <a:r>
              <a:rPr lang="it-IT" sz="2000" b="1" dirty="0"/>
              <a:t>adeguata</a:t>
            </a:r>
            <a:r>
              <a:rPr lang="it-IT" sz="2000" dirty="0"/>
              <a:t> </a:t>
            </a:r>
            <a:r>
              <a:rPr lang="it-IT" sz="2000" b="1" dirty="0"/>
              <a:t>somma di denaro alla Chiesa</a:t>
            </a:r>
            <a:r>
              <a:rPr lang="it-IT" sz="2000" dirty="0"/>
              <a:t>, denaro che venne utilizzato per finanziare i lavori di ricostruzione della Basilica di San Pietro a Roma.</a:t>
            </a:r>
            <a:endParaRPr lang="it-IT" sz="2000" dirty="0">
              <a:highlight>
                <a:srgbClr val="FFFF00"/>
              </a:highlight>
            </a:endParaRPr>
          </a:p>
        </p:txBody>
      </p:sp>
      <p:pic>
        <p:nvPicPr>
          <p:cNvPr id="3" name="Immagine 2" descr="Immagine che contiene schizzo, disegno, illustrazione, arte&#10;&#10;Descrizione generata automaticamente">
            <a:extLst>
              <a:ext uri="{FF2B5EF4-FFF2-40B4-BE49-F238E27FC236}">
                <a16:creationId xmlns:a16="http://schemas.microsoft.com/office/drawing/2014/main" id="{2D97DC68-6E0F-12AB-842F-6840AC8CF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7007" y="1449977"/>
            <a:ext cx="4395008" cy="4014108"/>
          </a:xfrm>
          <a:prstGeom prst="rect">
            <a:avLst/>
          </a:prstGeom>
        </p:spPr>
      </p:pic>
    </p:spTree>
    <p:extLst>
      <p:ext uri="{BB962C8B-B14F-4D97-AF65-F5344CB8AC3E}">
        <p14:creationId xmlns:p14="http://schemas.microsoft.com/office/powerpoint/2010/main" val="401425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A01044B-1D20-16D0-964D-67EA2C406300}"/>
              </a:ext>
            </a:extLst>
          </p:cNvPr>
          <p:cNvSpPr txBox="1"/>
          <p:nvPr/>
        </p:nvSpPr>
        <p:spPr>
          <a:xfrm>
            <a:off x="916893" y="808205"/>
            <a:ext cx="6236262" cy="5375831"/>
          </a:xfrm>
          <a:prstGeom prst="rect">
            <a:avLst/>
          </a:prstGeom>
          <a:noFill/>
        </p:spPr>
        <p:txBody>
          <a:bodyPr wrap="square" rtlCol="0">
            <a:spAutoFit/>
          </a:bodyPr>
          <a:lstStyle/>
          <a:p>
            <a:pPr>
              <a:spcAft>
                <a:spcPts val="200"/>
              </a:spcAft>
            </a:pPr>
            <a:r>
              <a:rPr lang="it-IT" sz="2000" dirty="0"/>
              <a:t>Chi criticava tali comportamenti da parte del clero chiedeva una </a:t>
            </a:r>
            <a:r>
              <a:rPr lang="it-IT" sz="2000" b="1" dirty="0"/>
              <a:t>riforma della Chiesa </a:t>
            </a:r>
            <a:r>
              <a:rPr lang="it-IT" sz="2000" dirty="0"/>
              <a:t>e un </a:t>
            </a:r>
            <a:r>
              <a:rPr lang="it-IT" sz="2000" b="1" dirty="0"/>
              <a:t>ritorno al messaggio cristiano delle origini</a:t>
            </a:r>
            <a:r>
              <a:rPr lang="it-IT" sz="2000" dirty="0"/>
              <a:t>, per nulla interessato alle questioni di potere e all’accumulo di ricchezze.</a:t>
            </a:r>
          </a:p>
          <a:p>
            <a:pPr>
              <a:spcAft>
                <a:spcPts val="200"/>
              </a:spcAft>
            </a:pPr>
            <a:r>
              <a:rPr lang="it-IT" sz="2000" dirty="0"/>
              <a:t>Tra i critici più radicali della Chiesa ci fu </a:t>
            </a:r>
            <a:r>
              <a:rPr lang="it-IT" sz="2000" b="1" dirty="0"/>
              <a:t>Martin Lutero</a:t>
            </a:r>
            <a:r>
              <a:rPr lang="it-IT" sz="2000" dirty="0"/>
              <a:t>, un monaco e teologo agostiniano che insegnava presso l’</a:t>
            </a:r>
            <a:r>
              <a:rPr lang="it-IT" sz="2000" b="1" dirty="0"/>
              <a:t>Università</a:t>
            </a:r>
            <a:r>
              <a:rPr lang="it-IT" sz="2000" dirty="0"/>
              <a:t> </a:t>
            </a:r>
            <a:r>
              <a:rPr lang="it-IT" sz="2000" b="1" dirty="0"/>
              <a:t>di Wittenberg</a:t>
            </a:r>
            <a:r>
              <a:rPr lang="it-IT" sz="2000" dirty="0"/>
              <a:t>. Nel </a:t>
            </a:r>
            <a:r>
              <a:rPr lang="it-IT" sz="2000" b="1" dirty="0"/>
              <a:t>1517</a:t>
            </a:r>
            <a:r>
              <a:rPr lang="it-IT" sz="2000" dirty="0"/>
              <a:t> Lutero rese pubbliche le sue </a:t>
            </a:r>
            <a:r>
              <a:rPr lang="it-IT" sz="2000" b="1" dirty="0"/>
              <a:t>95 Tesi </a:t>
            </a:r>
            <a:r>
              <a:rPr lang="it-IT" sz="2000" dirty="0"/>
              <a:t>affiggendole nella </a:t>
            </a:r>
            <a:r>
              <a:rPr lang="it-IT" sz="2000" b="1" dirty="0"/>
              <a:t>cattedrale di Wittenberg</a:t>
            </a:r>
            <a:r>
              <a:rPr lang="it-IT" sz="2000" dirty="0"/>
              <a:t>: con tali brevi proposizioni Lutero denunciò la situazione di degrado della Chiesa, criticando la dottrina ecclesiastica e in particolare la vendita della indulgenze.</a:t>
            </a:r>
          </a:p>
          <a:p>
            <a:pPr>
              <a:spcAft>
                <a:spcPts val="200"/>
              </a:spcAft>
            </a:pPr>
            <a:r>
              <a:rPr lang="it-IT" sz="2000" dirty="0"/>
              <a:t>Le 95 Tesi ebbero larga diffusione grazie alla </a:t>
            </a:r>
            <a:r>
              <a:rPr lang="it-IT" sz="2000" b="1" dirty="0"/>
              <a:t>stampa</a:t>
            </a:r>
            <a:r>
              <a:rPr lang="it-IT" sz="2000" dirty="0"/>
              <a:t>. Per tutta risposta, nel </a:t>
            </a:r>
            <a:r>
              <a:rPr lang="it-IT" sz="2000" b="1" dirty="0"/>
              <a:t>1520</a:t>
            </a:r>
            <a:r>
              <a:rPr lang="it-IT" sz="2000" dirty="0"/>
              <a:t> la </a:t>
            </a:r>
            <a:r>
              <a:rPr lang="it-IT" sz="2000" b="1" dirty="0"/>
              <a:t>Chiesa scomunicò Lutero </a:t>
            </a:r>
            <a:r>
              <a:rPr lang="it-IT" sz="2000" dirty="0"/>
              <a:t>e nel </a:t>
            </a:r>
            <a:r>
              <a:rPr lang="it-IT" sz="2000" b="1" dirty="0"/>
              <a:t>1521</a:t>
            </a:r>
            <a:r>
              <a:rPr lang="it-IT" sz="2000" dirty="0"/>
              <a:t>, durante la </a:t>
            </a:r>
            <a:r>
              <a:rPr lang="it-IT" sz="2000" b="1" dirty="0"/>
              <a:t>Dieta di Worms</a:t>
            </a:r>
            <a:r>
              <a:rPr lang="it-IT" sz="2000" dirty="0"/>
              <a:t>, l’</a:t>
            </a:r>
            <a:r>
              <a:rPr lang="it-IT" sz="2000" b="1" dirty="0"/>
              <a:t>imperatore</a:t>
            </a:r>
            <a:r>
              <a:rPr lang="it-IT" sz="2000" dirty="0"/>
              <a:t> </a:t>
            </a:r>
            <a:r>
              <a:rPr lang="it-IT" sz="2000" b="1" dirty="0"/>
              <a:t>Carlo V lo bandì dalle terre cristiane</a:t>
            </a:r>
            <a:r>
              <a:rPr lang="it-IT" sz="2000" dirty="0"/>
              <a:t>. Lutero trovò rifugio nel castello del principe elettore </a:t>
            </a:r>
            <a:r>
              <a:rPr lang="it-IT" sz="2000" b="1" dirty="0"/>
              <a:t>Federico di Sassonia</a:t>
            </a:r>
            <a:r>
              <a:rPr lang="it-IT" sz="2000" dirty="0"/>
              <a:t>, dove tradusse la Bibbia in tedesco.</a:t>
            </a:r>
            <a:endParaRPr lang="it-IT" sz="2000" dirty="0">
              <a:highlight>
                <a:srgbClr val="FFFF00"/>
              </a:highlight>
            </a:endParaRPr>
          </a:p>
        </p:txBody>
      </p:sp>
      <p:pic>
        <p:nvPicPr>
          <p:cNvPr id="3" name="Immagine 2" descr="Immagine che contiene Viso umano, ritratto, dipinto, disegno&#10;&#10;Descrizione generata automaticamente">
            <a:extLst>
              <a:ext uri="{FF2B5EF4-FFF2-40B4-BE49-F238E27FC236}">
                <a16:creationId xmlns:a16="http://schemas.microsoft.com/office/drawing/2014/main" id="{8585E90F-B1B1-8FD4-C4E2-F5FD43B89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432" y="996043"/>
            <a:ext cx="4140200" cy="4343400"/>
          </a:xfrm>
          <a:prstGeom prst="rect">
            <a:avLst/>
          </a:prstGeom>
        </p:spPr>
      </p:pic>
    </p:spTree>
    <p:extLst>
      <p:ext uri="{BB962C8B-B14F-4D97-AF65-F5344CB8AC3E}">
        <p14:creationId xmlns:p14="http://schemas.microsoft.com/office/powerpoint/2010/main" val="617102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A01044B-1D20-16D0-964D-67EA2C406300}"/>
              </a:ext>
            </a:extLst>
          </p:cNvPr>
          <p:cNvSpPr txBox="1"/>
          <p:nvPr/>
        </p:nvSpPr>
        <p:spPr>
          <a:xfrm>
            <a:off x="916892" y="1341605"/>
            <a:ext cx="8984753" cy="2631490"/>
          </a:xfrm>
          <a:prstGeom prst="rect">
            <a:avLst/>
          </a:prstGeom>
          <a:noFill/>
        </p:spPr>
        <p:txBody>
          <a:bodyPr wrap="square" rtlCol="0">
            <a:spAutoFit/>
          </a:bodyPr>
          <a:lstStyle/>
          <a:p>
            <a:pPr>
              <a:spcAft>
                <a:spcPts val="200"/>
              </a:spcAft>
            </a:pPr>
            <a:r>
              <a:rPr lang="it-IT" sz="2000" dirty="0"/>
              <a:t>I princìpi su cui si basava la </a:t>
            </a:r>
            <a:r>
              <a:rPr lang="it-IT" sz="2000" b="1" dirty="0"/>
              <a:t>Riforma luterana </a:t>
            </a:r>
            <a:r>
              <a:rPr lang="it-IT" sz="2000" dirty="0"/>
              <a:t>erano:</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la </a:t>
            </a:r>
            <a:r>
              <a:rPr lang="it-IT" sz="2000" b="1" dirty="0">
                <a:latin typeface="Calibri" panose="020F0502020204030204" pitchFamily="34" charset="0"/>
                <a:cs typeface="Calibri" panose="020F0502020204030204" pitchFamily="34" charset="0"/>
              </a:rPr>
              <a:t>salvezza dell’anima </a:t>
            </a:r>
            <a:r>
              <a:rPr lang="it-IT" sz="2000" dirty="0">
                <a:latin typeface="Calibri" panose="020F0502020204030204" pitchFamily="34" charset="0"/>
                <a:cs typeface="Calibri" panose="020F0502020204030204" pitchFamily="34" charset="0"/>
              </a:rPr>
              <a:t>dipende solo dalla </a:t>
            </a:r>
            <a:r>
              <a:rPr lang="it-IT" sz="2000" b="1" dirty="0">
                <a:latin typeface="Calibri" panose="020F0502020204030204" pitchFamily="34" charset="0"/>
                <a:cs typeface="Calibri" panose="020F0502020204030204" pitchFamily="34" charset="0"/>
              </a:rPr>
              <a:t>fede in Dio </a:t>
            </a:r>
            <a:r>
              <a:rPr lang="it-IT" sz="2000" dirty="0">
                <a:latin typeface="Calibri" panose="020F0502020204030204" pitchFamily="34" charset="0"/>
                <a:cs typeface="Calibri" panose="020F0502020204030204" pitchFamily="34" charset="0"/>
              </a:rPr>
              <a:t>e non dalle opere buone che si compiono né dalle somme di denaro versate alla Chiesa;</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ogni fedele può leggere e interpretare le Sacre Scritture (</a:t>
            </a:r>
            <a:r>
              <a:rPr lang="it-IT" sz="2000" b="1" dirty="0">
                <a:latin typeface="Calibri" panose="020F0502020204030204" pitchFamily="34" charset="0"/>
                <a:cs typeface="Calibri" panose="020F0502020204030204" pitchFamily="34" charset="0"/>
              </a:rPr>
              <a:t>principio del libero esame</a:t>
            </a:r>
            <a:r>
              <a:rPr lang="it-IT" sz="2000" dirty="0">
                <a:latin typeface="Calibri" panose="020F0502020204030204" pitchFamily="34" charset="0"/>
                <a:cs typeface="Calibri" panose="020F0502020204030204" pitchFamily="34" charset="0"/>
              </a:rPr>
              <a:t>);</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non ci sono intermediari, quindi, tra i fedeli e Dio: nelle comunità è ammessa solamente la figura del </a:t>
            </a:r>
            <a:r>
              <a:rPr lang="it-IT" sz="2000" b="1" dirty="0">
                <a:latin typeface="Calibri" panose="020F0502020204030204" pitchFamily="34" charset="0"/>
                <a:cs typeface="Calibri" panose="020F0502020204030204" pitchFamily="34" charset="0"/>
              </a:rPr>
              <a:t>pastore</a:t>
            </a:r>
            <a:r>
              <a:rPr lang="it-IT" sz="2000" dirty="0">
                <a:latin typeface="Calibri" panose="020F0502020204030204" pitchFamily="34" charset="0"/>
                <a:cs typeface="Calibri" panose="020F0502020204030204" pitchFamily="34" charset="0"/>
              </a:rPr>
              <a:t> in qualità di guida religiosa e morale (</a:t>
            </a:r>
            <a:r>
              <a:rPr lang="it-IT" sz="2000" b="1" dirty="0">
                <a:latin typeface="Calibri" panose="020F0502020204030204" pitchFamily="34" charset="0"/>
                <a:cs typeface="Calibri" panose="020F0502020204030204" pitchFamily="34" charset="0"/>
              </a:rPr>
              <a:t>principio del sacerdozio universale</a:t>
            </a:r>
            <a:r>
              <a:rPr lang="it-IT" sz="2000" dirty="0">
                <a:latin typeface="Calibri" panose="020F0502020204030204" pitchFamily="34" charset="0"/>
                <a:cs typeface="Calibri" panose="020F0502020204030204" pitchFamily="34" charset="0"/>
              </a:rPr>
              <a:t>); valore.</a:t>
            </a:r>
            <a:endParaRPr lang="it-IT" sz="2000" dirty="0">
              <a:highlight>
                <a:srgbClr val="FFFF00"/>
              </a:highlight>
            </a:endParaRPr>
          </a:p>
        </p:txBody>
      </p:sp>
      <p:pic>
        <p:nvPicPr>
          <p:cNvPr id="3" name="Immagine 2" descr="Immagine che contiene vestiti, interno, dipinto, persona&#10;&#10;Descrizione generata automaticamente">
            <a:extLst>
              <a:ext uri="{FF2B5EF4-FFF2-40B4-BE49-F238E27FC236}">
                <a16:creationId xmlns:a16="http://schemas.microsoft.com/office/drawing/2014/main" id="{E94C4786-6163-B22A-8872-CFD805BDA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721" y="3676254"/>
            <a:ext cx="5411652" cy="3051504"/>
          </a:xfrm>
          <a:prstGeom prst="rect">
            <a:avLst/>
          </a:prstGeom>
        </p:spPr>
      </p:pic>
      <p:sp>
        <p:nvSpPr>
          <p:cNvPr id="6" name="CasellaDiTesto 5">
            <a:extLst>
              <a:ext uri="{FF2B5EF4-FFF2-40B4-BE49-F238E27FC236}">
                <a16:creationId xmlns:a16="http://schemas.microsoft.com/office/drawing/2014/main" id="{8F934ACB-3C9A-D7DF-1621-A0B6A7AA5D30}"/>
              </a:ext>
            </a:extLst>
          </p:cNvPr>
          <p:cNvSpPr txBox="1"/>
          <p:nvPr/>
        </p:nvSpPr>
        <p:spPr>
          <a:xfrm>
            <a:off x="901338" y="3612846"/>
            <a:ext cx="4702628" cy="1656864"/>
          </a:xfrm>
          <a:prstGeom prst="rect">
            <a:avLst/>
          </a:prstGeom>
          <a:noFill/>
        </p:spPr>
        <p:txBody>
          <a:bodyPr wrap="square">
            <a:spAutoFit/>
          </a:bodyPr>
          <a:lstStyle/>
          <a:p>
            <a:pPr marL="342900" indent="-342900">
              <a:spcAft>
                <a:spcPts val="200"/>
              </a:spcAft>
              <a:buFont typeface="Arial" panose="020B0604020202020204" pitchFamily="34" charset="0"/>
              <a:buChar char="•"/>
            </a:pPr>
            <a:endParaRPr lang="it-IT" sz="2000" dirty="0">
              <a:latin typeface="Calibri" panose="020F0502020204030204" pitchFamily="34" charset="0"/>
              <a:cs typeface="Calibri" panose="020F0502020204030204" pitchFamily="34" charset="0"/>
            </a:endParaRP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solo i due sacramenti istituiti da Gesù, ovvero il </a:t>
            </a:r>
            <a:r>
              <a:rPr lang="it-IT" sz="2000" b="1" dirty="0">
                <a:latin typeface="Calibri" panose="020F0502020204030204" pitchFamily="34" charset="0"/>
                <a:cs typeface="Calibri" panose="020F0502020204030204" pitchFamily="34" charset="0"/>
              </a:rPr>
              <a:t>battesimo</a:t>
            </a:r>
            <a:r>
              <a:rPr lang="it-IT" sz="2000" dirty="0">
                <a:latin typeface="Calibri" panose="020F0502020204030204" pitchFamily="34" charset="0"/>
                <a:cs typeface="Calibri" panose="020F0502020204030204" pitchFamily="34" charset="0"/>
              </a:rPr>
              <a:t> e l’</a:t>
            </a:r>
            <a:r>
              <a:rPr lang="it-IT" sz="2000" b="1" dirty="0">
                <a:latin typeface="Calibri" panose="020F0502020204030204" pitchFamily="34" charset="0"/>
                <a:cs typeface="Calibri" panose="020F0502020204030204" pitchFamily="34" charset="0"/>
              </a:rPr>
              <a:t>eucaristia</a:t>
            </a:r>
            <a:r>
              <a:rPr lang="it-IT" sz="2000" dirty="0">
                <a:latin typeface="Calibri" panose="020F0502020204030204" pitchFamily="34" charset="0"/>
                <a:cs typeface="Calibri" panose="020F0502020204030204" pitchFamily="34" charset="0"/>
              </a:rPr>
              <a:t>, sono validi, e tutti gli altri stabiliti dalla Chiesa non hanno </a:t>
            </a:r>
            <a:endParaRPr lang="it-IT" sz="2000" dirty="0"/>
          </a:p>
        </p:txBody>
      </p:sp>
    </p:spTree>
    <p:extLst>
      <p:ext uri="{BB962C8B-B14F-4D97-AF65-F5344CB8AC3E}">
        <p14:creationId xmlns:p14="http://schemas.microsoft.com/office/powerpoint/2010/main" val="34614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6B01D7C-DBE7-E293-E426-127BF515E2CE}"/>
              </a:ext>
            </a:extLst>
          </p:cNvPr>
          <p:cNvSpPr txBox="1"/>
          <p:nvPr/>
        </p:nvSpPr>
        <p:spPr>
          <a:xfrm>
            <a:off x="916893" y="904725"/>
            <a:ext cx="6398307" cy="4552528"/>
          </a:xfrm>
          <a:prstGeom prst="rect">
            <a:avLst/>
          </a:prstGeom>
          <a:noFill/>
        </p:spPr>
        <p:txBody>
          <a:bodyPr wrap="square" rtlCol="0">
            <a:spAutoFit/>
          </a:bodyPr>
          <a:lstStyle/>
          <a:p>
            <a:pPr>
              <a:spcAft>
                <a:spcPts val="500"/>
              </a:spcAft>
            </a:pPr>
            <a:r>
              <a:rPr lang="it-IT" sz="2400" b="1" dirty="0">
                <a:solidFill>
                  <a:srgbClr val="D02756"/>
                </a:solidFill>
              </a:rPr>
              <a:t>2 La rivolta dei contadini</a:t>
            </a:r>
            <a:endParaRPr lang="it-IT" sz="2000" dirty="0"/>
          </a:p>
          <a:p>
            <a:pPr>
              <a:spcAft>
                <a:spcPts val="200"/>
              </a:spcAft>
            </a:pPr>
            <a:r>
              <a:rPr lang="it-IT" sz="2000" dirty="0"/>
              <a:t>Le critiche di Lutero ebbero larga diffusione anche nelle </a:t>
            </a:r>
            <a:r>
              <a:rPr lang="it-IT" sz="2000" b="1" dirty="0"/>
              <a:t>campagne</a:t>
            </a:r>
            <a:r>
              <a:rPr lang="it-IT" sz="2000" dirty="0"/>
              <a:t>, dove furono interpretate in </a:t>
            </a:r>
            <a:r>
              <a:rPr lang="it-IT" sz="2000" b="1" dirty="0"/>
              <a:t>chiave politico-sociale</a:t>
            </a:r>
            <a:r>
              <a:rPr lang="it-IT" sz="2000" dirty="0"/>
              <a:t> e non solo religiosa: nel </a:t>
            </a:r>
            <a:r>
              <a:rPr lang="it-IT" sz="2000" b="1" dirty="0"/>
              <a:t>1524</a:t>
            </a:r>
            <a:r>
              <a:rPr lang="it-IT" sz="2000" dirty="0"/>
              <a:t> scoppiarono nella </a:t>
            </a:r>
            <a:r>
              <a:rPr lang="it-IT" sz="2000" b="1" dirty="0"/>
              <a:t>Germania sud-occidentale</a:t>
            </a:r>
            <a:r>
              <a:rPr lang="it-IT" sz="2000" dirty="0"/>
              <a:t> le prime </a:t>
            </a:r>
            <a:r>
              <a:rPr lang="it-IT" sz="2000" b="1" dirty="0"/>
              <a:t>rivolte dei contadini</a:t>
            </a:r>
            <a:r>
              <a:rPr lang="it-IT" sz="2000" dirty="0"/>
              <a:t> contro i signori feudali e presto si estesero a quasi tutte le regioni centro-meridionali. A favore dei contadini intervenne anche </a:t>
            </a:r>
            <a:r>
              <a:rPr lang="it-IT" sz="2000" b="1" dirty="0"/>
              <a:t>Thomas </a:t>
            </a:r>
            <a:r>
              <a:rPr lang="it-IT" sz="2000" b="1" dirty="0" err="1"/>
              <a:t>M</a:t>
            </a:r>
            <a:r>
              <a:rPr lang="it-IT" sz="2000" b="1" dirty="0" err="1">
                <a:latin typeface="Calibri" panose="020F0502020204030204" pitchFamily="34" charset="0"/>
                <a:cs typeface="Calibri" panose="020F0502020204030204" pitchFamily="34" charset="0"/>
              </a:rPr>
              <a:t>üntzer</a:t>
            </a:r>
            <a:r>
              <a:rPr lang="it-IT" sz="2000" dirty="0">
                <a:latin typeface="Calibri" panose="020F0502020204030204" pitchFamily="34" charset="0"/>
                <a:cs typeface="Calibri" panose="020F0502020204030204" pitchFamily="34" charset="0"/>
              </a:rPr>
              <a:t>, un ex allievo di Lutero.</a:t>
            </a:r>
          </a:p>
          <a:p>
            <a:pPr>
              <a:spcAft>
                <a:spcPts val="200"/>
              </a:spcAft>
            </a:pPr>
            <a:r>
              <a:rPr lang="it-IT" sz="2000" dirty="0">
                <a:latin typeface="Calibri" panose="020F0502020204030204" pitchFamily="34" charset="0"/>
                <a:cs typeface="Calibri" panose="020F0502020204030204" pitchFamily="34" charset="0"/>
              </a:rPr>
              <a:t>Tuttavia, le rivendicazioni dei contadini non furono appoggiate da </a:t>
            </a:r>
            <a:r>
              <a:rPr lang="it-IT" sz="2000" b="1" dirty="0">
                <a:latin typeface="Calibri" panose="020F0502020204030204" pitchFamily="34" charset="0"/>
                <a:cs typeface="Calibri" panose="020F0502020204030204" pitchFamily="34" charset="0"/>
              </a:rPr>
              <a:t>Lutero</a:t>
            </a:r>
            <a:r>
              <a:rPr lang="it-IT" sz="2000" dirty="0">
                <a:latin typeface="Calibri" panose="020F0502020204030204" pitchFamily="34" charset="0"/>
                <a:cs typeface="Calibri" panose="020F0502020204030204" pitchFamily="34" charset="0"/>
              </a:rPr>
              <a:t>, il quale </a:t>
            </a:r>
            <a:r>
              <a:rPr lang="it-IT" sz="2000" b="1" dirty="0">
                <a:latin typeface="Calibri" panose="020F0502020204030204" pitchFamily="34" charset="0"/>
                <a:cs typeface="Calibri" panose="020F0502020204030204" pitchFamily="34" charset="0"/>
              </a:rPr>
              <a:t>si schierò apertamente con i principi</a:t>
            </a:r>
            <a:r>
              <a:rPr lang="it-IT" sz="2000" dirty="0">
                <a:latin typeface="Calibri" panose="020F0502020204030204" pitchFamily="34" charset="0"/>
                <a:cs typeface="Calibri" panose="020F0502020204030204" pitchFamily="34" charset="0"/>
              </a:rPr>
              <a:t>. Le </a:t>
            </a:r>
            <a:r>
              <a:rPr lang="it-IT" sz="2000" b="1" dirty="0">
                <a:latin typeface="Calibri" panose="020F0502020204030204" pitchFamily="34" charset="0"/>
                <a:cs typeface="Calibri" panose="020F0502020204030204" pitchFamily="34" charset="0"/>
              </a:rPr>
              <a:t>rivolte contadine</a:t>
            </a:r>
            <a:r>
              <a:rPr lang="it-IT" sz="2000" dirty="0">
                <a:latin typeface="Calibri" panose="020F0502020204030204" pitchFamily="34" charset="0"/>
                <a:cs typeface="Calibri" panose="020F0502020204030204" pitchFamily="34" charset="0"/>
              </a:rPr>
              <a:t> furono </a:t>
            </a:r>
            <a:r>
              <a:rPr lang="it-IT" sz="2000" b="1" dirty="0">
                <a:latin typeface="Calibri" panose="020F0502020204030204" pitchFamily="34" charset="0"/>
                <a:cs typeface="Calibri" panose="020F0502020204030204" pitchFamily="34" charset="0"/>
              </a:rPr>
              <a:t>duramente</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represse</a:t>
            </a:r>
            <a:r>
              <a:rPr lang="it-IT" sz="2000" dirty="0">
                <a:latin typeface="Calibri" panose="020F0502020204030204" pitchFamily="34" charset="0"/>
                <a:cs typeface="Calibri" panose="020F0502020204030204" pitchFamily="34" charset="0"/>
              </a:rPr>
              <a:t>: nel 1525, dopo un’aspra battaglia presso il villaggio di </a:t>
            </a:r>
            <a:r>
              <a:rPr lang="it-IT" sz="2000" dirty="0" err="1">
                <a:latin typeface="Calibri" panose="020F0502020204030204" pitchFamily="34" charset="0"/>
                <a:cs typeface="Calibri" panose="020F0502020204030204" pitchFamily="34" charset="0"/>
              </a:rPr>
              <a:t>Frankenhausen</a:t>
            </a:r>
            <a:r>
              <a:rPr lang="it-IT" sz="2000" dirty="0">
                <a:latin typeface="Calibri" panose="020F0502020204030204" pitchFamily="34" charset="0"/>
                <a:cs typeface="Calibri" panose="020F0502020204030204" pitchFamily="34" charset="0"/>
              </a:rPr>
              <a:t>, </a:t>
            </a:r>
            <a:r>
              <a:rPr lang="it-IT" sz="2000" dirty="0"/>
              <a:t>Thomas </a:t>
            </a:r>
            <a:r>
              <a:rPr lang="it-IT" sz="2000" dirty="0" err="1"/>
              <a:t>M</a:t>
            </a:r>
            <a:r>
              <a:rPr lang="it-IT" sz="2000" dirty="0" err="1">
                <a:latin typeface="Calibri" panose="020F0502020204030204" pitchFamily="34" charset="0"/>
                <a:cs typeface="Calibri" panose="020F0502020204030204" pitchFamily="34" charset="0"/>
              </a:rPr>
              <a:t>üntzer</a:t>
            </a:r>
            <a:r>
              <a:rPr lang="it-IT" sz="2000" dirty="0">
                <a:latin typeface="Calibri" panose="020F0502020204030204" pitchFamily="34" charset="0"/>
                <a:cs typeface="Calibri" panose="020F0502020204030204" pitchFamily="34" charset="0"/>
              </a:rPr>
              <a:t> venne catturato, torturato e infine condannato a morte.</a:t>
            </a:r>
            <a:endParaRPr lang="it-IT" sz="2000" dirty="0">
              <a:highlight>
                <a:srgbClr val="FFFF00"/>
              </a:highlight>
              <a:latin typeface="Calibri" panose="020F0502020204030204" pitchFamily="34" charset="0"/>
              <a:cs typeface="Calibri" panose="020F0502020204030204" pitchFamily="34" charset="0"/>
            </a:endParaRPr>
          </a:p>
        </p:txBody>
      </p:sp>
      <p:pic>
        <p:nvPicPr>
          <p:cNvPr id="4" name="Immagine 3" descr="Immagine che contiene schizzo, disegno, dipinto, arte&#10;&#10;Descrizione generata automaticamente">
            <a:extLst>
              <a:ext uri="{FF2B5EF4-FFF2-40B4-BE49-F238E27FC236}">
                <a16:creationId xmlns:a16="http://schemas.microsoft.com/office/drawing/2014/main" id="{7F559AFA-D243-2202-7876-7A850A130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911" y="842010"/>
            <a:ext cx="3784600" cy="5905500"/>
          </a:xfrm>
          <a:prstGeom prst="rect">
            <a:avLst/>
          </a:prstGeom>
        </p:spPr>
      </p:pic>
    </p:spTree>
    <p:extLst>
      <p:ext uri="{BB962C8B-B14F-4D97-AF65-F5344CB8AC3E}">
        <p14:creationId xmlns:p14="http://schemas.microsoft.com/office/powerpoint/2010/main" val="63048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40983EBC-8B4D-700C-4255-11F314C632F4}"/>
              </a:ext>
            </a:extLst>
          </p:cNvPr>
          <p:cNvSpPr txBox="1"/>
          <p:nvPr/>
        </p:nvSpPr>
        <p:spPr>
          <a:xfrm>
            <a:off x="916892" y="904725"/>
            <a:ext cx="7325771" cy="4578176"/>
          </a:xfrm>
          <a:prstGeom prst="rect">
            <a:avLst/>
          </a:prstGeom>
          <a:noFill/>
        </p:spPr>
        <p:txBody>
          <a:bodyPr wrap="square" rtlCol="0">
            <a:spAutoFit/>
          </a:bodyPr>
          <a:lstStyle/>
          <a:p>
            <a:pPr>
              <a:spcAft>
                <a:spcPts val="500"/>
              </a:spcAft>
            </a:pPr>
            <a:r>
              <a:rPr lang="it-IT" sz="2400" b="1" dirty="0">
                <a:solidFill>
                  <a:srgbClr val="D02756"/>
                </a:solidFill>
              </a:rPr>
              <a:t>3 Le altre Chiese protestanti</a:t>
            </a:r>
            <a:endParaRPr lang="it-IT" sz="2000" dirty="0"/>
          </a:p>
          <a:p>
            <a:pPr>
              <a:spcAft>
                <a:spcPts val="200"/>
              </a:spcAft>
            </a:pPr>
            <a:r>
              <a:rPr lang="it-IT" sz="2000" dirty="0">
                <a:cs typeface="Calibri" panose="020F0502020204030204" pitchFamily="34" charset="0"/>
              </a:rPr>
              <a:t>Intanto la Riforma luterana continuò a diffondersi, in particolare nel Nord Europa, in </a:t>
            </a:r>
            <a:r>
              <a:rPr lang="it-IT" sz="2000" b="1" dirty="0">
                <a:cs typeface="Calibri" panose="020F0502020204030204" pitchFamily="34" charset="0"/>
              </a:rPr>
              <a:t>Svezia</a:t>
            </a:r>
            <a:r>
              <a:rPr lang="it-IT" sz="2000" dirty="0">
                <a:cs typeface="Calibri" panose="020F0502020204030204" pitchFamily="34" charset="0"/>
              </a:rPr>
              <a:t>, </a:t>
            </a:r>
            <a:r>
              <a:rPr lang="it-IT" sz="2000" b="1" dirty="0">
                <a:cs typeface="Calibri" panose="020F0502020204030204" pitchFamily="34" charset="0"/>
              </a:rPr>
              <a:t>Danimarca</a:t>
            </a:r>
            <a:r>
              <a:rPr lang="it-IT" sz="2000" dirty="0">
                <a:cs typeface="Calibri" panose="020F0502020204030204" pitchFamily="34" charset="0"/>
              </a:rPr>
              <a:t> e </a:t>
            </a:r>
            <a:r>
              <a:rPr lang="it-IT" sz="2000" b="1" dirty="0">
                <a:cs typeface="Calibri" panose="020F0502020204030204" pitchFamily="34" charset="0"/>
              </a:rPr>
              <a:t>Norvegia</a:t>
            </a:r>
            <a:r>
              <a:rPr lang="it-IT" sz="2000" dirty="0">
                <a:cs typeface="Calibri" panose="020F0502020204030204" pitchFamily="34" charset="0"/>
              </a:rPr>
              <a:t>.</a:t>
            </a:r>
          </a:p>
          <a:p>
            <a:pPr>
              <a:spcAft>
                <a:spcPts val="200"/>
              </a:spcAft>
            </a:pPr>
            <a:r>
              <a:rPr lang="it-IT" sz="2000" dirty="0">
                <a:cs typeface="Calibri" panose="020F0502020204030204" pitchFamily="34" charset="0"/>
              </a:rPr>
              <a:t>Anche in </a:t>
            </a:r>
            <a:r>
              <a:rPr lang="it-IT" sz="2000" b="1" dirty="0">
                <a:cs typeface="Calibri" panose="020F0502020204030204" pitchFamily="34" charset="0"/>
              </a:rPr>
              <a:t>Svizzera</a:t>
            </a:r>
            <a:r>
              <a:rPr lang="it-IT" sz="2000" dirty="0">
                <a:cs typeface="Calibri" panose="020F0502020204030204" pitchFamily="34" charset="0"/>
              </a:rPr>
              <a:t> operarono importanti riformatori ispirati dalle idee di Lutero: </a:t>
            </a:r>
            <a:r>
              <a:rPr lang="it-IT" sz="2000" b="1" dirty="0" err="1">
                <a:latin typeface="Calibri" panose="020F0502020204030204" pitchFamily="34" charset="0"/>
                <a:cs typeface="Calibri" panose="020F0502020204030204" pitchFamily="34" charset="0"/>
              </a:rPr>
              <a:t>Huldreich</a:t>
            </a:r>
            <a:r>
              <a:rPr lang="it-IT" sz="2000" b="1" dirty="0">
                <a:latin typeface="Calibri" panose="020F0502020204030204" pitchFamily="34" charset="0"/>
                <a:cs typeface="Calibri" panose="020F0502020204030204" pitchFamily="34" charset="0"/>
              </a:rPr>
              <a:t> Zwingli</a:t>
            </a:r>
            <a:r>
              <a:rPr lang="it-IT" sz="2000" dirty="0">
                <a:latin typeface="Calibri" panose="020F0502020204030204" pitchFamily="34" charset="0"/>
                <a:cs typeface="Calibri" panose="020F0502020204030204" pitchFamily="34" charset="0"/>
              </a:rPr>
              <a:t> a </a:t>
            </a:r>
            <a:r>
              <a:rPr lang="it-IT" sz="2000" b="1" dirty="0">
                <a:latin typeface="Calibri" panose="020F0502020204030204" pitchFamily="34" charset="0"/>
                <a:cs typeface="Calibri" panose="020F0502020204030204" pitchFamily="34" charset="0"/>
              </a:rPr>
              <a:t>Zurigo</a:t>
            </a:r>
            <a:r>
              <a:rPr lang="it-IT" sz="2000" dirty="0">
                <a:latin typeface="Calibri" panose="020F0502020204030204" pitchFamily="34" charset="0"/>
                <a:cs typeface="Calibri" panose="020F0502020204030204" pitchFamily="34" charset="0"/>
              </a:rPr>
              <a:t> e </a:t>
            </a:r>
            <a:r>
              <a:rPr lang="it-IT" sz="2000" b="1" dirty="0">
                <a:latin typeface="Calibri" panose="020F0502020204030204" pitchFamily="34" charset="0"/>
                <a:cs typeface="Calibri" panose="020F0502020204030204" pitchFamily="34" charset="0"/>
              </a:rPr>
              <a:t>Giovanni</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Calvino</a:t>
            </a:r>
            <a:r>
              <a:rPr lang="it-IT" sz="2000" dirty="0">
                <a:latin typeface="Calibri" panose="020F0502020204030204" pitchFamily="34" charset="0"/>
                <a:cs typeface="Calibri" panose="020F0502020204030204" pitchFamily="34" charset="0"/>
              </a:rPr>
              <a:t> a </a:t>
            </a:r>
            <a:r>
              <a:rPr lang="it-IT" sz="2000" b="1" dirty="0">
                <a:latin typeface="Calibri" panose="020F0502020204030204" pitchFamily="34" charset="0"/>
                <a:cs typeface="Calibri" panose="020F0502020204030204" pitchFamily="34" charset="0"/>
              </a:rPr>
              <a:t>Ginevra</a:t>
            </a:r>
            <a:r>
              <a:rPr lang="it-IT" sz="2000" dirty="0">
                <a:latin typeface="Calibri" panose="020F0502020204030204" pitchFamily="34" charset="0"/>
                <a:cs typeface="Calibri" panose="020F0502020204030204" pitchFamily="34" charset="0"/>
              </a:rPr>
              <a:t>. Qui, tuttavia, a differenza di Lutero, Zwingli e Calvino attuarono anche </a:t>
            </a:r>
            <a:r>
              <a:rPr lang="it-IT" sz="2000" b="1" dirty="0">
                <a:latin typeface="Calibri" panose="020F0502020204030204" pitchFamily="34" charset="0"/>
                <a:cs typeface="Calibri" panose="020F0502020204030204" pitchFamily="34" charset="0"/>
              </a:rPr>
              <a:t>importanti provvedimenti politico-sociali in collaborazione con le autorità cittadine</a:t>
            </a:r>
            <a:r>
              <a:rPr lang="it-IT" sz="2000" dirty="0">
                <a:latin typeface="Calibri" panose="020F0502020204030204" pitchFamily="34" charset="0"/>
                <a:cs typeface="Calibri" panose="020F0502020204030204" pitchFamily="34" charset="0"/>
              </a:rPr>
              <a:t>, dando vita a </a:t>
            </a:r>
            <a:r>
              <a:rPr lang="it-IT" sz="2000" b="1" dirty="0">
                <a:latin typeface="Calibri" panose="020F0502020204030204" pitchFamily="34" charset="0"/>
                <a:cs typeface="Calibri" panose="020F0502020204030204" pitchFamily="34" charset="0"/>
              </a:rPr>
              <a:t>nuove</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comunità</a:t>
            </a:r>
            <a:r>
              <a:rPr lang="it-IT" sz="2000" dirty="0">
                <a:latin typeface="Calibri" panose="020F0502020204030204" pitchFamily="34" charset="0"/>
                <a:cs typeface="Calibri" panose="020F0502020204030204" pitchFamily="34" charset="0"/>
              </a:rPr>
              <a:t> organizzate secondo una </a:t>
            </a:r>
            <a:r>
              <a:rPr lang="it-IT" sz="2000" b="1" dirty="0">
                <a:latin typeface="Calibri" panose="020F0502020204030204" pitchFamily="34" charset="0"/>
                <a:cs typeface="Calibri" panose="020F0502020204030204" pitchFamily="34" charset="0"/>
              </a:rPr>
              <a:t>rigida disciplina</a:t>
            </a:r>
            <a:r>
              <a:rPr lang="it-IT" sz="2000" dirty="0">
                <a:latin typeface="Calibri" panose="020F0502020204030204" pitchFamily="34" charset="0"/>
                <a:cs typeface="Calibri" panose="020F0502020204030204" pitchFamily="34" charset="0"/>
              </a:rPr>
              <a:t> e in cui </a:t>
            </a:r>
            <a:r>
              <a:rPr lang="it-IT" sz="2000" b="1" dirty="0">
                <a:latin typeface="Calibri" panose="020F0502020204030204" pitchFamily="34" charset="0"/>
                <a:cs typeface="Calibri" panose="020F0502020204030204" pitchFamily="34" charset="0"/>
              </a:rPr>
              <a:t>ogni</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forma di dissenso</a:t>
            </a:r>
            <a:r>
              <a:rPr lang="it-IT" sz="2000" dirty="0">
                <a:latin typeface="Calibri" panose="020F0502020204030204" pitchFamily="34" charset="0"/>
                <a:cs typeface="Calibri" panose="020F0502020204030204" pitchFamily="34" charset="0"/>
              </a:rPr>
              <a:t> veniva duramente </a:t>
            </a:r>
            <a:r>
              <a:rPr lang="it-IT" sz="2000" b="1" dirty="0">
                <a:latin typeface="Calibri" panose="020F0502020204030204" pitchFamily="34" charset="0"/>
                <a:cs typeface="Calibri" panose="020F0502020204030204" pitchFamily="34" charset="0"/>
              </a:rPr>
              <a:t>repressa</a:t>
            </a:r>
            <a:r>
              <a:rPr lang="it-IT" sz="2000" dirty="0">
                <a:latin typeface="Calibri" panose="020F0502020204030204" pitchFamily="34" charset="0"/>
                <a:cs typeface="Calibri" panose="020F0502020204030204" pitchFamily="34" charset="0"/>
              </a:rPr>
              <a:t>. Il </a:t>
            </a:r>
            <a:r>
              <a:rPr lang="it-IT" sz="2000" b="1" dirty="0">
                <a:latin typeface="Calibri" panose="020F0502020204030204" pitchFamily="34" charset="0"/>
                <a:cs typeface="Calibri" panose="020F0502020204030204" pitchFamily="34" charset="0"/>
              </a:rPr>
              <a:t>calvinismo</a:t>
            </a:r>
            <a:r>
              <a:rPr lang="it-IT" sz="2000" dirty="0">
                <a:latin typeface="Calibri" panose="020F0502020204030204" pitchFamily="34" charset="0"/>
                <a:cs typeface="Calibri" panose="020F0502020204030204" pitchFamily="34" charset="0"/>
              </a:rPr>
              <a:t>, inoltre, sosteneva anche che ogni essere umano fosse destinato da Dio fin dalla nascita alla salvezza o alla dannazione (principio della </a:t>
            </a:r>
            <a:r>
              <a:rPr lang="it-IT" sz="2000" b="1" dirty="0">
                <a:latin typeface="Calibri" panose="020F0502020204030204" pitchFamily="34" charset="0"/>
                <a:cs typeface="Calibri" panose="020F0502020204030204" pitchFamily="34" charset="0"/>
              </a:rPr>
              <a:t>predestinazione</a:t>
            </a:r>
            <a:r>
              <a:rPr lang="it-IT" sz="2000" dirty="0">
                <a:latin typeface="Calibri" panose="020F0502020204030204" pitchFamily="34" charset="0"/>
                <a:cs typeface="Calibri" panose="020F0502020204030204" pitchFamily="34" charset="0"/>
              </a:rPr>
              <a:t>).</a:t>
            </a:r>
          </a:p>
          <a:p>
            <a:pPr>
              <a:spcAft>
                <a:spcPts val="200"/>
              </a:spcAft>
            </a:pPr>
            <a:r>
              <a:rPr lang="it-IT" sz="2000" dirty="0">
                <a:latin typeface="Calibri" panose="020F0502020204030204" pitchFamily="34" charset="0"/>
                <a:cs typeface="Calibri" panose="020F0502020204030204" pitchFamily="34" charset="0"/>
              </a:rPr>
              <a:t>Nel </a:t>
            </a:r>
            <a:r>
              <a:rPr lang="it-IT" sz="2000" b="1" dirty="0">
                <a:latin typeface="Calibri" panose="020F0502020204030204" pitchFamily="34" charset="0"/>
                <a:cs typeface="Calibri" panose="020F0502020204030204" pitchFamily="34" charset="0"/>
              </a:rPr>
              <a:t>1525</a:t>
            </a:r>
            <a:r>
              <a:rPr lang="it-IT" sz="2000" dirty="0">
                <a:latin typeface="Calibri" panose="020F0502020204030204" pitchFamily="34" charset="0"/>
                <a:cs typeface="Calibri" panose="020F0502020204030204" pitchFamily="34" charset="0"/>
              </a:rPr>
              <a:t> nei territori tedeschi si sviluppò anche la corrente religiosa degli </a:t>
            </a:r>
            <a:r>
              <a:rPr lang="it-IT" sz="2000" b="1" dirty="0">
                <a:latin typeface="Calibri" panose="020F0502020204030204" pitchFamily="34" charset="0"/>
                <a:cs typeface="Calibri" panose="020F0502020204030204" pitchFamily="34" charset="0"/>
              </a:rPr>
              <a:t>anabattisti</a:t>
            </a:r>
            <a:r>
              <a:rPr lang="it-IT" sz="2000" dirty="0">
                <a:latin typeface="Calibri" panose="020F0502020204030204" pitchFamily="34" charset="0"/>
                <a:cs typeface="Calibri" panose="020F0502020204030204" pitchFamily="34" charset="0"/>
              </a:rPr>
              <a:t>, che predicavano il </a:t>
            </a:r>
            <a:r>
              <a:rPr lang="it-IT" sz="2000" b="1" dirty="0">
                <a:latin typeface="Calibri" panose="020F0502020204030204" pitchFamily="34" charset="0"/>
                <a:cs typeface="Calibri" panose="020F0502020204030204" pitchFamily="34" charset="0"/>
              </a:rPr>
              <a:t>battesimo degli</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adulti</a:t>
            </a:r>
            <a:r>
              <a:rPr lang="it-IT" sz="2000" dirty="0">
                <a:latin typeface="Calibri" panose="020F0502020204030204" pitchFamily="34" charset="0"/>
                <a:cs typeface="Calibri" panose="020F0502020204030204" pitchFamily="34" charset="0"/>
              </a:rPr>
              <a:t>.</a:t>
            </a:r>
            <a:endParaRPr lang="it-IT" sz="2000" dirty="0">
              <a:highlight>
                <a:srgbClr val="FFFF00"/>
              </a:highlight>
              <a:latin typeface="Calibri" panose="020F0502020204030204" pitchFamily="34" charset="0"/>
              <a:cs typeface="Calibri" panose="020F0502020204030204" pitchFamily="34" charset="0"/>
            </a:endParaRPr>
          </a:p>
        </p:txBody>
      </p:sp>
      <p:pic>
        <p:nvPicPr>
          <p:cNvPr id="3" name="Immagine 2" descr="Immagine che contiene Viso umano, ritratto, dipinto, Barba umana&#10;&#10;Descrizione generata automaticamente">
            <a:extLst>
              <a:ext uri="{FF2B5EF4-FFF2-40B4-BE49-F238E27FC236}">
                <a16:creationId xmlns:a16="http://schemas.microsoft.com/office/drawing/2014/main" id="{F0DC9434-786F-F8F0-713C-AB4CBCF92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274" y="1433830"/>
            <a:ext cx="2692400" cy="4356100"/>
          </a:xfrm>
          <a:prstGeom prst="rect">
            <a:avLst/>
          </a:prstGeom>
        </p:spPr>
      </p:pic>
    </p:spTree>
    <p:extLst>
      <p:ext uri="{BB962C8B-B14F-4D97-AF65-F5344CB8AC3E}">
        <p14:creationId xmlns:p14="http://schemas.microsoft.com/office/powerpoint/2010/main" val="249956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2B35FAF1-5B1D-BAAE-BB28-43395BB7760D}"/>
              </a:ext>
            </a:extLst>
          </p:cNvPr>
          <p:cNvSpPr txBox="1"/>
          <p:nvPr/>
        </p:nvSpPr>
        <p:spPr>
          <a:xfrm>
            <a:off x="916894" y="904725"/>
            <a:ext cx="6685690" cy="5501506"/>
          </a:xfrm>
          <a:prstGeom prst="rect">
            <a:avLst/>
          </a:prstGeom>
          <a:noFill/>
        </p:spPr>
        <p:txBody>
          <a:bodyPr wrap="square" rtlCol="0">
            <a:spAutoFit/>
          </a:bodyPr>
          <a:lstStyle/>
          <a:p>
            <a:pPr>
              <a:spcAft>
                <a:spcPts val="500"/>
              </a:spcAft>
            </a:pPr>
            <a:r>
              <a:rPr lang="it-IT" sz="2400" b="1" dirty="0">
                <a:solidFill>
                  <a:srgbClr val="D02756"/>
                </a:solidFill>
              </a:rPr>
              <a:t>4 I rapporti tra fede e politica</a:t>
            </a:r>
            <a:endParaRPr lang="it-IT" sz="2000" dirty="0"/>
          </a:p>
          <a:p>
            <a:pPr>
              <a:spcAft>
                <a:spcPts val="200"/>
              </a:spcAft>
            </a:pPr>
            <a:r>
              <a:rPr lang="it-IT" sz="2000" dirty="0">
                <a:cs typeface="Calibri" panose="020F0502020204030204" pitchFamily="34" charset="0"/>
              </a:rPr>
              <a:t>Diversi </a:t>
            </a:r>
            <a:r>
              <a:rPr lang="it-IT" sz="2000" b="1" dirty="0">
                <a:cs typeface="Calibri" panose="020F0502020204030204" pitchFamily="34" charset="0"/>
              </a:rPr>
              <a:t>principi</a:t>
            </a:r>
            <a:r>
              <a:rPr lang="it-IT" sz="2000" dirty="0">
                <a:cs typeface="Calibri" panose="020F0502020204030204" pitchFamily="34" charset="0"/>
              </a:rPr>
              <a:t> </a:t>
            </a:r>
            <a:r>
              <a:rPr lang="it-IT" sz="2000" b="1" dirty="0">
                <a:cs typeface="Calibri" panose="020F0502020204030204" pitchFamily="34" charset="0"/>
              </a:rPr>
              <a:t>tedeschi</a:t>
            </a:r>
            <a:r>
              <a:rPr lang="it-IT" sz="2000" dirty="0">
                <a:cs typeface="Calibri" panose="020F0502020204030204" pitchFamily="34" charset="0"/>
              </a:rPr>
              <a:t>, per affermare e rafforzare il proprio potere nei territori da loro amministrati e rendersi maggiormente autonomi dalla Chiesa e dall’autorità imperiale, appoggiarono la Riforma luterana.</a:t>
            </a:r>
          </a:p>
          <a:p>
            <a:pPr>
              <a:spcAft>
                <a:spcPts val="200"/>
              </a:spcAft>
            </a:pPr>
            <a:r>
              <a:rPr lang="it-IT" sz="2000" dirty="0">
                <a:cs typeface="Calibri" panose="020F0502020204030204" pitchFamily="34" charset="0"/>
              </a:rPr>
              <a:t>Nel </a:t>
            </a:r>
            <a:r>
              <a:rPr lang="it-IT" sz="2000" b="1" dirty="0">
                <a:cs typeface="Calibri" panose="020F0502020204030204" pitchFamily="34" charset="0"/>
              </a:rPr>
              <a:t>1526</a:t>
            </a:r>
            <a:r>
              <a:rPr lang="it-IT" sz="2000" dirty="0">
                <a:cs typeface="Calibri" panose="020F0502020204030204" pitchFamily="34" charset="0"/>
              </a:rPr>
              <a:t> l’imperatore, per porre fine ai conflitti tra i principi che avevano aderito alla Riforma e quelli rimasti fedeli al cattolicesimo, convocò la </a:t>
            </a:r>
            <a:r>
              <a:rPr lang="it-IT" sz="2000" b="1" dirty="0">
                <a:cs typeface="Calibri" panose="020F0502020204030204" pitchFamily="34" charset="0"/>
              </a:rPr>
              <a:t>Dieta</a:t>
            </a:r>
            <a:r>
              <a:rPr lang="it-IT" sz="2000" dirty="0">
                <a:cs typeface="Calibri" panose="020F0502020204030204" pitchFamily="34" charset="0"/>
              </a:rPr>
              <a:t> </a:t>
            </a:r>
            <a:r>
              <a:rPr lang="it-IT" sz="2000" b="1" dirty="0">
                <a:cs typeface="Calibri" panose="020F0502020204030204" pitchFamily="34" charset="0"/>
              </a:rPr>
              <a:t>di</a:t>
            </a:r>
            <a:r>
              <a:rPr lang="it-IT" sz="2000" dirty="0">
                <a:cs typeface="Calibri" panose="020F0502020204030204" pitchFamily="34" charset="0"/>
              </a:rPr>
              <a:t> </a:t>
            </a:r>
            <a:r>
              <a:rPr lang="it-IT" sz="2000" b="1" dirty="0">
                <a:cs typeface="Calibri" panose="020F0502020204030204" pitchFamily="34" charset="0"/>
              </a:rPr>
              <a:t>Spira</a:t>
            </a:r>
            <a:r>
              <a:rPr lang="it-IT" sz="2000" dirty="0">
                <a:cs typeface="Calibri" panose="020F0502020204030204" pitchFamily="34" charset="0"/>
              </a:rPr>
              <a:t> in cui stabilì il </a:t>
            </a:r>
            <a:r>
              <a:rPr lang="it-IT" sz="2000" b="1" dirty="0">
                <a:cs typeface="Calibri" panose="020F0502020204030204" pitchFamily="34" charset="0"/>
              </a:rPr>
              <a:t>principio</a:t>
            </a:r>
            <a:r>
              <a:rPr lang="it-IT" sz="2000" dirty="0">
                <a:cs typeface="Calibri" panose="020F0502020204030204" pitchFamily="34" charset="0"/>
              </a:rPr>
              <a:t> </a:t>
            </a:r>
            <a:r>
              <a:rPr lang="it-IT" sz="2000" b="1" dirty="0">
                <a:cs typeface="Calibri" panose="020F0502020204030204" pitchFamily="34" charset="0"/>
              </a:rPr>
              <a:t>di</a:t>
            </a:r>
            <a:r>
              <a:rPr lang="it-IT" sz="2000" dirty="0">
                <a:cs typeface="Calibri" panose="020F0502020204030204" pitchFamily="34" charset="0"/>
              </a:rPr>
              <a:t> </a:t>
            </a:r>
            <a:r>
              <a:rPr lang="it-IT" sz="2000" b="1" dirty="0">
                <a:cs typeface="Calibri" panose="020F0502020204030204" pitchFamily="34" charset="0"/>
              </a:rPr>
              <a:t>territorialità</a:t>
            </a:r>
            <a:r>
              <a:rPr lang="it-IT" sz="2000" dirty="0">
                <a:cs typeface="Calibri" panose="020F0502020204030204" pitchFamily="34" charset="0"/>
              </a:rPr>
              <a:t>, secondo cui ogni principe poteva decidere quale religione fosse praticata nel territorio da lui governato.</a:t>
            </a:r>
          </a:p>
          <a:p>
            <a:pPr>
              <a:spcAft>
                <a:spcPts val="200"/>
              </a:spcAft>
            </a:pPr>
            <a:r>
              <a:rPr lang="it-IT" sz="2000" dirty="0">
                <a:cs typeface="Calibri" panose="020F0502020204030204" pitchFamily="34" charset="0"/>
              </a:rPr>
              <a:t>Tuttavia, nel </a:t>
            </a:r>
            <a:r>
              <a:rPr lang="it-IT" sz="2000" b="1" dirty="0">
                <a:cs typeface="Calibri" panose="020F0502020204030204" pitchFamily="34" charset="0"/>
              </a:rPr>
              <a:t>1529</a:t>
            </a:r>
            <a:r>
              <a:rPr lang="it-IT" sz="2000" dirty="0">
                <a:cs typeface="Calibri" panose="020F0502020204030204" pitchFamily="34" charset="0"/>
              </a:rPr>
              <a:t>, in una </a:t>
            </a:r>
            <a:r>
              <a:rPr lang="it-IT" sz="2000" b="1" dirty="0">
                <a:cs typeface="Calibri" panose="020F0502020204030204" pitchFamily="34" charset="0"/>
              </a:rPr>
              <a:t>nuova Dieta convocata sempre a Spira</a:t>
            </a:r>
            <a:r>
              <a:rPr lang="it-IT" sz="2000" dirty="0">
                <a:cs typeface="Calibri" panose="020F0502020204030204" pitchFamily="34" charset="0"/>
              </a:rPr>
              <a:t>, l’imperatore revocò le decisioni precedenti e proibì l’adesione alla Riforma. Alcuni principi protestarono contro tali provvedimenti (per questo motivo la Riforma venne chiamata </a:t>
            </a:r>
            <a:r>
              <a:rPr lang="it-IT" sz="2000" b="1" dirty="0">
                <a:cs typeface="Calibri" panose="020F0502020204030204" pitchFamily="34" charset="0"/>
              </a:rPr>
              <a:t>protestante</a:t>
            </a:r>
            <a:r>
              <a:rPr lang="it-IT" sz="2000" dirty="0">
                <a:cs typeface="Calibri" panose="020F0502020204030204" pitchFamily="34" charset="0"/>
              </a:rPr>
              <a:t>) e nel </a:t>
            </a:r>
            <a:r>
              <a:rPr lang="it-IT" sz="2000" b="1" dirty="0">
                <a:cs typeface="Calibri" panose="020F0502020204030204" pitchFamily="34" charset="0"/>
              </a:rPr>
              <a:t>1530</a:t>
            </a:r>
            <a:r>
              <a:rPr lang="it-IT" sz="2000" dirty="0">
                <a:cs typeface="Calibri" panose="020F0502020204030204" pitchFamily="34" charset="0"/>
              </a:rPr>
              <a:t> durante la </a:t>
            </a:r>
            <a:r>
              <a:rPr lang="it-IT" sz="2000" b="1" dirty="0">
                <a:cs typeface="Calibri" panose="020F0502020204030204" pitchFamily="34" charset="0"/>
              </a:rPr>
              <a:t>Dieta</a:t>
            </a:r>
            <a:r>
              <a:rPr lang="it-IT" sz="2000" dirty="0">
                <a:cs typeface="Calibri" panose="020F0502020204030204" pitchFamily="34" charset="0"/>
              </a:rPr>
              <a:t> </a:t>
            </a:r>
            <a:r>
              <a:rPr lang="it-IT" sz="2000" b="1" dirty="0">
                <a:cs typeface="Calibri" panose="020F0502020204030204" pitchFamily="34" charset="0"/>
              </a:rPr>
              <a:t>di</a:t>
            </a:r>
            <a:r>
              <a:rPr lang="it-IT" sz="2000" dirty="0">
                <a:cs typeface="Calibri" panose="020F0502020204030204" pitchFamily="34" charset="0"/>
              </a:rPr>
              <a:t> </a:t>
            </a:r>
            <a:r>
              <a:rPr lang="it-IT" sz="2000" b="1" dirty="0">
                <a:cs typeface="Calibri" panose="020F0502020204030204" pitchFamily="34" charset="0"/>
              </a:rPr>
              <a:t>Augusta</a:t>
            </a:r>
            <a:r>
              <a:rPr lang="it-IT" sz="2000" dirty="0">
                <a:cs typeface="Calibri" panose="020F0502020204030204" pitchFamily="34" charset="0"/>
              </a:rPr>
              <a:t> presentarono la loro professione di fede (</a:t>
            </a:r>
            <a:r>
              <a:rPr lang="it-IT" sz="2000" i="1" dirty="0" err="1">
                <a:cs typeface="Calibri" panose="020F0502020204030204" pitchFamily="34" charset="0"/>
              </a:rPr>
              <a:t>Confessio</a:t>
            </a:r>
            <a:r>
              <a:rPr lang="it-IT" sz="2000" i="1" dirty="0">
                <a:cs typeface="Calibri" panose="020F0502020204030204" pitchFamily="34" charset="0"/>
              </a:rPr>
              <a:t> Augustana</a:t>
            </a:r>
            <a:r>
              <a:rPr lang="it-IT" sz="2000" dirty="0">
                <a:cs typeface="Calibri" panose="020F0502020204030204" pitchFamily="34" charset="0"/>
              </a:rPr>
              <a:t>), che l’imperatore non riconobbe.</a:t>
            </a:r>
            <a:endParaRPr lang="it-IT" sz="2000" dirty="0">
              <a:highlight>
                <a:srgbClr val="FFFF00"/>
              </a:highlight>
              <a:cs typeface="Calibri" panose="020F0502020204030204" pitchFamily="34" charset="0"/>
            </a:endParaRPr>
          </a:p>
        </p:txBody>
      </p:sp>
      <p:pic>
        <p:nvPicPr>
          <p:cNvPr id="3" name="Immagine 2" descr="Immagine che contiene dipinto, cavallo, disegno, vestiti&#10;&#10;Descrizione generata automaticamente">
            <a:extLst>
              <a:ext uri="{FF2B5EF4-FFF2-40B4-BE49-F238E27FC236}">
                <a16:creationId xmlns:a16="http://schemas.microsoft.com/office/drawing/2014/main" id="{D5D3A64F-3E14-6C79-E591-86EABEB1B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6072" y="1449976"/>
            <a:ext cx="3949348" cy="4245973"/>
          </a:xfrm>
          <a:prstGeom prst="rect">
            <a:avLst/>
          </a:prstGeom>
        </p:spPr>
      </p:pic>
    </p:spTree>
    <p:extLst>
      <p:ext uri="{BB962C8B-B14F-4D97-AF65-F5344CB8AC3E}">
        <p14:creationId xmlns:p14="http://schemas.microsoft.com/office/powerpoint/2010/main" val="4087680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BDF4D967-9B62-7F4A-4FBF-8C03AF27DDAE}"/>
              </a:ext>
            </a:extLst>
          </p:cNvPr>
          <p:cNvSpPr txBox="1"/>
          <p:nvPr/>
        </p:nvSpPr>
        <p:spPr>
          <a:xfrm>
            <a:off x="916892" y="1351765"/>
            <a:ext cx="7730719" cy="4811574"/>
          </a:xfrm>
          <a:prstGeom prst="rect">
            <a:avLst/>
          </a:prstGeom>
          <a:noFill/>
        </p:spPr>
        <p:txBody>
          <a:bodyPr wrap="square" rtlCol="0">
            <a:spAutoFit/>
          </a:bodyPr>
          <a:lstStyle/>
          <a:p>
            <a:pPr>
              <a:spcAft>
                <a:spcPts val="200"/>
              </a:spcAft>
            </a:pPr>
            <a:r>
              <a:rPr lang="it-IT" sz="2000" dirty="0"/>
              <a:t>Quindi i principi protestanti si unirono nella </a:t>
            </a:r>
            <a:r>
              <a:rPr lang="it-IT" sz="2000" b="1" dirty="0"/>
              <a:t>Lega di Smalcalda</a:t>
            </a:r>
            <a:r>
              <a:rPr lang="it-IT" sz="2000" dirty="0"/>
              <a:t>, che tuttavia venne sconfitta nel </a:t>
            </a:r>
            <a:r>
              <a:rPr lang="it-IT" sz="2000" b="1" dirty="0"/>
              <a:t>1547</a:t>
            </a:r>
            <a:r>
              <a:rPr lang="it-IT" sz="2000" dirty="0"/>
              <a:t> a </a:t>
            </a:r>
            <a:r>
              <a:rPr lang="it-IT" sz="2000" b="1" dirty="0" err="1"/>
              <a:t>M</a:t>
            </a:r>
            <a:r>
              <a:rPr lang="it-IT" sz="2000" b="1" dirty="0" err="1">
                <a:latin typeface="Calibri" panose="020F0502020204030204" pitchFamily="34" charset="0"/>
                <a:cs typeface="Calibri" panose="020F0502020204030204" pitchFamily="34" charset="0"/>
              </a:rPr>
              <a:t>ühlberg</a:t>
            </a:r>
            <a:r>
              <a:rPr lang="it-IT" sz="2000" dirty="0">
                <a:latin typeface="Calibri" panose="020F0502020204030204" pitchFamily="34" charset="0"/>
                <a:cs typeface="Calibri" panose="020F0502020204030204" pitchFamily="34" charset="0"/>
              </a:rPr>
              <a:t> dall’esercito di </a:t>
            </a:r>
            <a:r>
              <a:rPr lang="it-IT" sz="2000" b="1" dirty="0">
                <a:latin typeface="Calibri" panose="020F0502020204030204" pitchFamily="34" charset="0"/>
                <a:cs typeface="Calibri" panose="020F0502020204030204" pitchFamily="34" charset="0"/>
              </a:rPr>
              <a:t>Carlo V</a:t>
            </a:r>
            <a:r>
              <a:rPr lang="it-IT" sz="2000" dirty="0">
                <a:latin typeface="Calibri" panose="020F0502020204030204" pitchFamily="34" charset="0"/>
                <a:cs typeface="Calibri" panose="020F0502020204030204" pitchFamily="34" charset="0"/>
              </a:rPr>
              <a:t>.</a:t>
            </a:r>
          </a:p>
          <a:p>
            <a:pPr>
              <a:spcAft>
                <a:spcPts val="200"/>
              </a:spcAft>
            </a:pPr>
            <a:r>
              <a:rPr lang="it-IT" sz="2000" dirty="0">
                <a:latin typeface="Calibri" panose="020F0502020204030204" pitchFamily="34" charset="0"/>
                <a:cs typeface="Calibri" panose="020F0502020204030204" pitchFamily="34" charset="0"/>
              </a:rPr>
              <a:t>Nel tentativo di trovare un punto di incontro tra le due parti, l’imperatore avviò i cosiddetti “</a:t>
            </a:r>
            <a:r>
              <a:rPr lang="it-IT" sz="2000" b="1" dirty="0">
                <a:latin typeface="Calibri" panose="020F0502020204030204" pitchFamily="34" charset="0"/>
                <a:cs typeface="Calibri" panose="020F0502020204030204" pitchFamily="34" charset="0"/>
              </a:rPr>
              <a:t>colloqui</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di</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religione</a:t>
            </a:r>
            <a:r>
              <a:rPr lang="it-IT" sz="2000" dirty="0">
                <a:latin typeface="Calibri" panose="020F0502020204030204" pitchFamily="34" charset="0"/>
                <a:cs typeface="Calibri" panose="020F0502020204030204" pitchFamily="34" charset="0"/>
              </a:rPr>
              <a:t>”, che però non ebbero l’esito sperato.</a:t>
            </a:r>
          </a:p>
          <a:p>
            <a:pPr>
              <a:spcAft>
                <a:spcPts val="200"/>
              </a:spcAft>
            </a:pPr>
            <a:r>
              <a:rPr lang="it-IT" sz="2000" dirty="0">
                <a:latin typeface="Calibri" panose="020F0502020204030204" pitchFamily="34" charset="0"/>
                <a:cs typeface="Calibri" panose="020F0502020204030204" pitchFamily="34" charset="0"/>
              </a:rPr>
              <a:t>La situazione si risolse nel </a:t>
            </a:r>
            <a:r>
              <a:rPr lang="it-IT" sz="2000" b="1" dirty="0">
                <a:latin typeface="Calibri" panose="020F0502020204030204" pitchFamily="34" charset="0"/>
                <a:cs typeface="Calibri" panose="020F0502020204030204" pitchFamily="34" charset="0"/>
              </a:rPr>
              <a:t>1555</a:t>
            </a:r>
            <a:r>
              <a:rPr lang="it-IT" sz="2000" dirty="0">
                <a:latin typeface="Calibri" panose="020F0502020204030204" pitchFamily="34" charset="0"/>
                <a:cs typeface="Calibri" panose="020F0502020204030204" pitchFamily="34" charset="0"/>
              </a:rPr>
              <a:t> con la </a:t>
            </a:r>
            <a:r>
              <a:rPr lang="it-IT" sz="2000" b="1" dirty="0">
                <a:latin typeface="Calibri" panose="020F0502020204030204" pitchFamily="34" charset="0"/>
                <a:cs typeface="Calibri" panose="020F0502020204030204" pitchFamily="34" charset="0"/>
              </a:rPr>
              <a:t>Pace di Augusta</a:t>
            </a:r>
            <a:r>
              <a:rPr lang="it-IT" sz="2000" dirty="0">
                <a:latin typeface="Calibri" panose="020F0502020204030204" pitchFamily="34" charset="0"/>
                <a:cs typeface="Calibri" panose="020F0502020204030204" pitchFamily="34" charset="0"/>
              </a:rPr>
              <a:t>, che stabilì due princìpi fondamentali per mettere fine definitivamente ai conflitti tra cattolici e luterani:</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il </a:t>
            </a:r>
            <a:r>
              <a:rPr lang="it-IT" sz="2000" b="1" dirty="0">
                <a:latin typeface="Calibri" panose="020F0502020204030204" pitchFamily="34" charset="0"/>
                <a:cs typeface="Calibri" panose="020F0502020204030204" pitchFamily="34" charset="0"/>
              </a:rPr>
              <a:t>principio </a:t>
            </a:r>
            <a:r>
              <a:rPr lang="it-IT" sz="2000" b="1" i="1" dirty="0" err="1">
                <a:latin typeface="Calibri" panose="020F0502020204030204" pitchFamily="34" charset="0"/>
                <a:cs typeface="Calibri" panose="020F0502020204030204" pitchFamily="34" charset="0"/>
              </a:rPr>
              <a:t>cuius</a:t>
            </a:r>
            <a:r>
              <a:rPr lang="it-IT" sz="2000" b="1" i="1" dirty="0">
                <a:latin typeface="Calibri" panose="020F0502020204030204" pitchFamily="34" charset="0"/>
                <a:cs typeface="Calibri" panose="020F0502020204030204" pitchFamily="34" charset="0"/>
              </a:rPr>
              <a:t> regio eius </a:t>
            </a:r>
            <a:r>
              <a:rPr lang="it-IT" sz="2000" b="1" i="1" dirty="0" err="1">
                <a:latin typeface="Calibri" panose="020F0502020204030204" pitchFamily="34" charset="0"/>
                <a:cs typeface="Calibri" panose="020F0502020204030204" pitchFamily="34" charset="0"/>
              </a:rPr>
              <a:t>religio</a:t>
            </a:r>
            <a:r>
              <a:rPr lang="it-IT" sz="2000" b="1" i="1" dirty="0">
                <a:latin typeface="Calibri" panose="020F0502020204030204" pitchFamily="34" charset="0"/>
                <a:cs typeface="Calibri" panose="020F0502020204030204" pitchFamily="34" charset="0"/>
              </a:rPr>
              <a:t> </a:t>
            </a:r>
            <a:r>
              <a:rPr lang="it-IT" sz="2000" dirty="0">
                <a:latin typeface="Calibri" panose="020F0502020204030204" pitchFamily="34" charset="0"/>
                <a:cs typeface="Calibri" panose="020F0502020204030204" pitchFamily="34" charset="0"/>
              </a:rPr>
              <a:t>(dal latino “di chi è il regno, sua anche la religione”), ovvero il principio di territorialità già stabilito durante la prima Dieta di Spira;</a:t>
            </a:r>
          </a:p>
          <a:p>
            <a:pPr marL="342900" indent="-342900">
              <a:spcAft>
                <a:spcPts val="200"/>
              </a:spcAft>
              <a:buFont typeface="Arial" panose="020B0604020202020204" pitchFamily="34" charset="0"/>
              <a:buChar char="•"/>
            </a:pPr>
            <a:r>
              <a:rPr lang="it-IT" sz="2000" dirty="0">
                <a:latin typeface="Calibri" panose="020F0502020204030204" pitchFamily="34" charset="0"/>
                <a:cs typeface="Calibri" panose="020F0502020204030204" pitchFamily="34" charset="0"/>
              </a:rPr>
              <a:t>il </a:t>
            </a:r>
            <a:r>
              <a:rPr lang="it-IT" sz="2000" b="1" dirty="0">
                <a:latin typeface="Calibri" panose="020F0502020204030204" pitchFamily="34" charset="0"/>
                <a:cs typeface="Calibri" panose="020F0502020204030204" pitchFamily="34" charset="0"/>
              </a:rPr>
              <a:t>principio </a:t>
            </a:r>
            <a:r>
              <a:rPr lang="it-IT" sz="2000" b="1" i="1" dirty="0" err="1">
                <a:latin typeface="Calibri" panose="020F0502020204030204" pitchFamily="34" charset="0"/>
                <a:cs typeface="Calibri" panose="020F0502020204030204" pitchFamily="34" charset="0"/>
              </a:rPr>
              <a:t>reservatum</a:t>
            </a:r>
            <a:r>
              <a:rPr lang="it-IT" sz="2000" b="1" i="1" dirty="0">
                <a:latin typeface="Calibri" panose="020F0502020204030204" pitchFamily="34" charset="0"/>
                <a:cs typeface="Calibri" panose="020F0502020204030204" pitchFamily="34" charset="0"/>
              </a:rPr>
              <a:t> </a:t>
            </a:r>
            <a:r>
              <a:rPr lang="it-IT" sz="2000" b="1" i="1" dirty="0" err="1">
                <a:latin typeface="Calibri" panose="020F0502020204030204" pitchFamily="34" charset="0"/>
                <a:cs typeface="Calibri" panose="020F0502020204030204" pitchFamily="34" charset="0"/>
              </a:rPr>
              <a:t>ecclesiasticum</a:t>
            </a:r>
            <a:r>
              <a:rPr lang="it-IT" sz="2000" b="1" i="1" dirty="0">
                <a:latin typeface="Calibri" panose="020F0502020204030204" pitchFamily="34" charset="0"/>
                <a:cs typeface="Calibri" panose="020F0502020204030204" pitchFamily="34" charset="0"/>
              </a:rPr>
              <a:t> </a:t>
            </a:r>
            <a:r>
              <a:rPr lang="it-IT" sz="2000" dirty="0">
                <a:latin typeface="Calibri" panose="020F0502020204030204" pitchFamily="34" charset="0"/>
                <a:cs typeface="Calibri" panose="020F0502020204030204" pitchFamily="34" charset="0"/>
              </a:rPr>
              <a:t>(dal latino “diritto ecclesiastico di riserva”), in base al quale la Chiesa di Roma rimaneva proprietaria dei beni ecclesiastici dei religiosi che avevano aderito al luteranesimo dopo il 1552 e perdeva invece quelli confiscati prima di quella data.</a:t>
            </a:r>
          </a:p>
        </p:txBody>
      </p:sp>
      <p:pic>
        <p:nvPicPr>
          <p:cNvPr id="3" name="Immagine 2" descr="Immagine che contiene dipinto, vestiti, arte&#10;&#10;Descrizione generata automaticamente">
            <a:extLst>
              <a:ext uri="{FF2B5EF4-FFF2-40B4-BE49-F238E27FC236}">
                <a16:creationId xmlns:a16="http://schemas.microsoft.com/office/drawing/2014/main" id="{88449AFE-3C29-6B41-65C6-217F82EF9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7033" y="1463039"/>
            <a:ext cx="3191011" cy="2947306"/>
          </a:xfrm>
          <a:prstGeom prst="rect">
            <a:avLst/>
          </a:prstGeom>
        </p:spPr>
      </p:pic>
    </p:spTree>
    <p:extLst>
      <p:ext uri="{BB962C8B-B14F-4D97-AF65-F5344CB8AC3E}">
        <p14:creationId xmlns:p14="http://schemas.microsoft.com/office/powerpoint/2010/main" val="150255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B1747A0C-999B-C592-AA6C-B00D17CD2188}"/>
              </a:ext>
            </a:extLst>
          </p:cNvPr>
          <p:cNvSpPr txBox="1"/>
          <p:nvPr/>
        </p:nvSpPr>
        <p:spPr>
          <a:xfrm>
            <a:off x="916893" y="904725"/>
            <a:ext cx="7093632" cy="5168081"/>
          </a:xfrm>
          <a:prstGeom prst="rect">
            <a:avLst/>
          </a:prstGeom>
          <a:noFill/>
        </p:spPr>
        <p:txBody>
          <a:bodyPr wrap="square" rtlCol="0">
            <a:spAutoFit/>
          </a:bodyPr>
          <a:lstStyle/>
          <a:p>
            <a:pPr>
              <a:spcAft>
                <a:spcPts val="500"/>
              </a:spcAft>
            </a:pPr>
            <a:r>
              <a:rPr lang="it-IT" sz="2400" b="1" dirty="0">
                <a:solidFill>
                  <a:srgbClr val="D02756"/>
                </a:solidFill>
              </a:rPr>
              <a:t>5 La Chiesa protestante inglese</a:t>
            </a:r>
            <a:endParaRPr lang="it-IT" sz="2000" dirty="0"/>
          </a:p>
          <a:p>
            <a:pPr>
              <a:spcAft>
                <a:spcPts val="200"/>
              </a:spcAft>
            </a:pPr>
            <a:r>
              <a:rPr lang="it-IT" sz="2000" dirty="0">
                <a:latin typeface="Calibri" panose="020F0502020204030204" pitchFamily="34" charset="0"/>
                <a:cs typeface="Calibri" panose="020F0502020204030204" pitchFamily="34" charset="0"/>
              </a:rPr>
              <a:t>In </a:t>
            </a:r>
            <a:r>
              <a:rPr lang="it-IT" sz="2000" b="1" dirty="0">
                <a:latin typeface="Calibri" panose="020F0502020204030204" pitchFamily="34" charset="0"/>
                <a:cs typeface="Calibri" panose="020F0502020204030204" pitchFamily="34" charset="0"/>
              </a:rPr>
              <a:t>Inghilterra</a:t>
            </a:r>
            <a:r>
              <a:rPr lang="it-IT" sz="2000" dirty="0">
                <a:latin typeface="Calibri" panose="020F0502020204030204" pitchFamily="34" charset="0"/>
                <a:cs typeface="Calibri" panose="020F0502020204030204" pitchFamily="34" charset="0"/>
              </a:rPr>
              <a:t> il re </a:t>
            </a:r>
            <a:r>
              <a:rPr lang="it-IT" sz="2000" b="1" dirty="0">
                <a:latin typeface="Calibri" panose="020F0502020204030204" pitchFamily="34" charset="0"/>
                <a:cs typeface="Calibri" panose="020F0502020204030204" pitchFamily="34" charset="0"/>
              </a:rPr>
              <a:t>Enrico VIII </a:t>
            </a:r>
            <a:r>
              <a:rPr lang="it-IT" sz="2000" dirty="0">
                <a:latin typeface="Calibri" panose="020F0502020204030204" pitchFamily="34" charset="0"/>
                <a:cs typeface="Calibri" panose="020F0502020204030204" pitchFamily="34" charset="0"/>
              </a:rPr>
              <a:t>aveva chiesto al papa Clemente VII di annullare il matrimonio con la consorte </a:t>
            </a:r>
            <a:r>
              <a:rPr lang="it-IT" sz="2000" b="1" dirty="0">
                <a:latin typeface="Calibri" panose="020F0502020204030204" pitchFamily="34" charset="0"/>
                <a:cs typeface="Calibri" panose="020F0502020204030204" pitchFamily="34" charset="0"/>
              </a:rPr>
              <a:t>Caterina d’Aragona</a:t>
            </a:r>
            <a:r>
              <a:rPr lang="it-IT" sz="2000" dirty="0">
                <a:latin typeface="Calibri" panose="020F0502020204030204" pitchFamily="34" charset="0"/>
                <a:cs typeface="Calibri" panose="020F0502020204030204" pitchFamily="34" charset="0"/>
              </a:rPr>
              <a:t>, zia dell’imperatore Carlo V, per poter sposare la dama di corte </a:t>
            </a:r>
            <a:r>
              <a:rPr lang="it-IT" sz="2000" b="1" dirty="0">
                <a:latin typeface="Calibri" panose="020F0502020204030204" pitchFamily="34" charset="0"/>
                <a:cs typeface="Calibri" panose="020F0502020204030204" pitchFamily="34" charset="0"/>
              </a:rPr>
              <a:t>Anna</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Bolena</a:t>
            </a:r>
            <a:r>
              <a:rPr lang="it-IT" sz="2000" dirty="0">
                <a:latin typeface="Calibri" panose="020F0502020204030204" pitchFamily="34" charset="0"/>
                <a:cs typeface="Calibri" panose="020F0502020204030204" pitchFamily="34" charset="0"/>
              </a:rPr>
              <a:t>. Al rifiuto del papa, che non intendeva entrare in conflitto con l’imperatore, Enrico VIII ruppe ogni legame con la Chiesa di Roma e nel </a:t>
            </a:r>
            <a:r>
              <a:rPr lang="it-IT" sz="2000" b="1" dirty="0">
                <a:latin typeface="Calibri" panose="020F0502020204030204" pitchFamily="34" charset="0"/>
                <a:cs typeface="Calibri" panose="020F0502020204030204" pitchFamily="34" charset="0"/>
              </a:rPr>
              <a:t>1534</a:t>
            </a:r>
            <a:r>
              <a:rPr lang="it-IT" sz="2000" dirty="0">
                <a:latin typeface="Calibri" panose="020F0502020204030204" pitchFamily="34" charset="0"/>
                <a:cs typeface="Calibri" panose="020F0502020204030204" pitchFamily="34" charset="0"/>
              </a:rPr>
              <a:t> emanò l’</a:t>
            </a:r>
            <a:r>
              <a:rPr lang="it-IT" sz="2000" b="1" dirty="0">
                <a:latin typeface="Calibri" panose="020F0502020204030204" pitchFamily="34" charset="0"/>
                <a:cs typeface="Calibri" panose="020F0502020204030204" pitchFamily="34" charset="0"/>
              </a:rPr>
              <a:t>Atto</a:t>
            </a:r>
            <a:r>
              <a:rPr lang="it-IT" sz="2000" dirty="0">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di Supremazia</a:t>
            </a:r>
            <a:r>
              <a:rPr lang="it-IT" sz="2000" dirty="0">
                <a:latin typeface="Calibri" panose="020F0502020204030204" pitchFamily="34" charset="0"/>
                <a:cs typeface="Calibri" panose="020F0502020204030204" pitchFamily="34" charset="0"/>
              </a:rPr>
              <a:t>, con cui divenne capo supremo della </a:t>
            </a:r>
            <a:r>
              <a:rPr lang="it-IT" sz="2000" b="1" dirty="0">
                <a:latin typeface="Calibri" panose="020F0502020204030204" pitchFamily="34" charset="0"/>
                <a:cs typeface="Calibri" panose="020F0502020204030204" pitchFamily="34" charset="0"/>
              </a:rPr>
              <a:t>Chiesa d’Inghilterra</a:t>
            </a:r>
            <a:r>
              <a:rPr lang="it-IT" sz="2000" dirty="0">
                <a:latin typeface="Calibri" panose="020F0502020204030204" pitchFamily="34" charset="0"/>
                <a:cs typeface="Calibri" panose="020F0502020204030204" pitchFamily="34" charset="0"/>
              </a:rPr>
              <a:t>, che da quel momento venne definita </a:t>
            </a:r>
            <a:r>
              <a:rPr lang="it-IT" sz="2000" b="1" dirty="0">
                <a:latin typeface="Calibri" panose="020F0502020204030204" pitchFamily="34" charset="0"/>
                <a:cs typeface="Calibri" panose="020F0502020204030204" pitchFamily="34" charset="0"/>
              </a:rPr>
              <a:t>anglicana</a:t>
            </a:r>
            <a:r>
              <a:rPr lang="it-IT" sz="2000" dirty="0">
                <a:latin typeface="Calibri" panose="020F0502020204030204" pitchFamily="34" charset="0"/>
                <a:cs typeface="Calibri" panose="020F0502020204030204" pitchFamily="34" charset="0"/>
              </a:rPr>
              <a:t>. Inoltre, vennero aboliti gli ordini religiosi e confiscati i beni della Chiesa.</a:t>
            </a:r>
          </a:p>
          <a:p>
            <a:pPr>
              <a:spcAft>
                <a:spcPts val="200"/>
              </a:spcAft>
            </a:pPr>
            <a:r>
              <a:rPr lang="it-IT" sz="2000" dirty="0">
                <a:latin typeface="Calibri" panose="020F0502020204030204" pitchFamily="34" charset="0"/>
                <a:ea typeface="Calibri" panose="020F0502020204030204" pitchFamily="34" charset="0"/>
                <a:cs typeface="Calibri" panose="020F0502020204030204" pitchFamily="34" charset="0"/>
              </a:rPr>
              <a:t>Sotto il suo successore, </a:t>
            </a:r>
            <a:r>
              <a:rPr lang="it-IT" sz="2000" b="1" dirty="0">
                <a:latin typeface="Calibri" panose="020F0502020204030204" pitchFamily="34" charset="0"/>
                <a:ea typeface="Calibri" panose="020F0502020204030204" pitchFamily="34" charset="0"/>
                <a:cs typeface="Calibri" panose="020F0502020204030204" pitchFamily="34" charset="0"/>
              </a:rPr>
              <a:t>Edoardo VI</a:t>
            </a:r>
            <a:r>
              <a:rPr lang="it-IT" sz="2000" dirty="0">
                <a:latin typeface="Calibri" panose="020F0502020204030204" pitchFamily="34" charset="0"/>
                <a:ea typeface="Calibri" panose="020F0502020204030204" pitchFamily="34" charset="0"/>
                <a:cs typeface="Calibri" panose="020F0502020204030204" pitchFamily="34" charset="0"/>
              </a:rPr>
              <a:t>, la Chiesa anglicana adottò un </a:t>
            </a:r>
            <a:r>
              <a:rPr lang="it-IT" sz="2000" b="1" dirty="0">
                <a:latin typeface="Calibri" panose="020F0502020204030204" pitchFamily="34" charset="0"/>
                <a:ea typeface="Calibri" panose="020F0502020204030204" pitchFamily="34" charset="0"/>
                <a:cs typeface="Calibri" panose="020F0502020204030204" pitchFamily="34" charset="0"/>
              </a:rPr>
              <a:t>testo liturgico di orientamento calvinista </a:t>
            </a:r>
            <a:r>
              <a:rPr lang="it-IT" sz="2000" dirty="0">
                <a:latin typeface="Calibri" panose="020F0502020204030204" pitchFamily="34" charset="0"/>
                <a:ea typeface="Calibri" panose="020F0502020204030204" pitchFamily="34" charset="0"/>
                <a:cs typeface="Calibri" panose="020F0502020204030204" pitchFamily="34" charset="0"/>
              </a:rPr>
              <a:t>e la </a:t>
            </a:r>
            <a:r>
              <a:rPr lang="it-IT" sz="2000" b="1" dirty="0">
                <a:latin typeface="Calibri" panose="020F0502020204030204" pitchFamily="34" charset="0"/>
                <a:ea typeface="Calibri" panose="020F0502020204030204" pitchFamily="34" charset="0"/>
                <a:cs typeface="Calibri" panose="020F0502020204030204" pitchFamily="34" charset="0"/>
              </a:rPr>
              <a:t>lingua inglese </a:t>
            </a:r>
            <a:r>
              <a:rPr lang="it-IT" sz="2000" dirty="0">
                <a:latin typeface="Calibri" panose="020F0502020204030204" pitchFamily="34" charset="0"/>
                <a:ea typeface="Calibri" panose="020F0502020204030204" pitchFamily="34" charset="0"/>
                <a:cs typeface="Calibri" panose="020F0502020204030204" pitchFamily="34" charset="0"/>
              </a:rPr>
              <a:t>sostituì il latino durante la celebrazione delle funzioni. La Riforma subì una battuta d’arresto durante il regno della cattolica </a:t>
            </a:r>
            <a:r>
              <a:rPr lang="it-IT" sz="2000" b="1" dirty="0">
                <a:latin typeface="Calibri" panose="020F0502020204030204" pitchFamily="34" charset="0"/>
                <a:ea typeface="Calibri" panose="020F0502020204030204" pitchFamily="34" charset="0"/>
                <a:cs typeface="Calibri" panose="020F0502020204030204" pitchFamily="34" charset="0"/>
              </a:rPr>
              <a:t>Maria I Tudor</a:t>
            </a:r>
            <a:r>
              <a:rPr lang="it-IT" sz="2000" dirty="0">
                <a:latin typeface="Calibri" panose="020F0502020204030204" pitchFamily="34" charset="0"/>
                <a:ea typeface="Calibri" panose="020F0502020204030204" pitchFamily="34" charset="0"/>
                <a:cs typeface="Calibri" panose="020F0502020204030204" pitchFamily="34" charset="0"/>
              </a:rPr>
              <a:t>, detta la Sanguinaria, che represse duramente il protestantesimo, ma ripartì poco dopo con la regina </a:t>
            </a:r>
            <a:r>
              <a:rPr lang="it-IT" sz="2000" b="1" dirty="0">
                <a:latin typeface="Calibri" panose="020F0502020204030204" pitchFamily="34" charset="0"/>
                <a:ea typeface="Calibri" panose="020F0502020204030204" pitchFamily="34" charset="0"/>
                <a:cs typeface="Calibri" panose="020F0502020204030204" pitchFamily="34" charset="0"/>
              </a:rPr>
              <a:t>Elisabetta I</a:t>
            </a:r>
            <a:r>
              <a:rPr lang="it-IT" sz="2000" dirty="0">
                <a:latin typeface="Calibri" panose="020F0502020204030204" pitchFamily="34" charset="0"/>
                <a:ea typeface="Calibri" panose="020F0502020204030204" pitchFamily="34" charset="0"/>
                <a:cs typeface="Calibri" panose="020F0502020204030204" pitchFamily="34" charset="0"/>
              </a:rPr>
              <a:t>.</a:t>
            </a:r>
            <a:endParaRPr lang="it-IT" sz="2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descr="Immagine che contiene dipinto, Viso umano, vestiti, disegno&#10;&#10;Descrizione generata automaticamente">
            <a:extLst>
              <a:ext uri="{FF2B5EF4-FFF2-40B4-BE49-F238E27FC236}">
                <a16:creationId xmlns:a16="http://schemas.microsoft.com/office/drawing/2014/main" id="{DA64A884-864B-8DCD-66C6-27038CA5D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426" y="1397726"/>
            <a:ext cx="3186684" cy="4318000"/>
          </a:xfrm>
          <a:prstGeom prst="rect">
            <a:avLst/>
          </a:prstGeom>
        </p:spPr>
      </p:pic>
    </p:spTree>
    <p:extLst>
      <p:ext uri="{BB962C8B-B14F-4D97-AF65-F5344CB8AC3E}">
        <p14:creationId xmlns:p14="http://schemas.microsoft.com/office/powerpoint/2010/main" val="19702369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1844</Words>
  <Application>Microsoft Macintosh PowerPoint</Application>
  <PresentationFormat>Widescreen</PresentationFormat>
  <Paragraphs>52</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Querio</dc:creator>
  <cp:lastModifiedBy>Martina Beccherle</cp:lastModifiedBy>
  <cp:revision>32</cp:revision>
  <dcterms:created xsi:type="dcterms:W3CDTF">2024-01-12T11:51:10Z</dcterms:created>
  <dcterms:modified xsi:type="dcterms:W3CDTF">2024-10-18T10:13:57Z</dcterms:modified>
</cp:coreProperties>
</file>