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8" r:id="rId16"/>
    <p:sldId id="267" r:id="rId17"/>
    <p:sldId id="269" r:id="rId18"/>
    <p:sldId id="270"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B57C00-6C9D-4E7D-98A5-775B46FCA3C6}" v="7" dt="2024-04-04T14:14:09.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76"/>
    <p:restoredTop sz="94694"/>
  </p:normalViewPr>
  <p:slideViewPr>
    <p:cSldViewPr snapToGrid="0">
      <p:cViewPr varScale="1">
        <p:scale>
          <a:sx n="108" d="100"/>
          <a:sy n="108" d="100"/>
        </p:scale>
        <p:origin x="224"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ela Giglio" userId="7679140d-bd07-413c-9776-149d801d25e1" providerId="ADAL" clId="{0B654FE7-3788-46FF-B1C3-E5E05D7B5EB6}"/>
    <pc:docChg chg="undo custSel addSld modSld">
      <pc:chgData name="Carmela Giglio" userId="7679140d-bd07-413c-9776-149d801d25e1" providerId="ADAL" clId="{0B654FE7-3788-46FF-B1C3-E5E05D7B5EB6}" dt="2024-04-03T12:02:11.383" v="861" actId="20577"/>
      <pc:docMkLst>
        <pc:docMk/>
      </pc:docMkLst>
      <pc:sldChg chg="modSp mod">
        <pc:chgData name="Carmela Giglio" userId="7679140d-bd07-413c-9776-149d801d25e1" providerId="ADAL" clId="{0B654FE7-3788-46FF-B1C3-E5E05D7B5EB6}" dt="2024-04-03T09:57:29.528" v="29" actId="1076"/>
        <pc:sldMkLst>
          <pc:docMk/>
          <pc:sldMk cId="594806665" sldId="256"/>
        </pc:sldMkLst>
        <pc:spChg chg="mod">
          <ac:chgData name="Carmela Giglio" userId="7679140d-bd07-413c-9776-149d801d25e1" providerId="ADAL" clId="{0B654FE7-3788-46FF-B1C3-E5E05D7B5EB6}" dt="2024-04-03T09:57:29.528" v="29" actId="1076"/>
          <ac:spMkLst>
            <pc:docMk/>
            <pc:sldMk cId="594806665" sldId="256"/>
            <ac:spMk id="2" creationId="{58E8ED9D-AE41-A9E8-1A32-E3248933C986}"/>
          </ac:spMkLst>
        </pc:spChg>
      </pc:sldChg>
      <pc:sldChg chg="addSp delSp modSp mod">
        <pc:chgData name="Carmela Giglio" userId="7679140d-bd07-413c-9776-149d801d25e1" providerId="ADAL" clId="{0B654FE7-3788-46FF-B1C3-E5E05D7B5EB6}" dt="2024-04-03T11:59:48.283" v="850" actId="20577"/>
        <pc:sldMkLst>
          <pc:docMk/>
          <pc:sldMk cId="2711129071" sldId="257"/>
        </pc:sldMkLst>
        <pc:spChg chg="mod">
          <ac:chgData name="Carmela Giglio" userId="7679140d-bd07-413c-9776-149d801d25e1" providerId="ADAL" clId="{0B654FE7-3788-46FF-B1C3-E5E05D7B5EB6}" dt="2024-04-03T10:00:51.465" v="64" actId="14100"/>
          <ac:spMkLst>
            <pc:docMk/>
            <pc:sldMk cId="2711129071" sldId="257"/>
            <ac:spMk id="2" creationId="{72994B8C-D513-9506-040A-538333E2333B}"/>
          </ac:spMkLst>
        </pc:spChg>
        <pc:spChg chg="mod">
          <ac:chgData name="Carmela Giglio" userId="7679140d-bd07-413c-9776-149d801d25e1" providerId="ADAL" clId="{0B654FE7-3788-46FF-B1C3-E5E05D7B5EB6}" dt="2024-04-03T11:59:48.283" v="850" actId="20577"/>
          <ac:spMkLst>
            <pc:docMk/>
            <pc:sldMk cId="2711129071" sldId="257"/>
            <ac:spMk id="3" creationId="{625B88BB-CDA6-E4CC-64C3-0D2611428026}"/>
          </ac:spMkLst>
        </pc:spChg>
        <pc:spChg chg="mod">
          <ac:chgData name="Carmela Giglio" userId="7679140d-bd07-413c-9776-149d801d25e1" providerId="ADAL" clId="{0B654FE7-3788-46FF-B1C3-E5E05D7B5EB6}" dt="2024-04-03T10:03:44.237" v="126" actId="20577"/>
          <ac:spMkLst>
            <pc:docMk/>
            <pc:sldMk cId="2711129071" sldId="257"/>
            <ac:spMk id="4" creationId="{BDCE6C7E-36D5-1B0C-AE7F-7286A49B757A}"/>
          </ac:spMkLst>
        </pc:spChg>
        <pc:picChg chg="add mod">
          <ac:chgData name="Carmela Giglio" userId="7679140d-bd07-413c-9776-149d801d25e1" providerId="ADAL" clId="{0B654FE7-3788-46FF-B1C3-E5E05D7B5EB6}" dt="2024-04-03T10:03:39.878" v="123" actId="1076"/>
          <ac:picMkLst>
            <pc:docMk/>
            <pc:sldMk cId="2711129071" sldId="257"/>
            <ac:picMk id="6" creationId="{57624151-A61A-7A35-DE35-A285AD93C7CA}"/>
          </ac:picMkLst>
        </pc:picChg>
        <pc:picChg chg="del">
          <ac:chgData name="Carmela Giglio" userId="7679140d-bd07-413c-9776-149d801d25e1" providerId="ADAL" clId="{0B654FE7-3788-46FF-B1C3-E5E05D7B5EB6}" dt="2024-04-03T10:01:38.316" v="72" actId="478"/>
          <ac:picMkLst>
            <pc:docMk/>
            <pc:sldMk cId="2711129071" sldId="257"/>
            <ac:picMk id="7" creationId="{952422DC-A54A-557B-145A-314059BB2DDC}"/>
          </ac:picMkLst>
        </pc:picChg>
        <pc:picChg chg="del">
          <ac:chgData name="Carmela Giglio" userId="7679140d-bd07-413c-9776-149d801d25e1" providerId="ADAL" clId="{0B654FE7-3788-46FF-B1C3-E5E05D7B5EB6}" dt="2024-04-03T10:01:37.866" v="71" actId="478"/>
          <ac:picMkLst>
            <pc:docMk/>
            <pc:sldMk cId="2711129071" sldId="257"/>
            <ac:picMk id="10" creationId="{28228749-E80F-8899-1E23-DF54AF10FFEC}"/>
          </ac:picMkLst>
        </pc:picChg>
        <pc:picChg chg="del">
          <ac:chgData name="Carmela Giglio" userId="7679140d-bd07-413c-9776-149d801d25e1" providerId="ADAL" clId="{0B654FE7-3788-46FF-B1C3-E5E05D7B5EB6}" dt="2024-04-03T10:01:37.228" v="70" actId="478"/>
          <ac:picMkLst>
            <pc:docMk/>
            <pc:sldMk cId="2711129071" sldId="257"/>
            <ac:picMk id="14" creationId="{B71DB6C5-19F6-DEA1-69F2-34D56B583D3E}"/>
          </ac:picMkLst>
        </pc:picChg>
      </pc:sldChg>
      <pc:sldChg chg="addSp delSp modSp mod">
        <pc:chgData name="Carmela Giglio" userId="7679140d-bd07-413c-9776-149d801d25e1" providerId="ADAL" clId="{0B654FE7-3788-46FF-B1C3-E5E05D7B5EB6}" dt="2024-04-03T11:59:54.854" v="851" actId="14100"/>
        <pc:sldMkLst>
          <pc:docMk/>
          <pc:sldMk cId="4120816577" sldId="258"/>
        </pc:sldMkLst>
        <pc:spChg chg="mod">
          <ac:chgData name="Carmela Giglio" userId="7679140d-bd07-413c-9776-149d801d25e1" providerId="ADAL" clId="{0B654FE7-3788-46FF-B1C3-E5E05D7B5EB6}" dt="2024-04-03T10:06:28.267" v="138" actId="20577"/>
          <ac:spMkLst>
            <pc:docMk/>
            <pc:sldMk cId="4120816577" sldId="258"/>
            <ac:spMk id="2" creationId="{72994B8C-D513-9506-040A-538333E2333B}"/>
          </ac:spMkLst>
        </pc:spChg>
        <pc:spChg chg="mod">
          <ac:chgData name="Carmela Giglio" userId="7679140d-bd07-413c-9776-149d801d25e1" providerId="ADAL" clId="{0B654FE7-3788-46FF-B1C3-E5E05D7B5EB6}" dt="2024-04-03T11:59:54.854" v="851" actId="14100"/>
          <ac:spMkLst>
            <pc:docMk/>
            <pc:sldMk cId="4120816577" sldId="258"/>
            <ac:spMk id="3" creationId="{625B88BB-CDA6-E4CC-64C3-0D2611428026}"/>
          </ac:spMkLst>
        </pc:spChg>
        <pc:spChg chg="mod">
          <ac:chgData name="Carmela Giglio" userId="7679140d-bd07-413c-9776-149d801d25e1" providerId="ADAL" clId="{0B654FE7-3788-46FF-B1C3-E5E05D7B5EB6}" dt="2024-04-03T10:07:49.155" v="168" actId="20577"/>
          <ac:spMkLst>
            <pc:docMk/>
            <pc:sldMk cId="4120816577" sldId="258"/>
            <ac:spMk id="4" creationId="{BDCE6C7E-36D5-1B0C-AE7F-7286A49B757A}"/>
          </ac:spMkLst>
        </pc:spChg>
        <pc:picChg chg="del">
          <ac:chgData name="Carmela Giglio" userId="7679140d-bd07-413c-9776-149d801d25e1" providerId="ADAL" clId="{0B654FE7-3788-46FF-B1C3-E5E05D7B5EB6}" dt="2024-04-03T10:07:34.136" v="162" actId="478"/>
          <ac:picMkLst>
            <pc:docMk/>
            <pc:sldMk cId="4120816577" sldId="258"/>
            <ac:picMk id="6" creationId="{681C8596-49C2-DC94-CE59-8A0A40ABFDE2}"/>
          </ac:picMkLst>
        </pc:picChg>
        <pc:picChg chg="add mod">
          <ac:chgData name="Carmela Giglio" userId="7679140d-bd07-413c-9776-149d801d25e1" providerId="ADAL" clId="{0B654FE7-3788-46FF-B1C3-E5E05D7B5EB6}" dt="2024-04-03T10:07:44.976" v="165" actId="1076"/>
          <ac:picMkLst>
            <pc:docMk/>
            <pc:sldMk cId="4120816577" sldId="258"/>
            <ac:picMk id="7" creationId="{0820DE8F-A2E1-4E97-D542-4B05DB9D4B71}"/>
          </ac:picMkLst>
        </pc:picChg>
        <pc:picChg chg="del">
          <ac:chgData name="Carmela Giglio" userId="7679140d-bd07-413c-9776-149d801d25e1" providerId="ADAL" clId="{0B654FE7-3788-46FF-B1C3-E5E05D7B5EB6}" dt="2024-04-03T10:07:34.550" v="163" actId="478"/>
          <ac:picMkLst>
            <pc:docMk/>
            <pc:sldMk cId="4120816577" sldId="258"/>
            <ac:picMk id="8" creationId="{E8F0685E-78EC-0C1E-B444-31E04BF13C48}"/>
          </ac:picMkLst>
        </pc:picChg>
      </pc:sldChg>
      <pc:sldChg chg="addSp delSp modSp mod">
        <pc:chgData name="Carmela Giglio" userId="7679140d-bd07-413c-9776-149d801d25e1" providerId="ADAL" clId="{0B654FE7-3788-46FF-B1C3-E5E05D7B5EB6}" dt="2024-04-03T10:09:15.875" v="219" actId="20577"/>
        <pc:sldMkLst>
          <pc:docMk/>
          <pc:sldMk cId="3722057513" sldId="259"/>
        </pc:sldMkLst>
        <pc:spChg chg="mod">
          <ac:chgData name="Carmela Giglio" userId="7679140d-bd07-413c-9776-149d801d25e1" providerId="ADAL" clId="{0B654FE7-3788-46FF-B1C3-E5E05D7B5EB6}" dt="2024-04-03T10:08:12.854" v="195" actId="20577"/>
          <ac:spMkLst>
            <pc:docMk/>
            <pc:sldMk cId="3722057513" sldId="259"/>
            <ac:spMk id="2" creationId="{72994B8C-D513-9506-040A-538333E2333B}"/>
          </ac:spMkLst>
        </pc:spChg>
        <pc:spChg chg="mod">
          <ac:chgData name="Carmela Giglio" userId="7679140d-bd07-413c-9776-149d801d25e1" providerId="ADAL" clId="{0B654FE7-3788-46FF-B1C3-E5E05D7B5EB6}" dt="2024-04-03T10:09:12.342" v="216" actId="1076"/>
          <ac:spMkLst>
            <pc:docMk/>
            <pc:sldMk cId="3722057513" sldId="259"/>
            <ac:spMk id="3" creationId="{625B88BB-CDA6-E4CC-64C3-0D2611428026}"/>
          </ac:spMkLst>
        </pc:spChg>
        <pc:spChg chg="mod">
          <ac:chgData name="Carmela Giglio" userId="7679140d-bd07-413c-9776-149d801d25e1" providerId="ADAL" clId="{0B654FE7-3788-46FF-B1C3-E5E05D7B5EB6}" dt="2024-04-03T10:09:15.875" v="219" actId="20577"/>
          <ac:spMkLst>
            <pc:docMk/>
            <pc:sldMk cId="3722057513" sldId="259"/>
            <ac:spMk id="4" creationId="{BDCE6C7E-36D5-1B0C-AE7F-7286A49B757A}"/>
          </ac:spMkLst>
        </pc:spChg>
        <pc:picChg chg="add mod">
          <ac:chgData name="Carmela Giglio" userId="7679140d-bd07-413c-9776-149d801d25e1" providerId="ADAL" clId="{0B654FE7-3788-46FF-B1C3-E5E05D7B5EB6}" dt="2024-04-03T10:09:09.423" v="214" actId="1076"/>
          <ac:picMkLst>
            <pc:docMk/>
            <pc:sldMk cId="3722057513" sldId="259"/>
            <ac:picMk id="6" creationId="{24AB279C-43FF-CF4A-285B-7689465884EF}"/>
          </ac:picMkLst>
        </pc:picChg>
        <pc:picChg chg="del">
          <ac:chgData name="Carmela Giglio" userId="7679140d-bd07-413c-9776-149d801d25e1" providerId="ADAL" clId="{0B654FE7-3788-46FF-B1C3-E5E05D7B5EB6}" dt="2024-04-03T10:09:05.558" v="211" actId="478"/>
          <ac:picMkLst>
            <pc:docMk/>
            <pc:sldMk cId="3722057513" sldId="259"/>
            <ac:picMk id="9" creationId="{8E6434A1-E116-CABD-CB5B-4EE2259B5270}"/>
          </ac:picMkLst>
        </pc:picChg>
      </pc:sldChg>
      <pc:sldChg chg="addSp delSp modSp mod">
        <pc:chgData name="Carmela Giglio" userId="7679140d-bd07-413c-9776-149d801d25e1" providerId="ADAL" clId="{0B654FE7-3788-46FF-B1C3-E5E05D7B5EB6}" dt="2024-04-03T10:43:41.344" v="356" actId="14100"/>
        <pc:sldMkLst>
          <pc:docMk/>
          <pc:sldMk cId="2225630514" sldId="260"/>
        </pc:sldMkLst>
        <pc:spChg chg="mod">
          <ac:chgData name="Carmela Giglio" userId="7679140d-bd07-413c-9776-149d801d25e1" providerId="ADAL" clId="{0B654FE7-3788-46FF-B1C3-E5E05D7B5EB6}" dt="2024-04-03T10:40:47.504" v="277" actId="20577"/>
          <ac:spMkLst>
            <pc:docMk/>
            <pc:sldMk cId="2225630514" sldId="260"/>
            <ac:spMk id="2" creationId="{72994B8C-D513-9506-040A-538333E2333B}"/>
          </ac:spMkLst>
        </pc:spChg>
        <pc:spChg chg="mod">
          <ac:chgData name="Carmela Giglio" userId="7679140d-bd07-413c-9776-149d801d25e1" providerId="ADAL" clId="{0B654FE7-3788-46FF-B1C3-E5E05D7B5EB6}" dt="2024-04-03T10:43:41.344" v="356" actId="14100"/>
          <ac:spMkLst>
            <pc:docMk/>
            <pc:sldMk cId="2225630514" sldId="260"/>
            <ac:spMk id="3" creationId="{625B88BB-CDA6-E4CC-64C3-0D2611428026}"/>
          </ac:spMkLst>
        </pc:spChg>
        <pc:spChg chg="mod">
          <ac:chgData name="Carmela Giglio" userId="7679140d-bd07-413c-9776-149d801d25e1" providerId="ADAL" clId="{0B654FE7-3788-46FF-B1C3-E5E05D7B5EB6}" dt="2024-04-03T10:43:37.067" v="354" actId="1076"/>
          <ac:spMkLst>
            <pc:docMk/>
            <pc:sldMk cId="2225630514" sldId="260"/>
            <ac:spMk id="4" creationId="{BDCE6C7E-36D5-1B0C-AE7F-7286A49B757A}"/>
          </ac:spMkLst>
        </pc:spChg>
        <pc:picChg chg="del">
          <ac:chgData name="Carmela Giglio" userId="7679140d-bd07-413c-9776-149d801d25e1" providerId="ADAL" clId="{0B654FE7-3788-46FF-B1C3-E5E05D7B5EB6}" dt="2024-04-03T10:41:38.653" v="281" actId="478"/>
          <ac:picMkLst>
            <pc:docMk/>
            <pc:sldMk cId="2225630514" sldId="260"/>
            <ac:picMk id="6" creationId="{1B614E99-9640-943D-EED9-6BB79B219FDC}"/>
          </ac:picMkLst>
        </pc:picChg>
        <pc:picChg chg="add mod">
          <ac:chgData name="Carmela Giglio" userId="7679140d-bd07-413c-9776-149d801d25e1" providerId="ADAL" clId="{0B654FE7-3788-46FF-B1C3-E5E05D7B5EB6}" dt="2024-04-03T10:43:26.199" v="348" actId="1076"/>
          <ac:picMkLst>
            <pc:docMk/>
            <pc:sldMk cId="2225630514" sldId="260"/>
            <ac:picMk id="7" creationId="{B42A404B-BD63-F794-79EA-3E45C2466E9A}"/>
          </ac:picMkLst>
        </pc:picChg>
        <pc:picChg chg="del">
          <ac:chgData name="Carmela Giglio" userId="7679140d-bd07-413c-9776-149d801d25e1" providerId="ADAL" clId="{0B654FE7-3788-46FF-B1C3-E5E05D7B5EB6}" dt="2024-04-03T10:41:39.819" v="282" actId="478"/>
          <ac:picMkLst>
            <pc:docMk/>
            <pc:sldMk cId="2225630514" sldId="260"/>
            <ac:picMk id="8" creationId="{6AA849DA-D51C-B11E-DE40-53C5E9BB798B}"/>
          </ac:picMkLst>
        </pc:picChg>
      </pc:sldChg>
      <pc:sldChg chg="addSp delSp modSp mod">
        <pc:chgData name="Carmela Giglio" userId="7679140d-bd07-413c-9776-149d801d25e1" providerId="ADAL" clId="{0B654FE7-3788-46FF-B1C3-E5E05D7B5EB6}" dt="2024-04-03T12:01:24.051" v="854" actId="1076"/>
        <pc:sldMkLst>
          <pc:docMk/>
          <pc:sldMk cId="1251065107" sldId="261"/>
        </pc:sldMkLst>
        <pc:spChg chg="mod">
          <ac:chgData name="Carmela Giglio" userId="7679140d-bd07-413c-9776-149d801d25e1" providerId="ADAL" clId="{0B654FE7-3788-46FF-B1C3-E5E05D7B5EB6}" dt="2024-04-03T10:43:51.363" v="366" actId="20577"/>
          <ac:spMkLst>
            <pc:docMk/>
            <pc:sldMk cId="1251065107" sldId="261"/>
            <ac:spMk id="2" creationId="{72994B8C-D513-9506-040A-538333E2333B}"/>
          </ac:spMkLst>
        </pc:spChg>
        <pc:spChg chg="mod">
          <ac:chgData name="Carmela Giglio" userId="7679140d-bd07-413c-9776-149d801d25e1" providerId="ADAL" clId="{0B654FE7-3788-46FF-B1C3-E5E05D7B5EB6}" dt="2024-04-03T12:01:22.514" v="852" actId="14100"/>
          <ac:spMkLst>
            <pc:docMk/>
            <pc:sldMk cId="1251065107" sldId="261"/>
            <ac:spMk id="3" creationId="{625B88BB-CDA6-E4CC-64C3-0D2611428026}"/>
          </ac:spMkLst>
        </pc:spChg>
        <pc:spChg chg="mod">
          <ac:chgData name="Carmela Giglio" userId="7679140d-bd07-413c-9776-149d801d25e1" providerId="ADAL" clId="{0B654FE7-3788-46FF-B1C3-E5E05D7B5EB6}" dt="2024-04-03T10:48:29.852" v="451" actId="14100"/>
          <ac:spMkLst>
            <pc:docMk/>
            <pc:sldMk cId="1251065107" sldId="261"/>
            <ac:spMk id="4" creationId="{BDCE6C7E-36D5-1B0C-AE7F-7286A49B757A}"/>
          </ac:spMkLst>
        </pc:spChg>
        <pc:picChg chg="add mod">
          <ac:chgData name="Carmela Giglio" userId="7679140d-bd07-413c-9776-149d801d25e1" providerId="ADAL" clId="{0B654FE7-3788-46FF-B1C3-E5E05D7B5EB6}" dt="2024-04-03T12:01:23.198" v="853" actId="1076"/>
          <ac:picMkLst>
            <pc:docMk/>
            <pc:sldMk cId="1251065107" sldId="261"/>
            <ac:picMk id="6" creationId="{D88F5163-CF5F-DA1D-2F3E-2B4C6E220198}"/>
          </ac:picMkLst>
        </pc:picChg>
        <pc:picChg chg="del">
          <ac:chgData name="Carmela Giglio" userId="7679140d-bd07-413c-9776-149d801d25e1" providerId="ADAL" clId="{0B654FE7-3788-46FF-B1C3-E5E05D7B5EB6}" dt="2024-04-03T10:47:59.868" v="435" actId="478"/>
          <ac:picMkLst>
            <pc:docMk/>
            <pc:sldMk cId="1251065107" sldId="261"/>
            <ac:picMk id="7" creationId="{90A60D38-FFC2-C987-D78E-706A7D6554B3}"/>
          </ac:picMkLst>
        </pc:picChg>
        <pc:picChg chg="add mod">
          <ac:chgData name="Carmela Giglio" userId="7679140d-bd07-413c-9776-149d801d25e1" providerId="ADAL" clId="{0B654FE7-3788-46FF-B1C3-E5E05D7B5EB6}" dt="2024-04-03T12:01:24.051" v="854" actId="1076"/>
          <ac:picMkLst>
            <pc:docMk/>
            <pc:sldMk cId="1251065107" sldId="261"/>
            <ac:picMk id="9" creationId="{64BDB627-9147-3793-2CD1-EF2BD4F5216E}"/>
          </ac:picMkLst>
        </pc:picChg>
        <pc:picChg chg="del">
          <ac:chgData name="Carmela Giglio" userId="7679140d-bd07-413c-9776-149d801d25e1" providerId="ADAL" clId="{0B654FE7-3788-46FF-B1C3-E5E05D7B5EB6}" dt="2024-04-03T10:48:00.506" v="436" actId="478"/>
          <ac:picMkLst>
            <pc:docMk/>
            <pc:sldMk cId="1251065107" sldId="261"/>
            <ac:picMk id="10" creationId="{0C5A9F65-7BE0-39B2-7F9C-C39056F71686}"/>
          </ac:picMkLst>
        </pc:picChg>
      </pc:sldChg>
      <pc:sldChg chg="addSp delSp modSp mod">
        <pc:chgData name="Carmela Giglio" userId="7679140d-bd07-413c-9776-149d801d25e1" providerId="ADAL" clId="{0B654FE7-3788-46FF-B1C3-E5E05D7B5EB6}" dt="2024-04-03T12:01:40.086" v="857" actId="20577"/>
        <pc:sldMkLst>
          <pc:docMk/>
          <pc:sldMk cId="2795341032" sldId="262"/>
        </pc:sldMkLst>
        <pc:spChg chg="mod">
          <ac:chgData name="Carmela Giglio" userId="7679140d-bd07-413c-9776-149d801d25e1" providerId="ADAL" clId="{0B654FE7-3788-46FF-B1C3-E5E05D7B5EB6}" dt="2024-04-03T10:51:02.188" v="527" actId="20577"/>
          <ac:spMkLst>
            <pc:docMk/>
            <pc:sldMk cId="2795341032" sldId="262"/>
            <ac:spMk id="2" creationId="{72994B8C-D513-9506-040A-538333E2333B}"/>
          </ac:spMkLst>
        </pc:spChg>
        <pc:spChg chg="mod">
          <ac:chgData name="Carmela Giglio" userId="7679140d-bd07-413c-9776-149d801d25e1" providerId="ADAL" clId="{0B654FE7-3788-46FF-B1C3-E5E05D7B5EB6}" dt="2024-04-03T12:01:32.433" v="855" actId="20577"/>
          <ac:spMkLst>
            <pc:docMk/>
            <pc:sldMk cId="2795341032" sldId="262"/>
            <ac:spMk id="3" creationId="{625B88BB-CDA6-E4CC-64C3-0D2611428026}"/>
          </ac:spMkLst>
        </pc:spChg>
        <pc:spChg chg="mod">
          <ac:chgData name="Carmela Giglio" userId="7679140d-bd07-413c-9776-149d801d25e1" providerId="ADAL" clId="{0B654FE7-3788-46FF-B1C3-E5E05D7B5EB6}" dt="2024-04-03T10:51:50.637" v="557" actId="20577"/>
          <ac:spMkLst>
            <pc:docMk/>
            <pc:sldMk cId="2795341032" sldId="262"/>
            <ac:spMk id="4" creationId="{BDCE6C7E-36D5-1B0C-AE7F-7286A49B757A}"/>
          </ac:spMkLst>
        </pc:spChg>
        <pc:spChg chg="add mod">
          <ac:chgData name="Carmela Giglio" userId="7679140d-bd07-413c-9776-149d801d25e1" providerId="ADAL" clId="{0B654FE7-3788-46FF-B1C3-E5E05D7B5EB6}" dt="2024-04-03T12:01:40.086" v="857" actId="20577"/>
          <ac:spMkLst>
            <pc:docMk/>
            <pc:sldMk cId="2795341032" sldId="262"/>
            <ac:spMk id="10" creationId="{625B88BB-CDA6-E4CC-64C3-0D2611428026}"/>
          </ac:spMkLst>
        </pc:spChg>
        <pc:picChg chg="del">
          <ac:chgData name="Carmela Giglio" userId="7679140d-bd07-413c-9776-149d801d25e1" providerId="ADAL" clId="{0B654FE7-3788-46FF-B1C3-E5E05D7B5EB6}" dt="2024-04-03T10:48:59.236" v="462" actId="478"/>
          <ac:picMkLst>
            <pc:docMk/>
            <pc:sldMk cId="2795341032" sldId="262"/>
            <ac:picMk id="6" creationId="{84C6AF69-DE8B-8DB4-AC9C-C66DAB8227DB}"/>
          </ac:picMkLst>
        </pc:picChg>
        <pc:picChg chg="add mod">
          <ac:chgData name="Carmela Giglio" userId="7679140d-bd07-413c-9776-149d801d25e1" providerId="ADAL" clId="{0B654FE7-3788-46FF-B1C3-E5E05D7B5EB6}" dt="2024-04-03T10:51:16.478" v="538" actId="14100"/>
          <ac:picMkLst>
            <pc:docMk/>
            <pc:sldMk cId="2795341032" sldId="262"/>
            <ac:picMk id="7" creationId="{C2B7EFE7-2253-965D-1318-BBF6FE8F8FD9}"/>
          </ac:picMkLst>
        </pc:picChg>
        <pc:picChg chg="add mod">
          <ac:chgData name="Carmela Giglio" userId="7679140d-bd07-413c-9776-149d801d25e1" providerId="ADAL" clId="{0B654FE7-3788-46FF-B1C3-E5E05D7B5EB6}" dt="2024-04-03T10:51:14.613" v="536" actId="1076"/>
          <ac:picMkLst>
            <pc:docMk/>
            <pc:sldMk cId="2795341032" sldId="262"/>
            <ac:picMk id="9" creationId="{A5F3AE41-6AC0-4302-C2D2-3E9286FB8B22}"/>
          </ac:picMkLst>
        </pc:picChg>
        <pc:picChg chg="add mod">
          <ac:chgData name="Carmela Giglio" userId="7679140d-bd07-413c-9776-149d801d25e1" providerId="ADAL" clId="{0B654FE7-3788-46FF-B1C3-E5E05D7B5EB6}" dt="2024-04-03T10:51:43.322" v="553" actId="14100"/>
          <ac:picMkLst>
            <pc:docMk/>
            <pc:sldMk cId="2795341032" sldId="262"/>
            <ac:picMk id="11" creationId="{8C45A0E2-B19F-8F4A-AAF6-A1F47CD90B60}"/>
          </ac:picMkLst>
        </pc:picChg>
      </pc:sldChg>
      <pc:sldChg chg="addSp delSp modSp add mod">
        <pc:chgData name="Carmela Giglio" userId="7679140d-bd07-413c-9776-149d801d25e1" providerId="ADAL" clId="{0B654FE7-3788-46FF-B1C3-E5E05D7B5EB6}" dt="2024-04-03T10:17:48.144" v="247" actId="1076"/>
        <pc:sldMkLst>
          <pc:docMk/>
          <pc:sldMk cId="166311391" sldId="263"/>
        </pc:sldMkLst>
        <pc:spChg chg="mod">
          <ac:chgData name="Carmela Giglio" userId="7679140d-bd07-413c-9776-149d801d25e1" providerId="ADAL" clId="{0B654FE7-3788-46FF-B1C3-E5E05D7B5EB6}" dt="2024-04-03T10:17:48.144" v="247" actId="1076"/>
          <ac:spMkLst>
            <pc:docMk/>
            <pc:sldMk cId="166311391" sldId="263"/>
            <ac:spMk id="3" creationId="{625B88BB-CDA6-E4CC-64C3-0D2611428026}"/>
          </ac:spMkLst>
        </pc:spChg>
        <pc:spChg chg="mod">
          <ac:chgData name="Carmela Giglio" userId="7679140d-bd07-413c-9776-149d801d25e1" providerId="ADAL" clId="{0B654FE7-3788-46FF-B1C3-E5E05D7B5EB6}" dt="2024-04-03T10:10:26.858" v="243" actId="6549"/>
          <ac:spMkLst>
            <pc:docMk/>
            <pc:sldMk cId="166311391" sldId="263"/>
            <ac:spMk id="4" creationId="{BDCE6C7E-36D5-1B0C-AE7F-7286A49B757A}"/>
          </ac:spMkLst>
        </pc:spChg>
        <pc:picChg chg="del">
          <ac:chgData name="Carmela Giglio" userId="7679140d-bd07-413c-9776-149d801d25e1" providerId="ADAL" clId="{0B654FE7-3788-46FF-B1C3-E5E05D7B5EB6}" dt="2024-04-03T10:10:07.224" v="238" actId="478"/>
          <ac:picMkLst>
            <pc:docMk/>
            <pc:sldMk cId="166311391" sldId="263"/>
            <ac:picMk id="6" creationId="{24AB279C-43FF-CF4A-285B-7689465884EF}"/>
          </ac:picMkLst>
        </pc:picChg>
        <pc:picChg chg="add mod">
          <ac:chgData name="Carmela Giglio" userId="7679140d-bd07-413c-9776-149d801d25e1" providerId="ADAL" clId="{0B654FE7-3788-46FF-B1C3-E5E05D7B5EB6}" dt="2024-04-03T10:15:37.373" v="246" actId="1076"/>
          <ac:picMkLst>
            <pc:docMk/>
            <pc:sldMk cId="166311391" sldId="263"/>
            <ac:picMk id="7" creationId="{948160AF-8EEF-C021-B3DA-1F0DAE6D973B}"/>
          </ac:picMkLst>
        </pc:picChg>
      </pc:sldChg>
      <pc:sldChg chg="addSp delSp modSp add mod">
        <pc:chgData name="Carmela Giglio" userId="7679140d-bd07-413c-9776-149d801d25e1" providerId="ADAL" clId="{0B654FE7-3788-46FF-B1C3-E5E05D7B5EB6}" dt="2024-04-03T11:57:32.840" v="814" actId="1076"/>
        <pc:sldMkLst>
          <pc:docMk/>
          <pc:sldMk cId="2268661595" sldId="264"/>
        </pc:sldMkLst>
        <pc:spChg chg="mod">
          <ac:chgData name="Carmela Giglio" userId="7679140d-bd07-413c-9776-149d801d25e1" providerId="ADAL" clId="{0B654FE7-3788-46FF-B1C3-E5E05D7B5EB6}" dt="2024-04-03T10:51:58.450" v="572" actId="20577"/>
          <ac:spMkLst>
            <pc:docMk/>
            <pc:sldMk cId="2268661595" sldId="264"/>
            <ac:spMk id="2" creationId="{72994B8C-D513-9506-040A-538333E2333B}"/>
          </ac:spMkLst>
        </pc:spChg>
        <pc:spChg chg="del mod">
          <ac:chgData name="Carmela Giglio" userId="7679140d-bd07-413c-9776-149d801d25e1" providerId="ADAL" clId="{0B654FE7-3788-46FF-B1C3-E5E05D7B5EB6}" dt="2024-04-03T10:51:22.674" v="539" actId="21"/>
          <ac:spMkLst>
            <pc:docMk/>
            <pc:sldMk cId="2268661595" sldId="264"/>
            <ac:spMk id="3" creationId="{625B88BB-CDA6-E4CC-64C3-0D2611428026}"/>
          </ac:spMkLst>
        </pc:spChg>
        <pc:spChg chg="mod">
          <ac:chgData name="Carmela Giglio" userId="7679140d-bd07-413c-9776-149d801d25e1" providerId="ADAL" clId="{0B654FE7-3788-46FF-B1C3-E5E05D7B5EB6}" dt="2024-04-03T11:56:17.705" v="780" actId="20577"/>
          <ac:spMkLst>
            <pc:docMk/>
            <pc:sldMk cId="2268661595" sldId="264"/>
            <ac:spMk id="4" creationId="{BDCE6C7E-36D5-1B0C-AE7F-7286A49B757A}"/>
          </ac:spMkLst>
        </pc:spChg>
        <pc:spChg chg="add del mod">
          <ac:chgData name="Carmela Giglio" userId="7679140d-bd07-413c-9776-149d801d25e1" providerId="ADAL" clId="{0B654FE7-3788-46FF-B1C3-E5E05D7B5EB6}" dt="2024-04-03T10:52:10.616" v="576" actId="478"/>
          <ac:spMkLst>
            <pc:docMk/>
            <pc:sldMk cId="2268661595" sldId="264"/>
            <ac:spMk id="10" creationId="{D27F851C-BF8D-16F2-B9CE-C5CB8F1DCF70}"/>
          </ac:spMkLst>
        </pc:spChg>
        <pc:spChg chg="add mod">
          <ac:chgData name="Carmela Giglio" userId="7679140d-bd07-413c-9776-149d801d25e1" providerId="ADAL" clId="{0B654FE7-3788-46FF-B1C3-E5E05D7B5EB6}" dt="2024-04-03T11:56:13.773" v="775" actId="1076"/>
          <ac:spMkLst>
            <pc:docMk/>
            <pc:sldMk cId="2268661595" sldId="264"/>
            <ac:spMk id="11" creationId="{995C664F-B02B-C45A-5BB9-5D7D0AF43073}"/>
          </ac:spMkLst>
        </pc:spChg>
        <pc:spChg chg="add mod">
          <ac:chgData name="Carmela Giglio" userId="7679140d-bd07-413c-9776-149d801d25e1" providerId="ADAL" clId="{0B654FE7-3788-46FF-B1C3-E5E05D7B5EB6}" dt="2024-04-03T11:55:56.686" v="771" actId="20577"/>
          <ac:spMkLst>
            <pc:docMk/>
            <pc:sldMk cId="2268661595" sldId="264"/>
            <ac:spMk id="12" creationId="{11913F4B-773C-487D-699D-D99D298FCBC7}"/>
          </ac:spMkLst>
        </pc:spChg>
        <pc:spChg chg="add mod">
          <ac:chgData name="Carmela Giglio" userId="7679140d-bd07-413c-9776-149d801d25e1" providerId="ADAL" clId="{0B654FE7-3788-46FF-B1C3-E5E05D7B5EB6}" dt="2024-04-03T11:50:36.734" v="623"/>
          <ac:spMkLst>
            <pc:docMk/>
            <pc:sldMk cId="2268661595" sldId="264"/>
            <ac:spMk id="13" creationId="{5F741D7C-B383-5CAF-73DD-BF88F12C19DD}"/>
          </ac:spMkLst>
        </pc:spChg>
        <pc:picChg chg="add del mod">
          <ac:chgData name="Carmela Giglio" userId="7679140d-bd07-413c-9776-149d801d25e1" providerId="ADAL" clId="{0B654FE7-3788-46FF-B1C3-E5E05D7B5EB6}" dt="2024-04-03T10:51:22.674" v="539" actId="21"/>
          <ac:picMkLst>
            <pc:docMk/>
            <pc:sldMk cId="2268661595" sldId="264"/>
            <ac:picMk id="6" creationId="{8C45A0E2-B19F-8F4A-AAF6-A1F47CD90B60}"/>
          </ac:picMkLst>
        </pc:picChg>
        <pc:picChg chg="del">
          <ac:chgData name="Carmela Giglio" userId="7679140d-bd07-413c-9776-149d801d25e1" providerId="ADAL" clId="{0B654FE7-3788-46FF-B1C3-E5E05D7B5EB6}" dt="2024-04-03T10:50:48.132" v="512" actId="478"/>
          <ac:picMkLst>
            <pc:docMk/>
            <pc:sldMk cId="2268661595" sldId="264"/>
            <ac:picMk id="7" creationId="{C2B7EFE7-2253-965D-1318-BBF6FE8F8FD9}"/>
          </ac:picMkLst>
        </pc:picChg>
        <pc:picChg chg="del">
          <ac:chgData name="Carmela Giglio" userId="7679140d-bd07-413c-9776-149d801d25e1" providerId="ADAL" clId="{0B654FE7-3788-46FF-B1C3-E5E05D7B5EB6}" dt="2024-04-03T10:50:48.492" v="513" actId="478"/>
          <ac:picMkLst>
            <pc:docMk/>
            <pc:sldMk cId="2268661595" sldId="264"/>
            <ac:picMk id="9" creationId="{A5F3AE41-6AC0-4302-C2D2-3E9286FB8B22}"/>
          </ac:picMkLst>
        </pc:picChg>
        <pc:picChg chg="add mod">
          <ac:chgData name="Carmela Giglio" userId="7679140d-bd07-413c-9776-149d801d25e1" providerId="ADAL" clId="{0B654FE7-3788-46FF-B1C3-E5E05D7B5EB6}" dt="2024-04-03T11:56:21.515" v="783" actId="1076"/>
          <ac:picMkLst>
            <pc:docMk/>
            <pc:sldMk cId="2268661595" sldId="264"/>
            <ac:picMk id="15" creationId="{F01AFE50-1275-11FF-0192-691750ABC797}"/>
          </ac:picMkLst>
        </pc:picChg>
        <pc:picChg chg="add mod">
          <ac:chgData name="Carmela Giglio" userId="7679140d-bd07-413c-9776-149d801d25e1" providerId="ADAL" clId="{0B654FE7-3788-46FF-B1C3-E5E05D7B5EB6}" dt="2024-04-03T11:57:29.081" v="810" actId="1076"/>
          <ac:picMkLst>
            <pc:docMk/>
            <pc:sldMk cId="2268661595" sldId="264"/>
            <ac:picMk id="17" creationId="{D5739057-7DA0-068A-84E2-9DC2AA9F3656}"/>
          </ac:picMkLst>
        </pc:picChg>
        <pc:picChg chg="add mod">
          <ac:chgData name="Carmela Giglio" userId="7679140d-bd07-413c-9776-149d801d25e1" providerId="ADAL" clId="{0B654FE7-3788-46FF-B1C3-E5E05D7B5EB6}" dt="2024-04-03T11:57:32.840" v="814" actId="1076"/>
          <ac:picMkLst>
            <pc:docMk/>
            <pc:sldMk cId="2268661595" sldId="264"/>
            <ac:picMk id="18" creationId="{6655AC8B-8CBF-7328-A01D-7C9F129B1BEC}"/>
          </ac:picMkLst>
        </pc:picChg>
      </pc:sldChg>
      <pc:sldChg chg="addSp delSp modSp add mod">
        <pc:chgData name="Carmela Giglio" userId="7679140d-bd07-413c-9776-149d801d25e1" providerId="ADAL" clId="{0B654FE7-3788-46FF-B1C3-E5E05D7B5EB6}" dt="2024-04-03T12:02:11.383" v="861" actId="20577"/>
        <pc:sldMkLst>
          <pc:docMk/>
          <pc:sldMk cId="3009439007" sldId="265"/>
        </pc:sldMkLst>
        <pc:spChg chg="mod">
          <ac:chgData name="Carmela Giglio" userId="7679140d-bd07-413c-9776-149d801d25e1" providerId="ADAL" clId="{0B654FE7-3788-46FF-B1C3-E5E05D7B5EB6}" dt="2024-04-03T11:57:44.922" v="823" actId="20577"/>
          <ac:spMkLst>
            <pc:docMk/>
            <pc:sldMk cId="3009439007" sldId="265"/>
            <ac:spMk id="4" creationId="{BDCE6C7E-36D5-1B0C-AE7F-7286A49B757A}"/>
          </ac:spMkLst>
        </pc:spChg>
        <pc:spChg chg="del">
          <ac:chgData name="Carmela Giglio" userId="7679140d-bd07-413c-9776-149d801d25e1" providerId="ADAL" clId="{0B654FE7-3788-46FF-B1C3-E5E05D7B5EB6}" dt="2024-04-03T11:53:58.788" v="686" actId="478"/>
          <ac:spMkLst>
            <pc:docMk/>
            <pc:sldMk cId="3009439007" sldId="265"/>
            <ac:spMk id="11" creationId="{995C664F-B02B-C45A-5BB9-5D7D0AF43073}"/>
          </ac:spMkLst>
        </pc:spChg>
        <pc:spChg chg="mod">
          <ac:chgData name="Carmela Giglio" userId="7679140d-bd07-413c-9776-149d801d25e1" providerId="ADAL" clId="{0B654FE7-3788-46FF-B1C3-E5E05D7B5EB6}" dt="2024-04-03T12:02:11.383" v="861" actId="20577"/>
          <ac:spMkLst>
            <pc:docMk/>
            <pc:sldMk cId="3009439007" sldId="265"/>
            <ac:spMk id="12" creationId="{11913F4B-773C-487D-699D-D99D298FCBC7}"/>
          </ac:spMkLst>
        </pc:spChg>
        <pc:picChg chg="add del mod">
          <ac:chgData name="Carmela Giglio" userId="7679140d-bd07-413c-9776-149d801d25e1" providerId="ADAL" clId="{0B654FE7-3788-46FF-B1C3-E5E05D7B5EB6}" dt="2024-04-03T11:57:26.916" v="809" actId="21"/>
          <ac:picMkLst>
            <pc:docMk/>
            <pc:sldMk cId="3009439007" sldId="265"/>
            <ac:picMk id="5" creationId="{6655AC8B-8CBF-7328-A01D-7C9F129B1BEC}"/>
          </ac:picMkLst>
        </pc:picChg>
        <pc:picChg chg="add mod">
          <ac:chgData name="Carmela Giglio" userId="7679140d-bd07-413c-9776-149d801d25e1" providerId="ADAL" clId="{0B654FE7-3788-46FF-B1C3-E5E05D7B5EB6}" dt="2024-04-03T11:57:36.325" v="816" actId="14100"/>
          <ac:picMkLst>
            <pc:docMk/>
            <pc:sldMk cId="3009439007" sldId="265"/>
            <ac:picMk id="7" creationId="{52C40381-D021-6C4E-7863-06C52C25092A}"/>
          </ac:picMkLst>
        </pc:picChg>
        <pc:picChg chg="add mod">
          <ac:chgData name="Carmela Giglio" userId="7679140d-bd07-413c-9776-149d801d25e1" providerId="ADAL" clId="{0B654FE7-3788-46FF-B1C3-E5E05D7B5EB6}" dt="2024-04-03T11:57:40.036" v="819" actId="1076"/>
          <ac:picMkLst>
            <pc:docMk/>
            <pc:sldMk cId="3009439007" sldId="265"/>
            <ac:picMk id="9" creationId="{B75BC55E-1789-3093-924C-5563F62F4BBB}"/>
          </ac:picMkLst>
        </pc:picChg>
      </pc:sldChg>
    </pc:docChg>
  </pc:docChgLst>
  <pc:docChgLst>
    <pc:chgData name="Carmela Giglio" userId="7679140d-bd07-413c-9776-149d801d25e1" providerId="ADAL" clId="{2643C49A-75BB-4484-B7F5-04394B6C9615}"/>
    <pc:docChg chg="custSel addSld delSld modSld">
      <pc:chgData name="Carmela Giglio" userId="7679140d-bd07-413c-9776-149d801d25e1" providerId="ADAL" clId="{2643C49A-75BB-4484-B7F5-04394B6C9615}" dt="2024-04-02T14:05:02.070" v="586" actId="6549"/>
      <pc:docMkLst>
        <pc:docMk/>
      </pc:docMkLst>
      <pc:sldChg chg="modSp mod">
        <pc:chgData name="Carmela Giglio" userId="7679140d-bd07-413c-9776-149d801d25e1" providerId="ADAL" clId="{2643C49A-75BB-4484-B7F5-04394B6C9615}" dt="2024-04-02T10:14:03.946" v="19" actId="20577"/>
        <pc:sldMkLst>
          <pc:docMk/>
          <pc:sldMk cId="594806665" sldId="256"/>
        </pc:sldMkLst>
        <pc:spChg chg="mod">
          <ac:chgData name="Carmela Giglio" userId="7679140d-bd07-413c-9776-149d801d25e1" providerId="ADAL" clId="{2643C49A-75BB-4484-B7F5-04394B6C9615}" dt="2024-04-02T10:14:03.946" v="19" actId="20577"/>
          <ac:spMkLst>
            <pc:docMk/>
            <pc:sldMk cId="594806665" sldId="256"/>
            <ac:spMk id="2" creationId="{58E8ED9D-AE41-A9E8-1A32-E3248933C986}"/>
          </ac:spMkLst>
        </pc:spChg>
      </pc:sldChg>
      <pc:sldChg chg="addSp delSp modSp mod">
        <pc:chgData name="Carmela Giglio" userId="7679140d-bd07-413c-9776-149d801d25e1" providerId="ADAL" clId="{2643C49A-75BB-4484-B7F5-04394B6C9615}" dt="2024-04-02T10:23:35.157" v="107" actId="14100"/>
        <pc:sldMkLst>
          <pc:docMk/>
          <pc:sldMk cId="2711129071" sldId="257"/>
        </pc:sldMkLst>
        <pc:spChg chg="mod">
          <ac:chgData name="Carmela Giglio" userId="7679140d-bd07-413c-9776-149d801d25e1" providerId="ADAL" clId="{2643C49A-75BB-4484-B7F5-04394B6C9615}" dt="2024-04-02T10:14:24.165" v="39" actId="20577"/>
          <ac:spMkLst>
            <pc:docMk/>
            <pc:sldMk cId="2711129071" sldId="257"/>
            <ac:spMk id="2" creationId="{72994B8C-D513-9506-040A-538333E2333B}"/>
          </ac:spMkLst>
        </pc:spChg>
        <pc:spChg chg="mod">
          <ac:chgData name="Carmela Giglio" userId="7679140d-bd07-413c-9776-149d801d25e1" providerId="ADAL" clId="{2643C49A-75BB-4484-B7F5-04394B6C9615}" dt="2024-04-02T10:23:35.157" v="107" actId="14100"/>
          <ac:spMkLst>
            <pc:docMk/>
            <pc:sldMk cId="2711129071" sldId="257"/>
            <ac:spMk id="3" creationId="{625B88BB-CDA6-E4CC-64C3-0D2611428026}"/>
          </ac:spMkLst>
        </pc:spChg>
        <pc:spChg chg="mod">
          <ac:chgData name="Carmela Giglio" userId="7679140d-bd07-413c-9776-149d801d25e1" providerId="ADAL" clId="{2643C49A-75BB-4484-B7F5-04394B6C9615}" dt="2024-04-02T10:14:36.960" v="42" actId="20577"/>
          <ac:spMkLst>
            <pc:docMk/>
            <pc:sldMk cId="2711129071" sldId="257"/>
            <ac:spMk id="4" creationId="{BDCE6C7E-36D5-1B0C-AE7F-7286A49B757A}"/>
          </ac:spMkLst>
        </pc:spChg>
        <pc:picChg chg="add del mod">
          <ac:chgData name="Carmela Giglio" userId="7679140d-bd07-413c-9776-149d801d25e1" providerId="ADAL" clId="{2643C49A-75BB-4484-B7F5-04394B6C9615}" dt="2024-04-02T10:22:50.903" v="99" actId="478"/>
          <ac:picMkLst>
            <pc:docMk/>
            <pc:sldMk cId="2711129071" sldId="257"/>
            <ac:picMk id="6" creationId="{FA16410B-205A-63C2-5188-11F42D1B2FDD}"/>
          </ac:picMkLst>
        </pc:picChg>
        <pc:picChg chg="del mod">
          <ac:chgData name="Carmela Giglio" userId="7679140d-bd07-413c-9776-149d801d25e1" providerId="ADAL" clId="{2643C49A-75BB-4484-B7F5-04394B6C9615}" dt="2024-04-02T10:14:44.233" v="44" actId="478"/>
          <ac:picMkLst>
            <pc:docMk/>
            <pc:sldMk cId="2711129071" sldId="257"/>
            <ac:picMk id="7" creationId="{701546FD-7100-5151-ED01-836811596F83}"/>
          </ac:picMkLst>
        </pc:picChg>
        <pc:picChg chg="add mod">
          <ac:chgData name="Carmela Giglio" userId="7679140d-bd07-413c-9776-149d801d25e1" providerId="ADAL" clId="{2643C49A-75BB-4484-B7F5-04394B6C9615}" dt="2024-04-02T10:23:05.097" v="101" actId="1076"/>
          <ac:picMkLst>
            <pc:docMk/>
            <pc:sldMk cId="2711129071" sldId="257"/>
            <ac:picMk id="9" creationId="{03E17FD0-8617-EDB0-5EE6-E78820E33DE1}"/>
          </ac:picMkLst>
        </pc:picChg>
      </pc:sldChg>
      <pc:sldChg chg="del">
        <pc:chgData name="Carmela Giglio" userId="7679140d-bd07-413c-9776-149d801d25e1" providerId="ADAL" clId="{2643C49A-75BB-4484-B7F5-04394B6C9615}" dt="2024-04-02T10:23:43.992" v="109" actId="47"/>
        <pc:sldMkLst>
          <pc:docMk/>
          <pc:sldMk cId="2281607561" sldId="258"/>
        </pc:sldMkLst>
      </pc:sldChg>
      <pc:sldChg chg="del">
        <pc:chgData name="Carmela Giglio" userId="7679140d-bd07-413c-9776-149d801d25e1" providerId="ADAL" clId="{2643C49A-75BB-4484-B7F5-04394B6C9615}" dt="2024-04-02T10:23:43.054" v="108" actId="47"/>
        <pc:sldMkLst>
          <pc:docMk/>
          <pc:sldMk cId="151327625" sldId="259"/>
        </pc:sldMkLst>
      </pc:sldChg>
      <pc:sldChg chg="del">
        <pc:chgData name="Carmela Giglio" userId="7679140d-bd07-413c-9776-149d801d25e1" providerId="ADAL" clId="{2643C49A-75BB-4484-B7F5-04394B6C9615}" dt="2024-04-02T10:23:44.736" v="110" actId="47"/>
        <pc:sldMkLst>
          <pc:docMk/>
          <pc:sldMk cId="3262701833" sldId="260"/>
        </pc:sldMkLst>
      </pc:sldChg>
      <pc:sldChg chg="addSp delSp modSp mod">
        <pc:chgData name="Carmela Giglio" userId="7679140d-bd07-413c-9776-149d801d25e1" providerId="ADAL" clId="{2643C49A-75BB-4484-B7F5-04394B6C9615}" dt="2024-04-02T14:05:02.070" v="586" actId="6549"/>
        <pc:sldMkLst>
          <pc:docMk/>
          <pc:sldMk cId="1222564907" sldId="261"/>
        </pc:sldMkLst>
        <pc:spChg chg="mod">
          <ac:chgData name="Carmela Giglio" userId="7679140d-bd07-413c-9776-149d801d25e1" providerId="ADAL" clId="{2643C49A-75BB-4484-B7F5-04394B6C9615}" dt="2024-04-02T10:23:54.191" v="136" actId="20577"/>
          <ac:spMkLst>
            <pc:docMk/>
            <pc:sldMk cId="1222564907" sldId="261"/>
            <ac:spMk id="2" creationId="{72994B8C-D513-9506-040A-538333E2333B}"/>
          </ac:spMkLst>
        </pc:spChg>
        <pc:spChg chg="mod">
          <ac:chgData name="Carmela Giglio" userId="7679140d-bd07-413c-9776-149d801d25e1" providerId="ADAL" clId="{2643C49A-75BB-4484-B7F5-04394B6C9615}" dt="2024-04-02T10:34:33.809" v="179" actId="20577"/>
          <ac:spMkLst>
            <pc:docMk/>
            <pc:sldMk cId="1222564907" sldId="261"/>
            <ac:spMk id="4" creationId="{BDCE6C7E-36D5-1B0C-AE7F-7286A49B757A}"/>
          </ac:spMkLst>
        </pc:spChg>
        <pc:spChg chg="mod">
          <ac:chgData name="Carmela Giglio" userId="7679140d-bd07-413c-9776-149d801d25e1" providerId="ADAL" clId="{2643C49A-75BB-4484-B7F5-04394B6C9615}" dt="2024-04-02T14:05:02.070" v="586" actId="6549"/>
          <ac:spMkLst>
            <pc:docMk/>
            <pc:sldMk cId="1222564907" sldId="261"/>
            <ac:spMk id="8" creationId="{63CF45BA-8E8D-14A4-0CAA-19F7E6B7DDAB}"/>
          </ac:spMkLst>
        </pc:spChg>
        <pc:picChg chg="add del mod">
          <ac:chgData name="Carmela Giglio" userId="7679140d-bd07-413c-9776-149d801d25e1" providerId="ADAL" clId="{2643C49A-75BB-4484-B7F5-04394B6C9615}" dt="2024-04-02T10:34:29.195" v="175" actId="478"/>
          <ac:picMkLst>
            <pc:docMk/>
            <pc:sldMk cId="1222564907" sldId="261"/>
            <ac:picMk id="5" creationId="{EF5DB70E-472B-E2B6-7307-D79EA0C9E888}"/>
          </ac:picMkLst>
        </pc:picChg>
        <pc:picChg chg="add mod">
          <ac:chgData name="Carmela Giglio" userId="7679140d-bd07-413c-9776-149d801d25e1" providerId="ADAL" clId="{2643C49A-75BB-4484-B7F5-04394B6C9615}" dt="2024-04-02T10:34:31.490" v="177" actId="1076"/>
          <ac:picMkLst>
            <pc:docMk/>
            <pc:sldMk cId="1222564907" sldId="261"/>
            <ac:picMk id="7" creationId="{450F840B-49FE-3069-324C-C29F49635266}"/>
          </ac:picMkLst>
        </pc:picChg>
        <pc:picChg chg="del">
          <ac:chgData name="Carmela Giglio" userId="7679140d-bd07-413c-9776-149d801d25e1" providerId="ADAL" clId="{2643C49A-75BB-4484-B7F5-04394B6C9615}" dt="2024-04-02T10:30:49.152" v="147" actId="478"/>
          <ac:picMkLst>
            <pc:docMk/>
            <pc:sldMk cId="1222564907" sldId="261"/>
            <ac:picMk id="13" creationId="{CA392A1F-0F4C-22D5-83A3-F33036DCBE03}"/>
          </ac:picMkLst>
        </pc:picChg>
        <pc:picChg chg="del">
          <ac:chgData name="Carmela Giglio" userId="7679140d-bd07-413c-9776-149d801d25e1" providerId="ADAL" clId="{2643C49A-75BB-4484-B7F5-04394B6C9615}" dt="2024-04-02T10:30:48.731" v="146" actId="478"/>
          <ac:picMkLst>
            <pc:docMk/>
            <pc:sldMk cId="1222564907" sldId="261"/>
            <ac:picMk id="15" creationId="{9406B269-6A86-2A1E-A595-DB16D09E76B4}"/>
          </ac:picMkLst>
        </pc:picChg>
      </pc:sldChg>
      <pc:sldChg chg="addSp delSp modSp add mod">
        <pc:chgData name="Carmela Giglio" userId="7679140d-bd07-413c-9776-149d801d25e1" providerId="ADAL" clId="{2643C49A-75BB-4484-B7F5-04394B6C9615}" dt="2024-04-02T10:50:49.229" v="308" actId="6549"/>
        <pc:sldMkLst>
          <pc:docMk/>
          <pc:sldMk cId="1221324266" sldId="262"/>
        </pc:sldMkLst>
        <pc:spChg chg="mod">
          <ac:chgData name="Carmela Giglio" userId="7679140d-bd07-413c-9776-149d801d25e1" providerId="ADAL" clId="{2643C49A-75BB-4484-B7F5-04394B6C9615}" dt="2024-04-02T10:35:25.664" v="211" actId="20577"/>
          <ac:spMkLst>
            <pc:docMk/>
            <pc:sldMk cId="1221324266" sldId="262"/>
            <ac:spMk id="2" creationId="{72994B8C-D513-9506-040A-538333E2333B}"/>
          </ac:spMkLst>
        </pc:spChg>
        <pc:spChg chg="mod">
          <ac:chgData name="Carmela Giglio" userId="7679140d-bd07-413c-9776-149d801d25e1" providerId="ADAL" clId="{2643C49A-75BB-4484-B7F5-04394B6C9615}" dt="2024-04-02T10:47:50.380" v="279" actId="20577"/>
          <ac:spMkLst>
            <pc:docMk/>
            <pc:sldMk cId="1221324266" sldId="262"/>
            <ac:spMk id="4" creationId="{BDCE6C7E-36D5-1B0C-AE7F-7286A49B757A}"/>
          </ac:spMkLst>
        </pc:spChg>
        <pc:spChg chg="mod">
          <ac:chgData name="Carmela Giglio" userId="7679140d-bd07-413c-9776-149d801d25e1" providerId="ADAL" clId="{2643C49A-75BB-4484-B7F5-04394B6C9615}" dt="2024-04-02T10:50:49.229" v="308" actId="6549"/>
          <ac:spMkLst>
            <pc:docMk/>
            <pc:sldMk cId="1221324266" sldId="262"/>
            <ac:spMk id="8" creationId="{63CF45BA-8E8D-14A4-0CAA-19F7E6B7DDAB}"/>
          </ac:spMkLst>
        </pc:spChg>
        <pc:picChg chg="add mod">
          <ac:chgData name="Carmela Giglio" userId="7679140d-bd07-413c-9776-149d801d25e1" providerId="ADAL" clId="{2643C49A-75BB-4484-B7F5-04394B6C9615}" dt="2024-04-02T10:47:47.521" v="276" actId="1076"/>
          <ac:picMkLst>
            <pc:docMk/>
            <pc:sldMk cId="1221324266" sldId="262"/>
            <ac:picMk id="5" creationId="{9C3615BC-008B-771E-D0B9-5B0560267155}"/>
          </ac:picMkLst>
        </pc:picChg>
        <pc:picChg chg="del">
          <ac:chgData name="Carmela Giglio" userId="7679140d-bd07-413c-9776-149d801d25e1" providerId="ADAL" clId="{2643C49A-75BB-4484-B7F5-04394B6C9615}" dt="2024-04-02T10:47:44.587" v="274" actId="478"/>
          <ac:picMkLst>
            <pc:docMk/>
            <pc:sldMk cId="1221324266" sldId="262"/>
            <ac:picMk id="7" creationId="{450F840B-49FE-3069-324C-C29F49635266}"/>
          </ac:picMkLst>
        </pc:picChg>
      </pc:sldChg>
      <pc:sldChg chg="addSp delSp modSp add mod">
        <pc:chgData name="Carmela Giglio" userId="7679140d-bd07-413c-9776-149d801d25e1" providerId="ADAL" clId="{2643C49A-75BB-4484-B7F5-04394B6C9615}" dt="2024-04-02T11:59:02.068" v="457" actId="1076"/>
        <pc:sldMkLst>
          <pc:docMk/>
          <pc:sldMk cId="1035999487" sldId="263"/>
        </pc:sldMkLst>
        <pc:spChg chg="mod">
          <ac:chgData name="Carmela Giglio" userId="7679140d-bd07-413c-9776-149d801d25e1" providerId="ADAL" clId="{2643C49A-75BB-4484-B7F5-04394B6C9615}" dt="2024-04-02T11:58:13.646" v="451" actId="1076"/>
          <ac:spMkLst>
            <pc:docMk/>
            <pc:sldMk cId="1035999487" sldId="263"/>
            <ac:spMk id="2" creationId="{72994B8C-D513-9506-040A-538333E2333B}"/>
          </ac:spMkLst>
        </pc:spChg>
        <pc:spChg chg="mod">
          <ac:chgData name="Carmela Giglio" userId="7679140d-bd07-413c-9776-149d801d25e1" providerId="ADAL" clId="{2643C49A-75BB-4484-B7F5-04394B6C9615}" dt="2024-04-02T10:52:13.162" v="337" actId="14100"/>
          <ac:spMkLst>
            <pc:docMk/>
            <pc:sldMk cId="1035999487" sldId="263"/>
            <ac:spMk id="4" creationId="{BDCE6C7E-36D5-1B0C-AE7F-7286A49B757A}"/>
          </ac:spMkLst>
        </pc:spChg>
        <pc:spChg chg="mod">
          <ac:chgData name="Carmela Giglio" userId="7679140d-bd07-413c-9776-149d801d25e1" providerId="ADAL" clId="{2643C49A-75BB-4484-B7F5-04394B6C9615}" dt="2024-04-02T11:59:00.091" v="456" actId="113"/>
          <ac:spMkLst>
            <pc:docMk/>
            <pc:sldMk cId="1035999487" sldId="263"/>
            <ac:spMk id="8" creationId="{63CF45BA-8E8D-14A4-0CAA-19F7E6B7DDAB}"/>
          </ac:spMkLst>
        </pc:spChg>
        <pc:picChg chg="del">
          <ac:chgData name="Carmela Giglio" userId="7679140d-bd07-413c-9776-149d801d25e1" providerId="ADAL" clId="{2643C49A-75BB-4484-B7F5-04394B6C9615}" dt="2024-04-02T10:50:56.147" v="310" actId="478"/>
          <ac:picMkLst>
            <pc:docMk/>
            <pc:sldMk cId="1035999487" sldId="263"/>
            <ac:picMk id="5" creationId="{9C3615BC-008B-771E-D0B9-5B0560267155}"/>
          </ac:picMkLst>
        </pc:picChg>
        <pc:picChg chg="add mod">
          <ac:chgData name="Carmela Giglio" userId="7679140d-bd07-413c-9776-149d801d25e1" providerId="ADAL" clId="{2643C49A-75BB-4484-B7F5-04394B6C9615}" dt="2024-04-02T11:59:02.068" v="457" actId="1076"/>
          <ac:picMkLst>
            <pc:docMk/>
            <pc:sldMk cId="1035999487" sldId="263"/>
            <ac:picMk id="6" creationId="{FDA1A4FA-73E5-2F28-218B-2711078E82F9}"/>
          </ac:picMkLst>
        </pc:picChg>
        <pc:picChg chg="add del">
          <ac:chgData name="Carmela Giglio" userId="7679140d-bd07-413c-9776-149d801d25e1" providerId="ADAL" clId="{2643C49A-75BB-4484-B7F5-04394B6C9615}" dt="2024-04-02T10:53:56.267" v="369" actId="478"/>
          <ac:picMkLst>
            <pc:docMk/>
            <pc:sldMk cId="1035999487" sldId="263"/>
            <ac:picMk id="9" creationId="{3066D2C4-5434-F08E-4DBF-B5644A8B83F1}"/>
          </ac:picMkLst>
        </pc:picChg>
      </pc:sldChg>
      <pc:sldChg chg="addSp delSp modSp add mod">
        <pc:chgData name="Carmela Giglio" userId="7679140d-bd07-413c-9776-149d801d25e1" providerId="ADAL" clId="{2643C49A-75BB-4484-B7F5-04394B6C9615}" dt="2024-04-02T14:04:29.115" v="585" actId="20577"/>
        <pc:sldMkLst>
          <pc:docMk/>
          <pc:sldMk cId="328285048" sldId="264"/>
        </pc:sldMkLst>
        <pc:spChg chg="mod">
          <ac:chgData name="Carmela Giglio" userId="7679140d-bd07-413c-9776-149d801d25e1" providerId="ADAL" clId="{2643C49A-75BB-4484-B7F5-04394B6C9615}" dt="2024-04-02T14:01:42.957" v="523" actId="20577"/>
          <ac:spMkLst>
            <pc:docMk/>
            <pc:sldMk cId="328285048" sldId="264"/>
            <ac:spMk id="2" creationId="{72994B8C-D513-9506-040A-538333E2333B}"/>
          </ac:spMkLst>
        </pc:spChg>
        <pc:spChg chg="mod">
          <ac:chgData name="Carmela Giglio" userId="7679140d-bd07-413c-9776-149d801d25e1" providerId="ADAL" clId="{2643C49A-75BB-4484-B7F5-04394B6C9615}" dt="2024-04-02T14:04:29.115" v="585" actId="20577"/>
          <ac:spMkLst>
            <pc:docMk/>
            <pc:sldMk cId="328285048" sldId="264"/>
            <ac:spMk id="4" creationId="{BDCE6C7E-36D5-1B0C-AE7F-7286A49B757A}"/>
          </ac:spMkLst>
        </pc:spChg>
        <pc:spChg chg="mod">
          <ac:chgData name="Carmela Giglio" userId="7679140d-bd07-413c-9776-149d801d25e1" providerId="ADAL" clId="{2643C49A-75BB-4484-B7F5-04394B6C9615}" dt="2024-04-02T14:04:09.653" v="580" actId="113"/>
          <ac:spMkLst>
            <pc:docMk/>
            <pc:sldMk cId="328285048" sldId="264"/>
            <ac:spMk id="8" creationId="{63CF45BA-8E8D-14A4-0CAA-19F7E6B7DDAB}"/>
          </ac:spMkLst>
        </pc:spChg>
        <pc:picChg chg="add mod">
          <ac:chgData name="Carmela Giglio" userId="7679140d-bd07-413c-9776-149d801d25e1" providerId="ADAL" clId="{2643C49A-75BB-4484-B7F5-04394B6C9615}" dt="2024-04-02T14:04:23.787" v="582" actId="1076"/>
          <ac:picMkLst>
            <pc:docMk/>
            <pc:sldMk cId="328285048" sldId="264"/>
            <ac:picMk id="5" creationId="{DA2B38C9-1984-D36C-88E7-7D6563666978}"/>
          </ac:picMkLst>
        </pc:picChg>
        <pc:picChg chg="del">
          <ac:chgData name="Carmela Giglio" userId="7679140d-bd07-413c-9776-149d801d25e1" providerId="ADAL" clId="{2643C49A-75BB-4484-B7F5-04394B6C9615}" dt="2024-04-02T14:02:10.651" v="532" actId="478"/>
          <ac:picMkLst>
            <pc:docMk/>
            <pc:sldMk cId="328285048" sldId="264"/>
            <ac:picMk id="6" creationId="{FDA1A4FA-73E5-2F28-218B-2711078E82F9}"/>
          </ac:picMkLst>
        </pc:picChg>
      </pc:sldChg>
    </pc:docChg>
  </pc:docChgLst>
  <pc:docChgLst>
    <pc:chgData name="Carmela Giglio" userId="7679140d-bd07-413c-9776-149d801d25e1" providerId="ADAL" clId="{C7C23DF7-1A90-47AC-9320-9FB168F47091}"/>
    <pc:docChg chg="undo custSel addSld delSld modSld">
      <pc:chgData name="Carmela Giglio" userId="7679140d-bd07-413c-9776-149d801d25e1" providerId="ADAL" clId="{C7C23DF7-1A90-47AC-9320-9FB168F47091}" dt="2024-04-02T14:46:50.678" v="578" actId="14100"/>
      <pc:docMkLst>
        <pc:docMk/>
      </pc:docMkLst>
      <pc:sldChg chg="modSp mod">
        <pc:chgData name="Carmela Giglio" userId="7679140d-bd07-413c-9776-149d801d25e1" providerId="ADAL" clId="{C7C23DF7-1A90-47AC-9320-9FB168F47091}" dt="2024-04-02T14:07:56.532" v="26" actId="20577"/>
        <pc:sldMkLst>
          <pc:docMk/>
          <pc:sldMk cId="594806665" sldId="256"/>
        </pc:sldMkLst>
        <pc:spChg chg="mod">
          <ac:chgData name="Carmela Giglio" userId="7679140d-bd07-413c-9776-149d801d25e1" providerId="ADAL" clId="{C7C23DF7-1A90-47AC-9320-9FB168F47091}" dt="2024-04-02T14:07:56.532" v="26" actId="20577"/>
          <ac:spMkLst>
            <pc:docMk/>
            <pc:sldMk cId="594806665" sldId="256"/>
            <ac:spMk id="2" creationId="{58E8ED9D-AE41-A9E8-1A32-E3248933C986}"/>
          </ac:spMkLst>
        </pc:spChg>
      </pc:sldChg>
      <pc:sldChg chg="addSp delSp modSp mod">
        <pc:chgData name="Carmela Giglio" userId="7679140d-bd07-413c-9776-149d801d25e1" providerId="ADAL" clId="{C7C23DF7-1A90-47AC-9320-9FB168F47091}" dt="2024-04-02T14:22:45.638" v="166" actId="14100"/>
        <pc:sldMkLst>
          <pc:docMk/>
          <pc:sldMk cId="2711129071" sldId="257"/>
        </pc:sldMkLst>
        <pc:spChg chg="mod">
          <ac:chgData name="Carmela Giglio" userId="7679140d-bd07-413c-9776-149d801d25e1" providerId="ADAL" clId="{C7C23DF7-1A90-47AC-9320-9FB168F47091}" dt="2024-04-02T14:08:57.836" v="60" actId="1076"/>
          <ac:spMkLst>
            <pc:docMk/>
            <pc:sldMk cId="2711129071" sldId="257"/>
            <ac:spMk id="2" creationId="{72994B8C-D513-9506-040A-538333E2333B}"/>
          </ac:spMkLst>
        </pc:spChg>
        <pc:spChg chg="mod">
          <ac:chgData name="Carmela Giglio" userId="7679140d-bd07-413c-9776-149d801d25e1" providerId="ADAL" clId="{C7C23DF7-1A90-47AC-9320-9FB168F47091}" dt="2024-04-02T14:22:45.638" v="166" actId="14100"/>
          <ac:spMkLst>
            <pc:docMk/>
            <pc:sldMk cId="2711129071" sldId="257"/>
            <ac:spMk id="3" creationId="{625B88BB-CDA6-E4CC-64C3-0D2611428026}"/>
          </ac:spMkLst>
        </pc:spChg>
        <pc:spChg chg="mod">
          <ac:chgData name="Carmela Giglio" userId="7679140d-bd07-413c-9776-149d801d25e1" providerId="ADAL" clId="{C7C23DF7-1A90-47AC-9320-9FB168F47091}" dt="2024-04-02T14:20:53.050" v="111" actId="14100"/>
          <ac:spMkLst>
            <pc:docMk/>
            <pc:sldMk cId="2711129071" sldId="257"/>
            <ac:spMk id="4" creationId="{BDCE6C7E-36D5-1B0C-AE7F-7286A49B757A}"/>
          </ac:spMkLst>
        </pc:spChg>
        <pc:picChg chg="add mod">
          <ac:chgData name="Carmela Giglio" userId="7679140d-bd07-413c-9776-149d801d25e1" providerId="ADAL" clId="{C7C23DF7-1A90-47AC-9320-9FB168F47091}" dt="2024-04-02T14:22:42.163" v="164" actId="1076"/>
          <ac:picMkLst>
            <pc:docMk/>
            <pc:sldMk cId="2711129071" sldId="257"/>
            <ac:picMk id="6" creationId="{92EAD881-BD65-1340-259F-0634F478DA5F}"/>
          </ac:picMkLst>
        </pc:picChg>
        <pc:picChg chg="add mod">
          <ac:chgData name="Carmela Giglio" userId="7679140d-bd07-413c-9776-149d801d25e1" providerId="ADAL" clId="{C7C23DF7-1A90-47AC-9320-9FB168F47091}" dt="2024-04-02T14:22:42.913" v="165" actId="1076"/>
          <ac:picMkLst>
            <pc:docMk/>
            <pc:sldMk cId="2711129071" sldId="257"/>
            <ac:picMk id="8" creationId="{DFC709F8-DD79-4329-738C-1D9424DAB66B}"/>
          </ac:picMkLst>
        </pc:picChg>
        <pc:picChg chg="del">
          <ac:chgData name="Carmela Giglio" userId="7679140d-bd07-413c-9776-149d801d25e1" providerId="ADAL" clId="{C7C23DF7-1A90-47AC-9320-9FB168F47091}" dt="2024-04-02T14:08:27.164" v="44" actId="478"/>
          <ac:picMkLst>
            <pc:docMk/>
            <pc:sldMk cId="2711129071" sldId="257"/>
            <ac:picMk id="9" creationId="{03E17FD0-8617-EDB0-5EE6-E78820E33DE1}"/>
          </ac:picMkLst>
        </pc:picChg>
      </pc:sldChg>
      <pc:sldChg chg="del">
        <pc:chgData name="Carmela Giglio" userId="7679140d-bd07-413c-9776-149d801d25e1" providerId="ADAL" clId="{C7C23DF7-1A90-47AC-9320-9FB168F47091}" dt="2024-04-02T14:20:55.355" v="112" actId="47"/>
        <pc:sldMkLst>
          <pc:docMk/>
          <pc:sldMk cId="1222564907" sldId="261"/>
        </pc:sldMkLst>
      </pc:sldChg>
      <pc:sldChg chg="del">
        <pc:chgData name="Carmela Giglio" userId="7679140d-bd07-413c-9776-149d801d25e1" providerId="ADAL" clId="{C7C23DF7-1A90-47AC-9320-9FB168F47091}" dt="2024-04-02T14:20:56.082" v="113" actId="47"/>
        <pc:sldMkLst>
          <pc:docMk/>
          <pc:sldMk cId="1221324266" sldId="262"/>
        </pc:sldMkLst>
      </pc:sldChg>
      <pc:sldChg chg="del">
        <pc:chgData name="Carmela Giglio" userId="7679140d-bd07-413c-9776-149d801d25e1" providerId="ADAL" clId="{C7C23DF7-1A90-47AC-9320-9FB168F47091}" dt="2024-04-02T14:20:56.735" v="114" actId="47"/>
        <pc:sldMkLst>
          <pc:docMk/>
          <pc:sldMk cId="1035999487" sldId="263"/>
        </pc:sldMkLst>
      </pc:sldChg>
      <pc:sldChg chg="addSp delSp modSp mod">
        <pc:chgData name="Carmela Giglio" userId="7679140d-bd07-413c-9776-149d801d25e1" providerId="ADAL" clId="{C7C23DF7-1A90-47AC-9320-9FB168F47091}" dt="2024-04-02T14:27:18.611" v="297" actId="1076"/>
        <pc:sldMkLst>
          <pc:docMk/>
          <pc:sldMk cId="328285048" sldId="264"/>
        </pc:sldMkLst>
        <pc:spChg chg="mod">
          <ac:chgData name="Carmela Giglio" userId="7679140d-bd07-413c-9776-149d801d25e1" providerId="ADAL" clId="{C7C23DF7-1A90-47AC-9320-9FB168F47091}" dt="2024-04-02T14:22:58.962" v="209" actId="20577"/>
          <ac:spMkLst>
            <pc:docMk/>
            <pc:sldMk cId="328285048" sldId="264"/>
            <ac:spMk id="2" creationId="{72994B8C-D513-9506-040A-538333E2333B}"/>
          </ac:spMkLst>
        </pc:spChg>
        <pc:spChg chg="mod">
          <ac:chgData name="Carmela Giglio" userId="7679140d-bd07-413c-9776-149d801d25e1" providerId="ADAL" clId="{C7C23DF7-1A90-47AC-9320-9FB168F47091}" dt="2024-04-02T14:27:17.360" v="296" actId="1076"/>
          <ac:spMkLst>
            <pc:docMk/>
            <pc:sldMk cId="328285048" sldId="264"/>
            <ac:spMk id="4" creationId="{BDCE6C7E-36D5-1B0C-AE7F-7286A49B757A}"/>
          </ac:spMkLst>
        </pc:spChg>
        <pc:spChg chg="mod">
          <ac:chgData name="Carmela Giglio" userId="7679140d-bd07-413c-9776-149d801d25e1" providerId="ADAL" clId="{C7C23DF7-1A90-47AC-9320-9FB168F47091}" dt="2024-04-02T14:27:02.123" v="286" actId="20577"/>
          <ac:spMkLst>
            <pc:docMk/>
            <pc:sldMk cId="328285048" sldId="264"/>
            <ac:spMk id="8" creationId="{63CF45BA-8E8D-14A4-0CAA-19F7E6B7DDAB}"/>
          </ac:spMkLst>
        </pc:spChg>
        <pc:picChg chg="del">
          <ac:chgData name="Carmela Giglio" userId="7679140d-bd07-413c-9776-149d801d25e1" providerId="ADAL" clId="{C7C23DF7-1A90-47AC-9320-9FB168F47091}" dt="2024-04-02T14:23:29.335" v="211" actId="478"/>
          <ac:picMkLst>
            <pc:docMk/>
            <pc:sldMk cId="328285048" sldId="264"/>
            <ac:picMk id="5" creationId="{DA2B38C9-1984-D36C-88E7-7D6563666978}"/>
          </ac:picMkLst>
        </pc:picChg>
        <pc:picChg chg="add mod modCrop">
          <ac:chgData name="Carmela Giglio" userId="7679140d-bd07-413c-9776-149d801d25e1" providerId="ADAL" clId="{C7C23DF7-1A90-47AC-9320-9FB168F47091}" dt="2024-04-02T14:27:04.637" v="287" actId="1076"/>
          <ac:picMkLst>
            <pc:docMk/>
            <pc:sldMk cId="328285048" sldId="264"/>
            <ac:picMk id="6" creationId="{4C2B12C8-E969-35E8-6F13-973174B3589F}"/>
          </ac:picMkLst>
        </pc:picChg>
        <pc:picChg chg="add mod modCrop">
          <ac:chgData name="Carmela Giglio" userId="7679140d-bd07-413c-9776-149d801d25e1" providerId="ADAL" clId="{C7C23DF7-1A90-47AC-9320-9FB168F47091}" dt="2024-04-02T14:27:18.611" v="297" actId="1076"/>
          <ac:picMkLst>
            <pc:docMk/>
            <pc:sldMk cId="328285048" sldId="264"/>
            <ac:picMk id="9" creationId="{57403910-B9A4-241A-C67C-C2341D7F880C}"/>
          </ac:picMkLst>
        </pc:picChg>
      </pc:sldChg>
      <pc:sldChg chg="addSp delSp modSp add mod">
        <pc:chgData name="Carmela Giglio" userId="7679140d-bd07-413c-9776-149d801d25e1" providerId="ADAL" clId="{C7C23DF7-1A90-47AC-9320-9FB168F47091}" dt="2024-04-02T14:45:12.027" v="571" actId="20577"/>
        <pc:sldMkLst>
          <pc:docMk/>
          <pc:sldMk cId="17660368" sldId="265"/>
        </pc:sldMkLst>
        <pc:spChg chg="mod">
          <ac:chgData name="Carmela Giglio" userId="7679140d-bd07-413c-9776-149d801d25e1" providerId="ADAL" clId="{C7C23DF7-1A90-47AC-9320-9FB168F47091}" dt="2024-04-02T14:27:36.976" v="321" actId="20577"/>
          <ac:spMkLst>
            <pc:docMk/>
            <pc:sldMk cId="17660368" sldId="265"/>
            <ac:spMk id="2" creationId="{72994B8C-D513-9506-040A-538333E2333B}"/>
          </ac:spMkLst>
        </pc:spChg>
        <pc:spChg chg="mod">
          <ac:chgData name="Carmela Giglio" userId="7679140d-bd07-413c-9776-149d801d25e1" providerId="ADAL" clId="{C7C23DF7-1A90-47AC-9320-9FB168F47091}" dt="2024-04-02T14:32:08.815" v="356" actId="20577"/>
          <ac:spMkLst>
            <pc:docMk/>
            <pc:sldMk cId="17660368" sldId="265"/>
            <ac:spMk id="4" creationId="{BDCE6C7E-36D5-1B0C-AE7F-7286A49B757A}"/>
          </ac:spMkLst>
        </pc:spChg>
        <pc:spChg chg="mod">
          <ac:chgData name="Carmela Giglio" userId="7679140d-bd07-413c-9776-149d801d25e1" providerId="ADAL" clId="{C7C23DF7-1A90-47AC-9320-9FB168F47091}" dt="2024-04-02T14:45:12.027" v="571" actId="20577"/>
          <ac:spMkLst>
            <pc:docMk/>
            <pc:sldMk cId="17660368" sldId="265"/>
            <ac:spMk id="8" creationId="{63CF45BA-8E8D-14A4-0CAA-19F7E6B7DDAB}"/>
          </ac:spMkLst>
        </pc:spChg>
        <pc:spChg chg="add mod">
          <ac:chgData name="Carmela Giglio" userId="7679140d-bd07-413c-9776-149d801d25e1" providerId="ADAL" clId="{C7C23DF7-1A90-47AC-9320-9FB168F47091}" dt="2024-04-02T14:44:26.691" v="567" actId="1076"/>
          <ac:spMkLst>
            <pc:docMk/>
            <pc:sldMk cId="17660368" sldId="265"/>
            <ac:spMk id="10" creationId="{154559CC-0501-6F1D-AEBD-EFE53DFEBBE2}"/>
          </ac:spMkLst>
        </pc:spChg>
        <pc:picChg chg="add mod">
          <ac:chgData name="Carmela Giglio" userId="7679140d-bd07-413c-9776-149d801d25e1" providerId="ADAL" clId="{C7C23DF7-1A90-47AC-9320-9FB168F47091}" dt="2024-04-02T14:44:24.585" v="566" actId="1076"/>
          <ac:picMkLst>
            <pc:docMk/>
            <pc:sldMk cId="17660368" sldId="265"/>
            <ac:picMk id="5" creationId="{14E7FA1F-4E13-869C-EB96-FDB0E700FF94}"/>
          </ac:picMkLst>
        </pc:picChg>
        <pc:picChg chg="del">
          <ac:chgData name="Carmela Giglio" userId="7679140d-bd07-413c-9776-149d801d25e1" providerId="ADAL" clId="{C7C23DF7-1A90-47AC-9320-9FB168F47091}" dt="2024-04-02T14:30:48.524" v="338" actId="478"/>
          <ac:picMkLst>
            <pc:docMk/>
            <pc:sldMk cId="17660368" sldId="265"/>
            <ac:picMk id="6" creationId="{4C2B12C8-E969-35E8-6F13-973174B3589F}"/>
          </ac:picMkLst>
        </pc:picChg>
        <pc:picChg chg="del">
          <ac:chgData name="Carmela Giglio" userId="7679140d-bd07-413c-9776-149d801d25e1" providerId="ADAL" clId="{C7C23DF7-1A90-47AC-9320-9FB168F47091}" dt="2024-04-02T14:30:48.524" v="338" actId="478"/>
          <ac:picMkLst>
            <pc:docMk/>
            <pc:sldMk cId="17660368" sldId="265"/>
            <ac:picMk id="9" creationId="{57403910-B9A4-241A-C67C-C2341D7F880C}"/>
          </ac:picMkLst>
        </pc:picChg>
      </pc:sldChg>
      <pc:sldChg chg="addSp delSp modSp add mod">
        <pc:chgData name="Carmela Giglio" userId="7679140d-bd07-413c-9776-149d801d25e1" providerId="ADAL" clId="{C7C23DF7-1A90-47AC-9320-9FB168F47091}" dt="2024-04-02T14:39:04.509" v="484" actId="1076"/>
        <pc:sldMkLst>
          <pc:docMk/>
          <pc:sldMk cId="400368179" sldId="266"/>
        </pc:sldMkLst>
        <pc:spChg chg="mod">
          <ac:chgData name="Carmela Giglio" userId="7679140d-bd07-413c-9776-149d801d25e1" providerId="ADAL" clId="{C7C23DF7-1A90-47AC-9320-9FB168F47091}" dt="2024-04-02T14:33:49.555" v="382" actId="20577"/>
          <ac:spMkLst>
            <pc:docMk/>
            <pc:sldMk cId="400368179" sldId="266"/>
            <ac:spMk id="2" creationId="{72994B8C-D513-9506-040A-538333E2333B}"/>
          </ac:spMkLst>
        </pc:spChg>
        <pc:spChg chg="mod">
          <ac:chgData name="Carmela Giglio" userId="7679140d-bd07-413c-9776-149d801d25e1" providerId="ADAL" clId="{C7C23DF7-1A90-47AC-9320-9FB168F47091}" dt="2024-04-02T14:38:16.010" v="456" actId="1076"/>
          <ac:spMkLst>
            <pc:docMk/>
            <pc:sldMk cId="400368179" sldId="266"/>
            <ac:spMk id="4" creationId="{BDCE6C7E-36D5-1B0C-AE7F-7286A49B757A}"/>
          </ac:spMkLst>
        </pc:spChg>
        <pc:spChg chg="add del mod">
          <ac:chgData name="Carmela Giglio" userId="7679140d-bd07-413c-9776-149d801d25e1" providerId="ADAL" clId="{C7C23DF7-1A90-47AC-9320-9FB168F47091}" dt="2024-04-02T14:39:03.358" v="483" actId="478"/>
          <ac:spMkLst>
            <pc:docMk/>
            <pc:sldMk cId="400368179" sldId="266"/>
            <ac:spMk id="7" creationId="{2F14AD21-2750-093F-DE44-955CC8A3BD6B}"/>
          </ac:spMkLst>
        </pc:spChg>
        <pc:spChg chg="mod">
          <ac:chgData name="Carmela Giglio" userId="7679140d-bd07-413c-9776-149d801d25e1" providerId="ADAL" clId="{C7C23DF7-1A90-47AC-9320-9FB168F47091}" dt="2024-04-02T14:37:37.377" v="442" actId="14100"/>
          <ac:spMkLst>
            <pc:docMk/>
            <pc:sldMk cId="400368179" sldId="266"/>
            <ac:spMk id="8" creationId="{63CF45BA-8E8D-14A4-0CAA-19F7E6B7DDAB}"/>
          </ac:spMkLst>
        </pc:spChg>
        <pc:picChg chg="del">
          <ac:chgData name="Carmela Giglio" userId="7679140d-bd07-413c-9776-149d801d25e1" providerId="ADAL" clId="{C7C23DF7-1A90-47AC-9320-9FB168F47091}" dt="2024-04-02T14:35:07.990" v="397" actId="478"/>
          <ac:picMkLst>
            <pc:docMk/>
            <pc:sldMk cId="400368179" sldId="266"/>
            <ac:picMk id="5" creationId="{14E7FA1F-4E13-869C-EB96-FDB0E700FF94}"/>
          </ac:picMkLst>
        </pc:picChg>
        <pc:picChg chg="add mod">
          <ac:chgData name="Carmela Giglio" userId="7679140d-bd07-413c-9776-149d801d25e1" providerId="ADAL" clId="{C7C23DF7-1A90-47AC-9320-9FB168F47091}" dt="2024-04-02T14:39:04.509" v="484" actId="1076"/>
          <ac:picMkLst>
            <pc:docMk/>
            <pc:sldMk cId="400368179" sldId="266"/>
            <ac:picMk id="6" creationId="{414938C0-7F4C-67CB-FED9-D23DDB1E4975}"/>
          </ac:picMkLst>
        </pc:picChg>
      </pc:sldChg>
      <pc:sldChg chg="delSp modSp add del mod">
        <pc:chgData name="Carmela Giglio" userId="7679140d-bd07-413c-9776-149d801d25e1" providerId="ADAL" clId="{C7C23DF7-1A90-47AC-9320-9FB168F47091}" dt="2024-04-02T14:41:20.593" v="545" actId="47"/>
        <pc:sldMkLst>
          <pc:docMk/>
          <pc:sldMk cId="3935757226" sldId="267"/>
        </pc:sldMkLst>
        <pc:spChg chg="mod">
          <ac:chgData name="Carmela Giglio" userId="7679140d-bd07-413c-9776-149d801d25e1" providerId="ADAL" clId="{C7C23DF7-1A90-47AC-9320-9FB168F47091}" dt="2024-04-02T14:38:48.501" v="478" actId="20577"/>
          <ac:spMkLst>
            <pc:docMk/>
            <pc:sldMk cId="3935757226" sldId="267"/>
            <ac:spMk id="2" creationId="{72994B8C-D513-9506-040A-538333E2333B}"/>
          </ac:spMkLst>
        </pc:spChg>
        <pc:spChg chg="mod">
          <ac:chgData name="Carmela Giglio" userId="7679140d-bd07-413c-9776-149d801d25e1" providerId="ADAL" clId="{C7C23DF7-1A90-47AC-9320-9FB168F47091}" dt="2024-04-02T14:38:55.946" v="480" actId="6549"/>
          <ac:spMkLst>
            <pc:docMk/>
            <pc:sldMk cId="3935757226" sldId="267"/>
            <ac:spMk id="7" creationId="{2F14AD21-2750-093F-DE44-955CC8A3BD6B}"/>
          </ac:spMkLst>
        </pc:spChg>
        <pc:spChg chg="mod">
          <ac:chgData name="Carmela Giglio" userId="7679140d-bd07-413c-9776-149d801d25e1" providerId="ADAL" clId="{C7C23DF7-1A90-47AC-9320-9FB168F47091}" dt="2024-04-02T14:38:54.872" v="479" actId="6549"/>
          <ac:spMkLst>
            <pc:docMk/>
            <pc:sldMk cId="3935757226" sldId="267"/>
            <ac:spMk id="8" creationId="{63CF45BA-8E8D-14A4-0CAA-19F7E6B7DDAB}"/>
          </ac:spMkLst>
        </pc:spChg>
        <pc:picChg chg="del">
          <ac:chgData name="Carmela Giglio" userId="7679140d-bd07-413c-9776-149d801d25e1" providerId="ADAL" clId="{C7C23DF7-1A90-47AC-9320-9FB168F47091}" dt="2024-04-02T14:38:56.393" v="481" actId="478"/>
          <ac:picMkLst>
            <pc:docMk/>
            <pc:sldMk cId="3935757226" sldId="267"/>
            <ac:picMk id="6" creationId="{414938C0-7F4C-67CB-FED9-D23DDB1E4975}"/>
          </ac:picMkLst>
        </pc:picChg>
      </pc:sldChg>
      <pc:sldChg chg="addSp delSp modSp add mod">
        <pc:chgData name="Carmela Giglio" userId="7679140d-bd07-413c-9776-149d801d25e1" providerId="ADAL" clId="{C7C23DF7-1A90-47AC-9320-9FB168F47091}" dt="2024-04-02T14:46:50.678" v="578" actId="14100"/>
        <pc:sldMkLst>
          <pc:docMk/>
          <pc:sldMk cId="3991052232" sldId="268"/>
        </pc:sldMkLst>
        <pc:spChg chg="mod">
          <ac:chgData name="Carmela Giglio" userId="7679140d-bd07-413c-9776-149d801d25e1" providerId="ADAL" clId="{C7C23DF7-1A90-47AC-9320-9FB168F47091}" dt="2024-04-02T14:40:20.446" v="515" actId="20577"/>
          <ac:spMkLst>
            <pc:docMk/>
            <pc:sldMk cId="3991052232" sldId="268"/>
            <ac:spMk id="4" creationId="{BDCE6C7E-36D5-1B0C-AE7F-7286A49B757A}"/>
          </ac:spMkLst>
        </pc:spChg>
        <pc:spChg chg="mod">
          <ac:chgData name="Carmela Giglio" userId="7679140d-bd07-413c-9776-149d801d25e1" providerId="ADAL" clId="{C7C23DF7-1A90-47AC-9320-9FB168F47091}" dt="2024-04-02T14:40:30.837" v="525" actId="20577"/>
          <ac:spMkLst>
            <pc:docMk/>
            <pc:sldMk cId="3991052232" sldId="268"/>
            <ac:spMk id="7" creationId="{2F14AD21-2750-093F-DE44-955CC8A3BD6B}"/>
          </ac:spMkLst>
        </pc:spChg>
        <pc:spChg chg="del">
          <ac:chgData name="Carmela Giglio" userId="7679140d-bd07-413c-9776-149d801d25e1" providerId="ADAL" clId="{C7C23DF7-1A90-47AC-9320-9FB168F47091}" dt="2024-04-02T14:39:06.461" v="485" actId="478"/>
          <ac:spMkLst>
            <pc:docMk/>
            <pc:sldMk cId="3991052232" sldId="268"/>
            <ac:spMk id="8" creationId="{63CF45BA-8E8D-14A4-0CAA-19F7E6B7DDAB}"/>
          </ac:spMkLst>
        </pc:spChg>
        <pc:picChg chg="add mod">
          <ac:chgData name="Carmela Giglio" userId="7679140d-bd07-413c-9776-149d801d25e1" providerId="ADAL" clId="{C7C23DF7-1A90-47AC-9320-9FB168F47091}" dt="2024-04-02T14:46:50.678" v="578" actId="14100"/>
          <ac:picMkLst>
            <pc:docMk/>
            <pc:sldMk cId="3991052232" sldId="268"/>
            <ac:picMk id="5" creationId="{6A770166-5E60-EAA2-E92F-7A3309D3A820}"/>
          </ac:picMkLst>
        </pc:picChg>
        <pc:picChg chg="del">
          <ac:chgData name="Carmela Giglio" userId="7679140d-bd07-413c-9776-149d801d25e1" providerId="ADAL" clId="{C7C23DF7-1A90-47AC-9320-9FB168F47091}" dt="2024-04-02T14:39:08.865" v="487" actId="478"/>
          <ac:picMkLst>
            <pc:docMk/>
            <pc:sldMk cId="3991052232" sldId="268"/>
            <ac:picMk id="6" creationId="{414938C0-7F4C-67CB-FED9-D23DDB1E4975}"/>
          </ac:picMkLst>
        </pc:picChg>
        <pc:picChg chg="add mod">
          <ac:chgData name="Carmela Giglio" userId="7679140d-bd07-413c-9776-149d801d25e1" providerId="ADAL" clId="{C7C23DF7-1A90-47AC-9320-9FB168F47091}" dt="2024-04-02T14:46:46.707" v="574" actId="1076"/>
          <ac:picMkLst>
            <pc:docMk/>
            <pc:sldMk cId="3991052232" sldId="268"/>
            <ac:picMk id="10" creationId="{3278E1EB-E3BD-0235-1B8B-A3D16BC7D124}"/>
          </ac:picMkLst>
        </pc:picChg>
        <pc:picChg chg="add mod">
          <ac:chgData name="Carmela Giglio" userId="7679140d-bd07-413c-9776-149d801d25e1" providerId="ADAL" clId="{C7C23DF7-1A90-47AC-9320-9FB168F47091}" dt="2024-04-02T14:40:45.726" v="535" actId="1076"/>
          <ac:picMkLst>
            <pc:docMk/>
            <pc:sldMk cId="3991052232" sldId="268"/>
            <ac:picMk id="12" creationId="{C2D803CD-40E5-D40D-1028-BED371D52058}"/>
          </ac:picMkLst>
        </pc:picChg>
      </pc:sldChg>
    </pc:docChg>
  </pc:docChgLst>
  <pc:docChgLst>
    <pc:chgData name="Carmela Giglio" userId="7679140d-bd07-413c-9776-149d801d25e1" providerId="ADAL" clId="{27ABA46F-3090-4024-9834-D4334BA81C37}"/>
    <pc:docChg chg="undo custSel addSld delSld modSld">
      <pc:chgData name="Carmela Giglio" userId="7679140d-bd07-413c-9776-149d801d25e1" providerId="ADAL" clId="{27ABA46F-3090-4024-9834-D4334BA81C37}" dt="2024-04-02T10:13:05.641" v="733" actId="1076"/>
      <pc:docMkLst>
        <pc:docMk/>
      </pc:docMkLst>
      <pc:sldChg chg="modSp mod">
        <pc:chgData name="Carmela Giglio" userId="7679140d-bd07-413c-9776-149d801d25e1" providerId="ADAL" clId="{27ABA46F-3090-4024-9834-D4334BA81C37}" dt="2024-04-02T08:55:33.172" v="19" actId="20577"/>
        <pc:sldMkLst>
          <pc:docMk/>
          <pc:sldMk cId="594806665" sldId="256"/>
        </pc:sldMkLst>
        <pc:spChg chg="mod">
          <ac:chgData name="Carmela Giglio" userId="7679140d-bd07-413c-9776-149d801d25e1" providerId="ADAL" clId="{27ABA46F-3090-4024-9834-D4334BA81C37}" dt="2024-04-02T08:55:33.172" v="19" actId="20577"/>
          <ac:spMkLst>
            <pc:docMk/>
            <pc:sldMk cId="594806665" sldId="256"/>
            <ac:spMk id="2" creationId="{58E8ED9D-AE41-A9E8-1A32-E3248933C986}"/>
          </ac:spMkLst>
        </pc:spChg>
      </pc:sldChg>
      <pc:sldChg chg="addSp delSp modSp mod">
        <pc:chgData name="Carmela Giglio" userId="7679140d-bd07-413c-9776-149d801d25e1" providerId="ADAL" clId="{27ABA46F-3090-4024-9834-D4334BA81C37}" dt="2024-04-02T09:44:53.575" v="591" actId="14100"/>
        <pc:sldMkLst>
          <pc:docMk/>
          <pc:sldMk cId="2711129071" sldId="257"/>
        </pc:sldMkLst>
        <pc:spChg chg="mod">
          <ac:chgData name="Carmela Giglio" userId="7679140d-bd07-413c-9776-149d801d25e1" providerId="ADAL" clId="{27ABA46F-3090-4024-9834-D4334BA81C37}" dt="2024-04-02T09:02:23.895" v="67" actId="14100"/>
          <ac:spMkLst>
            <pc:docMk/>
            <pc:sldMk cId="2711129071" sldId="257"/>
            <ac:spMk id="2" creationId="{72994B8C-D513-9506-040A-538333E2333B}"/>
          </ac:spMkLst>
        </pc:spChg>
        <pc:spChg chg="mod">
          <ac:chgData name="Carmela Giglio" userId="7679140d-bd07-413c-9776-149d801d25e1" providerId="ADAL" clId="{27ABA46F-3090-4024-9834-D4334BA81C37}" dt="2024-04-02T09:44:53.575" v="591" actId="14100"/>
          <ac:spMkLst>
            <pc:docMk/>
            <pc:sldMk cId="2711129071" sldId="257"/>
            <ac:spMk id="3" creationId="{625B88BB-CDA6-E4CC-64C3-0D2611428026}"/>
          </ac:spMkLst>
        </pc:spChg>
        <pc:spChg chg="mod">
          <ac:chgData name="Carmela Giglio" userId="7679140d-bd07-413c-9776-149d801d25e1" providerId="ADAL" clId="{27ABA46F-3090-4024-9834-D4334BA81C37}" dt="2024-04-02T09:07:56.437" v="96" actId="20577"/>
          <ac:spMkLst>
            <pc:docMk/>
            <pc:sldMk cId="2711129071" sldId="257"/>
            <ac:spMk id="4" creationId="{BDCE6C7E-36D5-1B0C-AE7F-7286A49B757A}"/>
          </ac:spMkLst>
        </pc:spChg>
        <pc:picChg chg="del">
          <ac:chgData name="Carmela Giglio" userId="7679140d-bd07-413c-9776-149d801d25e1" providerId="ADAL" clId="{27ABA46F-3090-4024-9834-D4334BA81C37}" dt="2024-04-02T09:01:49.094" v="54" actId="478"/>
          <ac:picMkLst>
            <pc:docMk/>
            <pc:sldMk cId="2711129071" sldId="257"/>
            <ac:picMk id="6" creationId="{2E3D61BA-D9BF-37B7-8CDB-739B35990E51}"/>
          </ac:picMkLst>
        </pc:picChg>
        <pc:picChg chg="add mod">
          <ac:chgData name="Carmela Giglio" userId="7679140d-bd07-413c-9776-149d801d25e1" providerId="ADAL" clId="{27ABA46F-3090-4024-9834-D4334BA81C37}" dt="2024-04-02T09:07:58.313" v="98" actId="1076"/>
          <ac:picMkLst>
            <pc:docMk/>
            <pc:sldMk cId="2711129071" sldId="257"/>
            <ac:picMk id="7" creationId="{701546FD-7100-5151-ED01-836811596F83}"/>
          </ac:picMkLst>
        </pc:picChg>
      </pc:sldChg>
      <pc:sldChg chg="addSp delSp modSp mod">
        <pc:chgData name="Carmela Giglio" userId="7679140d-bd07-413c-9776-149d801d25e1" providerId="ADAL" clId="{27ABA46F-3090-4024-9834-D4334BA81C37}" dt="2024-04-02T09:47:09.153" v="608" actId="20577"/>
        <pc:sldMkLst>
          <pc:docMk/>
          <pc:sldMk cId="2281607561" sldId="258"/>
        </pc:sldMkLst>
        <pc:spChg chg="mod">
          <ac:chgData name="Carmela Giglio" userId="7679140d-bd07-413c-9776-149d801d25e1" providerId="ADAL" clId="{27ABA46F-3090-4024-9834-D4334BA81C37}" dt="2024-04-02T09:18:02.173" v="328" actId="20577"/>
          <ac:spMkLst>
            <pc:docMk/>
            <pc:sldMk cId="2281607561" sldId="258"/>
            <ac:spMk id="2" creationId="{72994B8C-D513-9506-040A-538333E2333B}"/>
          </ac:spMkLst>
        </pc:spChg>
        <pc:spChg chg="del">
          <ac:chgData name="Carmela Giglio" userId="7679140d-bd07-413c-9776-149d801d25e1" providerId="ADAL" clId="{27ABA46F-3090-4024-9834-D4334BA81C37}" dt="2024-04-02T09:22:23.564" v="330" actId="478"/>
          <ac:spMkLst>
            <pc:docMk/>
            <pc:sldMk cId="2281607561" sldId="258"/>
            <ac:spMk id="4" creationId="{BDCE6C7E-36D5-1B0C-AE7F-7286A49B757A}"/>
          </ac:spMkLst>
        </pc:spChg>
        <pc:spChg chg="mod">
          <ac:chgData name="Carmela Giglio" userId="7679140d-bd07-413c-9776-149d801d25e1" providerId="ADAL" clId="{27ABA46F-3090-4024-9834-D4334BA81C37}" dt="2024-04-02T09:47:09.153" v="608" actId="20577"/>
          <ac:spMkLst>
            <pc:docMk/>
            <pc:sldMk cId="2281607561" sldId="258"/>
            <ac:spMk id="8" creationId="{63CF45BA-8E8D-14A4-0CAA-19F7E6B7DDAB}"/>
          </ac:spMkLst>
        </pc:spChg>
        <pc:spChg chg="add mod">
          <ac:chgData name="Carmela Giglio" userId="7679140d-bd07-413c-9776-149d801d25e1" providerId="ADAL" clId="{27ABA46F-3090-4024-9834-D4334BA81C37}" dt="2024-04-02T09:32:06.936" v="410" actId="20577"/>
          <ac:spMkLst>
            <pc:docMk/>
            <pc:sldMk cId="2281607561" sldId="258"/>
            <ac:spMk id="10" creationId="{C591AF35-FCFA-4179-DB36-6F965D1ABCF1}"/>
          </ac:spMkLst>
        </pc:spChg>
        <pc:picChg chg="del">
          <ac:chgData name="Carmela Giglio" userId="7679140d-bd07-413c-9776-149d801d25e1" providerId="ADAL" clId="{27ABA46F-3090-4024-9834-D4334BA81C37}" dt="2024-04-02T09:22:22.332" v="329" actId="478"/>
          <ac:picMkLst>
            <pc:docMk/>
            <pc:sldMk cId="2281607561" sldId="258"/>
            <ac:picMk id="5" creationId="{622EA017-2AE3-79A2-A0B8-D5D63EB7AF69}"/>
          </ac:picMkLst>
        </pc:picChg>
        <pc:picChg chg="add mod">
          <ac:chgData name="Carmela Giglio" userId="7679140d-bd07-413c-9776-149d801d25e1" providerId="ADAL" clId="{27ABA46F-3090-4024-9834-D4334BA81C37}" dt="2024-04-02T09:31:39.228" v="402" actId="1076"/>
          <ac:picMkLst>
            <pc:docMk/>
            <pc:sldMk cId="2281607561" sldId="258"/>
            <ac:picMk id="6" creationId="{56920297-9819-66A7-04BA-465099AAEC6E}"/>
          </ac:picMkLst>
        </pc:picChg>
        <pc:picChg chg="add mod">
          <ac:chgData name="Carmela Giglio" userId="7679140d-bd07-413c-9776-149d801d25e1" providerId="ADAL" clId="{27ABA46F-3090-4024-9834-D4334BA81C37}" dt="2024-04-02T09:31:52.451" v="404" actId="1076"/>
          <ac:picMkLst>
            <pc:docMk/>
            <pc:sldMk cId="2281607561" sldId="258"/>
            <ac:picMk id="9" creationId="{81148DC5-7C91-CE6B-EB36-405A36E79E30}"/>
          </ac:picMkLst>
        </pc:picChg>
      </pc:sldChg>
      <pc:sldChg chg="addSp delSp modSp mod">
        <pc:chgData name="Carmela Giglio" userId="7679140d-bd07-413c-9776-149d801d25e1" providerId="ADAL" clId="{27ABA46F-3090-4024-9834-D4334BA81C37}" dt="2024-04-02T09:45:36.073" v="597" actId="1076"/>
        <pc:sldMkLst>
          <pc:docMk/>
          <pc:sldMk cId="151327625" sldId="259"/>
        </pc:sldMkLst>
        <pc:spChg chg="mod">
          <ac:chgData name="Carmela Giglio" userId="7679140d-bd07-413c-9776-149d801d25e1" providerId="ADAL" clId="{27ABA46F-3090-4024-9834-D4334BA81C37}" dt="2024-04-02T09:17:22.661" v="270" actId="1076"/>
          <ac:spMkLst>
            <pc:docMk/>
            <pc:sldMk cId="151327625" sldId="259"/>
            <ac:spMk id="2" creationId="{72994B8C-D513-9506-040A-538333E2333B}"/>
          </ac:spMkLst>
        </pc:spChg>
        <pc:spChg chg="mod">
          <ac:chgData name="Carmela Giglio" userId="7679140d-bd07-413c-9776-149d801d25e1" providerId="ADAL" clId="{27ABA46F-3090-4024-9834-D4334BA81C37}" dt="2024-04-02T09:45:33.258" v="596" actId="1076"/>
          <ac:spMkLst>
            <pc:docMk/>
            <pc:sldMk cId="151327625" sldId="259"/>
            <ac:spMk id="4" creationId="{BDCE6C7E-36D5-1B0C-AE7F-7286A49B757A}"/>
          </ac:spMkLst>
        </pc:spChg>
        <pc:spChg chg="mod">
          <ac:chgData name="Carmela Giglio" userId="7679140d-bd07-413c-9776-149d801d25e1" providerId="ADAL" clId="{27ABA46F-3090-4024-9834-D4334BA81C37}" dt="2024-04-02T09:45:36.073" v="597" actId="1076"/>
          <ac:spMkLst>
            <pc:docMk/>
            <pc:sldMk cId="151327625" sldId="259"/>
            <ac:spMk id="8" creationId="{63CF45BA-8E8D-14A4-0CAA-19F7E6B7DDAB}"/>
          </ac:spMkLst>
        </pc:spChg>
        <pc:picChg chg="del">
          <ac:chgData name="Carmela Giglio" userId="7679140d-bd07-413c-9776-149d801d25e1" providerId="ADAL" clId="{27ABA46F-3090-4024-9834-D4334BA81C37}" dt="2024-04-02T09:09:30.526" v="146" actId="478"/>
          <ac:picMkLst>
            <pc:docMk/>
            <pc:sldMk cId="151327625" sldId="259"/>
            <ac:picMk id="5" creationId="{0369D9D7-C229-6F69-088C-E222A5B49397}"/>
          </ac:picMkLst>
        </pc:picChg>
        <pc:picChg chg="add del mod">
          <ac:chgData name="Carmela Giglio" userId="7679140d-bd07-413c-9776-149d801d25e1" providerId="ADAL" clId="{27ABA46F-3090-4024-9834-D4334BA81C37}" dt="2024-04-02T09:16:48.967" v="258" actId="478"/>
          <ac:picMkLst>
            <pc:docMk/>
            <pc:sldMk cId="151327625" sldId="259"/>
            <ac:picMk id="6" creationId="{E09DEEF8-608D-41B1-B773-FCB1148A63DA}"/>
          </ac:picMkLst>
        </pc:picChg>
      </pc:sldChg>
      <pc:sldChg chg="addSp delSp modSp mod">
        <pc:chgData name="Carmela Giglio" userId="7679140d-bd07-413c-9776-149d801d25e1" providerId="ADAL" clId="{27ABA46F-3090-4024-9834-D4334BA81C37}" dt="2024-04-02T09:47:41.075" v="612" actId="20577"/>
        <pc:sldMkLst>
          <pc:docMk/>
          <pc:sldMk cId="3262701833" sldId="260"/>
        </pc:sldMkLst>
        <pc:spChg chg="mod">
          <ac:chgData name="Carmela Giglio" userId="7679140d-bd07-413c-9776-149d801d25e1" providerId="ADAL" clId="{27ABA46F-3090-4024-9834-D4334BA81C37}" dt="2024-04-02T09:32:24.105" v="455" actId="20577"/>
          <ac:spMkLst>
            <pc:docMk/>
            <pc:sldMk cId="3262701833" sldId="260"/>
            <ac:spMk id="2" creationId="{72994B8C-D513-9506-040A-538333E2333B}"/>
          </ac:spMkLst>
        </pc:spChg>
        <pc:spChg chg="mod">
          <ac:chgData name="Carmela Giglio" userId="7679140d-bd07-413c-9776-149d801d25e1" providerId="ADAL" clId="{27ABA46F-3090-4024-9834-D4334BA81C37}" dt="2024-04-02T09:36:56.212" v="482" actId="20577"/>
          <ac:spMkLst>
            <pc:docMk/>
            <pc:sldMk cId="3262701833" sldId="260"/>
            <ac:spMk id="4" creationId="{BDCE6C7E-36D5-1B0C-AE7F-7286A49B757A}"/>
          </ac:spMkLst>
        </pc:spChg>
        <pc:spChg chg="mod">
          <ac:chgData name="Carmela Giglio" userId="7679140d-bd07-413c-9776-149d801d25e1" providerId="ADAL" clId="{27ABA46F-3090-4024-9834-D4334BA81C37}" dt="2024-04-02T09:47:41.075" v="612" actId="20577"/>
          <ac:spMkLst>
            <pc:docMk/>
            <pc:sldMk cId="3262701833" sldId="260"/>
            <ac:spMk id="8" creationId="{63CF45BA-8E8D-14A4-0CAA-19F7E6B7DDAB}"/>
          </ac:spMkLst>
        </pc:spChg>
        <pc:picChg chg="add mod">
          <ac:chgData name="Carmela Giglio" userId="7679140d-bd07-413c-9776-149d801d25e1" providerId="ADAL" clId="{27ABA46F-3090-4024-9834-D4334BA81C37}" dt="2024-04-02T09:38:30.118" v="522" actId="1076"/>
          <ac:picMkLst>
            <pc:docMk/>
            <pc:sldMk cId="3262701833" sldId="260"/>
            <ac:picMk id="5" creationId="{6DC6C25F-00BB-7235-5482-E91203AAC0EB}"/>
          </ac:picMkLst>
        </pc:picChg>
        <pc:picChg chg="del">
          <ac:chgData name="Carmela Giglio" userId="7679140d-bd07-413c-9776-149d801d25e1" providerId="ADAL" clId="{27ABA46F-3090-4024-9834-D4334BA81C37}" dt="2024-04-02T09:32:32.752" v="456" actId="478"/>
          <ac:picMkLst>
            <pc:docMk/>
            <pc:sldMk cId="3262701833" sldId="260"/>
            <ac:picMk id="6" creationId="{C9D320D9-20C6-0C78-BAC3-99E47FB9EE26}"/>
          </ac:picMkLst>
        </pc:picChg>
        <pc:picChg chg="add mod">
          <ac:chgData name="Carmela Giglio" userId="7679140d-bd07-413c-9776-149d801d25e1" providerId="ADAL" clId="{27ABA46F-3090-4024-9834-D4334BA81C37}" dt="2024-04-02T09:38:29.150" v="521" actId="1076"/>
          <ac:picMkLst>
            <pc:docMk/>
            <pc:sldMk cId="3262701833" sldId="260"/>
            <ac:picMk id="9" creationId="{9931637B-211A-0FC1-FB4B-A972BC918861}"/>
          </ac:picMkLst>
        </pc:picChg>
        <pc:picChg chg="add mod">
          <ac:chgData name="Carmela Giglio" userId="7679140d-bd07-413c-9776-149d801d25e1" providerId="ADAL" clId="{27ABA46F-3090-4024-9834-D4334BA81C37}" dt="2024-04-02T09:38:26.439" v="520" actId="1076"/>
          <ac:picMkLst>
            <pc:docMk/>
            <pc:sldMk cId="3262701833" sldId="260"/>
            <ac:picMk id="11" creationId="{811DF972-7BEE-91BE-2D36-9ABE53DE3460}"/>
          </ac:picMkLst>
        </pc:picChg>
      </pc:sldChg>
      <pc:sldChg chg="addSp delSp modSp add mod">
        <pc:chgData name="Carmela Giglio" userId="7679140d-bd07-413c-9776-149d801d25e1" providerId="ADAL" clId="{27ABA46F-3090-4024-9834-D4334BA81C37}" dt="2024-04-02T10:13:05.641" v="733" actId="1076"/>
        <pc:sldMkLst>
          <pc:docMk/>
          <pc:sldMk cId="1222564907" sldId="261"/>
        </pc:sldMkLst>
        <pc:spChg chg="mod">
          <ac:chgData name="Carmela Giglio" userId="7679140d-bd07-413c-9776-149d801d25e1" providerId="ADAL" clId="{27ABA46F-3090-4024-9834-D4334BA81C37}" dt="2024-04-02T10:11:42.306" v="680" actId="1076"/>
          <ac:spMkLst>
            <pc:docMk/>
            <pc:sldMk cId="1222564907" sldId="261"/>
            <ac:spMk id="2" creationId="{72994B8C-D513-9506-040A-538333E2333B}"/>
          </ac:spMkLst>
        </pc:spChg>
        <pc:spChg chg="add">
          <ac:chgData name="Carmela Giglio" userId="7679140d-bd07-413c-9776-149d801d25e1" providerId="ADAL" clId="{27ABA46F-3090-4024-9834-D4334BA81C37}" dt="2024-04-02T09:42:25.526" v="553"/>
          <ac:spMkLst>
            <pc:docMk/>
            <pc:sldMk cId="1222564907" sldId="261"/>
            <ac:spMk id="3" creationId="{6479F19F-09E4-AE7C-05A8-7BD8544F2941}"/>
          </ac:spMkLst>
        </pc:spChg>
        <pc:spChg chg="mod">
          <ac:chgData name="Carmela Giglio" userId="7679140d-bd07-413c-9776-149d801d25e1" providerId="ADAL" clId="{27ABA46F-3090-4024-9834-D4334BA81C37}" dt="2024-04-02T10:12:47.805" v="726" actId="1076"/>
          <ac:spMkLst>
            <pc:docMk/>
            <pc:sldMk cId="1222564907" sldId="261"/>
            <ac:spMk id="4" creationId="{BDCE6C7E-36D5-1B0C-AE7F-7286A49B757A}"/>
          </ac:spMkLst>
        </pc:spChg>
        <pc:spChg chg="add">
          <ac:chgData name="Carmela Giglio" userId="7679140d-bd07-413c-9776-149d801d25e1" providerId="ADAL" clId="{27ABA46F-3090-4024-9834-D4334BA81C37}" dt="2024-04-02T09:42:25.526" v="553"/>
          <ac:spMkLst>
            <pc:docMk/>
            <pc:sldMk cId="1222564907" sldId="261"/>
            <ac:spMk id="6" creationId="{C9CCF218-62A1-E1AA-FE1C-5B48B93366A2}"/>
          </ac:spMkLst>
        </pc:spChg>
        <pc:spChg chg="mod">
          <ac:chgData name="Carmela Giglio" userId="7679140d-bd07-413c-9776-149d801d25e1" providerId="ADAL" clId="{27ABA46F-3090-4024-9834-D4334BA81C37}" dt="2024-04-02T10:13:01.367" v="731" actId="20577"/>
          <ac:spMkLst>
            <pc:docMk/>
            <pc:sldMk cId="1222564907" sldId="261"/>
            <ac:spMk id="8" creationId="{63CF45BA-8E8D-14A4-0CAA-19F7E6B7DDAB}"/>
          </ac:spMkLst>
        </pc:spChg>
        <pc:picChg chg="del">
          <ac:chgData name="Carmela Giglio" userId="7679140d-bd07-413c-9776-149d801d25e1" providerId="ADAL" clId="{27ABA46F-3090-4024-9834-D4334BA81C37}" dt="2024-04-02T09:42:38.487" v="555" actId="478"/>
          <ac:picMkLst>
            <pc:docMk/>
            <pc:sldMk cId="1222564907" sldId="261"/>
            <ac:picMk id="5" creationId="{6DC6C25F-00BB-7235-5482-E91203AAC0EB}"/>
          </ac:picMkLst>
        </pc:picChg>
        <pc:picChg chg="del">
          <ac:chgData name="Carmela Giglio" userId="7679140d-bd07-413c-9776-149d801d25e1" providerId="ADAL" clId="{27ABA46F-3090-4024-9834-D4334BA81C37}" dt="2024-04-02T09:42:39.077" v="556" actId="478"/>
          <ac:picMkLst>
            <pc:docMk/>
            <pc:sldMk cId="1222564907" sldId="261"/>
            <ac:picMk id="9" creationId="{9931637B-211A-0FC1-FB4B-A972BC918861}"/>
          </ac:picMkLst>
        </pc:picChg>
        <pc:picChg chg="add del mod">
          <ac:chgData name="Carmela Giglio" userId="7679140d-bd07-413c-9776-149d801d25e1" providerId="ADAL" clId="{27ABA46F-3090-4024-9834-D4334BA81C37}" dt="2024-04-02T09:43:19.054" v="562" actId="478"/>
          <ac:picMkLst>
            <pc:docMk/>
            <pc:sldMk cId="1222564907" sldId="261"/>
            <ac:picMk id="10" creationId="{48F5AC12-C3DB-6B6D-6866-B24C85CA72B0}"/>
          </ac:picMkLst>
        </pc:picChg>
        <pc:picChg chg="del">
          <ac:chgData name="Carmela Giglio" userId="7679140d-bd07-413c-9776-149d801d25e1" providerId="ADAL" clId="{27ABA46F-3090-4024-9834-D4334BA81C37}" dt="2024-04-02T09:42:39.422" v="557" actId="478"/>
          <ac:picMkLst>
            <pc:docMk/>
            <pc:sldMk cId="1222564907" sldId="261"/>
            <ac:picMk id="11" creationId="{811DF972-7BEE-91BE-2D36-9ABE53DE3460}"/>
          </ac:picMkLst>
        </pc:picChg>
        <pc:picChg chg="add mod">
          <ac:chgData name="Carmela Giglio" userId="7679140d-bd07-413c-9776-149d801d25e1" providerId="ADAL" clId="{27ABA46F-3090-4024-9834-D4334BA81C37}" dt="2024-04-02T10:13:05.641" v="733" actId="1076"/>
          <ac:picMkLst>
            <pc:docMk/>
            <pc:sldMk cId="1222564907" sldId="261"/>
            <ac:picMk id="13" creationId="{CA392A1F-0F4C-22D5-83A3-F33036DCBE03}"/>
          </ac:picMkLst>
        </pc:picChg>
        <pc:picChg chg="add mod">
          <ac:chgData name="Carmela Giglio" userId="7679140d-bd07-413c-9776-149d801d25e1" providerId="ADAL" clId="{27ABA46F-3090-4024-9834-D4334BA81C37}" dt="2024-04-02T10:13:04.575" v="732" actId="1076"/>
          <ac:picMkLst>
            <pc:docMk/>
            <pc:sldMk cId="1222564907" sldId="261"/>
            <ac:picMk id="15" creationId="{9406B269-6A86-2A1E-A595-DB16D09E76B4}"/>
          </ac:picMkLst>
        </pc:picChg>
      </pc:sldChg>
      <pc:sldChg chg="delSp modSp add del mod">
        <pc:chgData name="Carmela Giglio" userId="7679140d-bd07-413c-9776-149d801d25e1" providerId="ADAL" clId="{27ABA46F-3090-4024-9834-D4334BA81C37}" dt="2024-04-02T09:17:24.368" v="271" actId="47"/>
        <pc:sldMkLst>
          <pc:docMk/>
          <pc:sldMk cId="1984291201" sldId="261"/>
        </pc:sldMkLst>
        <pc:spChg chg="mod">
          <ac:chgData name="Carmela Giglio" userId="7679140d-bd07-413c-9776-149d801d25e1" providerId="ADAL" clId="{27ABA46F-3090-4024-9834-D4334BA81C37}" dt="2024-04-02T09:09:08.615" v="136" actId="20577"/>
          <ac:spMkLst>
            <pc:docMk/>
            <pc:sldMk cId="1984291201" sldId="261"/>
            <ac:spMk id="2" creationId="{72994B8C-D513-9506-040A-538333E2333B}"/>
          </ac:spMkLst>
        </pc:spChg>
        <pc:spChg chg="del mod">
          <ac:chgData name="Carmela Giglio" userId="7679140d-bd07-413c-9776-149d801d25e1" providerId="ADAL" clId="{27ABA46F-3090-4024-9834-D4334BA81C37}" dt="2024-04-02T09:15:16.638" v="232"/>
          <ac:spMkLst>
            <pc:docMk/>
            <pc:sldMk cId="1984291201" sldId="261"/>
            <ac:spMk id="8" creationId="{63CF45BA-8E8D-14A4-0CAA-19F7E6B7DDAB}"/>
          </ac:spMkLst>
        </pc:spChg>
      </pc:sldChg>
      <pc:sldChg chg="del">
        <pc:chgData name="Carmela Giglio" userId="7679140d-bd07-413c-9776-149d801d25e1" providerId="ADAL" clId="{27ABA46F-3090-4024-9834-D4334BA81C37}" dt="2024-04-02T09:08:57.625" v="115" actId="47"/>
        <pc:sldMkLst>
          <pc:docMk/>
          <pc:sldMk cId="4126688352" sldId="263"/>
        </pc:sldMkLst>
      </pc:sldChg>
    </pc:docChg>
  </pc:docChgLst>
  <pc:docChgLst>
    <pc:chgData name="Carmela Giglio" userId="7679140d-bd07-413c-9776-149d801d25e1" providerId="ADAL" clId="{984DAA41-8D79-4DE0-896E-4732A16CBADC}"/>
    <pc:docChg chg="undo custSel addSld delSld modSld">
      <pc:chgData name="Carmela Giglio" userId="7679140d-bd07-413c-9776-149d801d25e1" providerId="ADAL" clId="{984DAA41-8D79-4DE0-896E-4732A16CBADC}" dt="2024-04-03T13:14:24.727" v="767" actId="14100"/>
      <pc:docMkLst>
        <pc:docMk/>
      </pc:docMkLst>
      <pc:sldChg chg="modSp mod">
        <pc:chgData name="Carmela Giglio" userId="7679140d-bd07-413c-9776-149d801d25e1" providerId="ADAL" clId="{984DAA41-8D79-4DE0-896E-4732A16CBADC}" dt="2024-04-03T12:03:14.488" v="16" actId="20577"/>
        <pc:sldMkLst>
          <pc:docMk/>
          <pc:sldMk cId="594806665" sldId="256"/>
        </pc:sldMkLst>
        <pc:spChg chg="mod">
          <ac:chgData name="Carmela Giglio" userId="7679140d-bd07-413c-9776-149d801d25e1" providerId="ADAL" clId="{984DAA41-8D79-4DE0-896E-4732A16CBADC}" dt="2024-04-03T12:03:14.488" v="16" actId="20577"/>
          <ac:spMkLst>
            <pc:docMk/>
            <pc:sldMk cId="594806665" sldId="256"/>
            <ac:spMk id="2" creationId="{58E8ED9D-AE41-A9E8-1A32-E3248933C986}"/>
          </ac:spMkLst>
        </pc:spChg>
      </pc:sldChg>
      <pc:sldChg chg="addSp delSp modSp mod">
        <pc:chgData name="Carmela Giglio" userId="7679140d-bd07-413c-9776-149d801d25e1" providerId="ADAL" clId="{984DAA41-8D79-4DE0-896E-4732A16CBADC}" dt="2024-04-03T12:07:42.919" v="153" actId="20577"/>
        <pc:sldMkLst>
          <pc:docMk/>
          <pc:sldMk cId="2711129071" sldId="257"/>
        </pc:sldMkLst>
        <pc:spChg chg="mod">
          <ac:chgData name="Carmela Giglio" userId="7679140d-bd07-413c-9776-149d801d25e1" providerId="ADAL" clId="{984DAA41-8D79-4DE0-896E-4732A16CBADC}" dt="2024-04-03T12:03:38.451" v="50" actId="20577"/>
          <ac:spMkLst>
            <pc:docMk/>
            <pc:sldMk cId="2711129071" sldId="257"/>
            <ac:spMk id="2" creationId="{72994B8C-D513-9506-040A-538333E2333B}"/>
          </ac:spMkLst>
        </pc:spChg>
        <pc:spChg chg="mod">
          <ac:chgData name="Carmela Giglio" userId="7679140d-bd07-413c-9776-149d801d25e1" providerId="ADAL" clId="{984DAA41-8D79-4DE0-896E-4732A16CBADC}" dt="2024-04-03T12:07:39.514" v="150" actId="1076"/>
          <ac:spMkLst>
            <pc:docMk/>
            <pc:sldMk cId="2711129071" sldId="257"/>
            <ac:spMk id="3" creationId="{625B88BB-CDA6-E4CC-64C3-0D2611428026}"/>
          </ac:spMkLst>
        </pc:spChg>
        <pc:spChg chg="mod">
          <ac:chgData name="Carmela Giglio" userId="7679140d-bd07-413c-9776-149d801d25e1" providerId="ADAL" clId="{984DAA41-8D79-4DE0-896E-4732A16CBADC}" dt="2024-04-03T12:07:42.919" v="153" actId="20577"/>
          <ac:spMkLst>
            <pc:docMk/>
            <pc:sldMk cId="2711129071" sldId="257"/>
            <ac:spMk id="4" creationId="{BDCE6C7E-36D5-1B0C-AE7F-7286A49B757A}"/>
          </ac:spMkLst>
        </pc:spChg>
        <pc:picChg chg="del">
          <ac:chgData name="Carmela Giglio" userId="7679140d-bd07-413c-9776-149d801d25e1" providerId="ADAL" clId="{984DAA41-8D79-4DE0-896E-4732A16CBADC}" dt="2024-04-03T12:06:53.310" v="140" actId="478"/>
          <ac:picMkLst>
            <pc:docMk/>
            <pc:sldMk cId="2711129071" sldId="257"/>
            <ac:picMk id="6" creationId="{57624151-A61A-7A35-DE35-A285AD93C7CA}"/>
          </ac:picMkLst>
        </pc:picChg>
        <pc:picChg chg="add mod">
          <ac:chgData name="Carmela Giglio" userId="7679140d-bd07-413c-9776-149d801d25e1" providerId="ADAL" clId="{984DAA41-8D79-4DE0-896E-4732A16CBADC}" dt="2024-04-03T12:07:37.389" v="149" actId="1076"/>
          <ac:picMkLst>
            <pc:docMk/>
            <pc:sldMk cId="2711129071" sldId="257"/>
            <ac:picMk id="7" creationId="{A7C3B0FE-4E20-6647-B207-D6BBE190DBD8}"/>
          </ac:picMkLst>
        </pc:picChg>
      </pc:sldChg>
      <pc:sldChg chg="del">
        <pc:chgData name="Carmela Giglio" userId="7679140d-bd07-413c-9776-149d801d25e1" providerId="ADAL" clId="{984DAA41-8D79-4DE0-896E-4732A16CBADC}" dt="2024-04-03T12:07:55.591" v="155" actId="47"/>
        <pc:sldMkLst>
          <pc:docMk/>
          <pc:sldMk cId="4120816577" sldId="258"/>
        </pc:sldMkLst>
      </pc:sldChg>
      <pc:sldChg chg="addSp delSp modSp mod">
        <pc:chgData name="Carmela Giglio" userId="7679140d-bd07-413c-9776-149d801d25e1" providerId="ADAL" clId="{984DAA41-8D79-4DE0-896E-4732A16CBADC}" dt="2024-04-03T13:13:42.552" v="763" actId="113"/>
        <pc:sldMkLst>
          <pc:docMk/>
          <pc:sldMk cId="3722057513" sldId="259"/>
        </pc:sldMkLst>
        <pc:spChg chg="mod">
          <ac:chgData name="Carmela Giglio" userId="7679140d-bd07-413c-9776-149d801d25e1" providerId="ADAL" clId="{984DAA41-8D79-4DE0-896E-4732A16CBADC}" dt="2024-04-03T12:14:27.474" v="392" actId="14100"/>
          <ac:spMkLst>
            <pc:docMk/>
            <pc:sldMk cId="3722057513" sldId="259"/>
            <ac:spMk id="2" creationId="{72994B8C-D513-9506-040A-538333E2333B}"/>
          </ac:spMkLst>
        </pc:spChg>
        <pc:spChg chg="mod">
          <ac:chgData name="Carmela Giglio" userId="7679140d-bd07-413c-9776-149d801d25e1" providerId="ADAL" clId="{984DAA41-8D79-4DE0-896E-4732A16CBADC}" dt="2024-04-03T12:40:08.789" v="471" actId="1076"/>
          <ac:spMkLst>
            <pc:docMk/>
            <pc:sldMk cId="3722057513" sldId="259"/>
            <ac:spMk id="3" creationId="{625B88BB-CDA6-E4CC-64C3-0D2611428026}"/>
          </ac:spMkLst>
        </pc:spChg>
        <pc:spChg chg="mod">
          <ac:chgData name="Carmela Giglio" userId="7679140d-bd07-413c-9776-149d801d25e1" providerId="ADAL" clId="{984DAA41-8D79-4DE0-896E-4732A16CBADC}" dt="2024-04-03T12:39:53.728" v="467" actId="20577"/>
          <ac:spMkLst>
            <pc:docMk/>
            <pc:sldMk cId="3722057513" sldId="259"/>
            <ac:spMk id="4" creationId="{BDCE6C7E-36D5-1B0C-AE7F-7286A49B757A}"/>
          </ac:spMkLst>
        </pc:spChg>
        <pc:spChg chg="add mod">
          <ac:chgData name="Carmela Giglio" userId="7679140d-bd07-413c-9776-149d801d25e1" providerId="ADAL" clId="{984DAA41-8D79-4DE0-896E-4732A16CBADC}" dt="2024-04-03T13:13:42.552" v="763" actId="113"/>
          <ac:spMkLst>
            <pc:docMk/>
            <pc:sldMk cId="3722057513" sldId="259"/>
            <ac:spMk id="11" creationId="{D88FC389-7FB4-0983-3DEC-954388BDD47B}"/>
          </ac:spMkLst>
        </pc:spChg>
        <pc:picChg chg="del">
          <ac:chgData name="Carmela Giglio" userId="7679140d-bd07-413c-9776-149d801d25e1" providerId="ADAL" clId="{984DAA41-8D79-4DE0-896E-4732A16CBADC}" dt="2024-04-03T12:14:57.111" v="403" actId="478"/>
          <ac:picMkLst>
            <pc:docMk/>
            <pc:sldMk cId="3722057513" sldId="259"/>
            <ac:picMk id="6" creationId="{24AB279C-43FF-CF4A-285B-7689465884EF}"/>
          </ac:picMkLst>
        </pc:picChg>
        <pc:picChg chg="add del mod">
          <ac:chgData name="Carmela Giglio" userId="7679140d-bd07-413c-9776-149d801d25e1" providerId="ADAL" clId="{984DAA41-8D79-4DE0-896E-4732A16CBADC}" dt="2024-04-03T12:27:49.636" v="438" actId="478"/>
          <ac:picMkLst>
            <pc:docMk/>
            <pc:sldMk cId="3722057513" sldId="259"/>
            <ac:picMk id="7" creationId="{9EB3EA9B-2E37-B976-3EA2-0155BB6C8A85}"/>
          </ac:picMkLst>
        </pc:picChg>
        <pc:picChg chg="add mod">
          <ac:chgData name="Carmela Giglio" userId="7679140d-bd07-413c-9776-149d801d25e1" providerId="ADAL" clId="{984DAA41-8D79-4DE0-896E-4732A16CBADC}" dt="2024-04-03T12:40:10.485" v="472" actId="1076"/>
          <ac:picMkLst>
            <pc:docMk/>
            <pc:sldMk cId="3722057513" sldId="259"/>
            <ac:picMk id="9" creationId="{AC331678-6525-2077-AAE2-8DA2205D1D31}"/>
          </ac:picMkLst>
        </pc:picChg>
        <pc:picChg chg="add mod">
          <ac:chgData name="Carmela Giglio" userId="7679140d-bd07-413c-9776-149d801d25e1" providerId="ADAL" clId="{984DAA41-8D79-4DE0-896E-4732A16CBADC}" dt="2024-04-03T12:40:04.898" v="469" actId="1076"/>
          <ac:picMkLst>
            <pc:docMk/>
            <pc:sldMk cId="3722057513" sldId="259"/>
            <ac:picMk id="13" creationId="{2B0383DB-6406-1E8C-D7E5-CAF20556E4F3}"/>
          </ac:picMkLst>
        </pc:picChg>
      </pc:sldChg>
      <pc:sldChg chg="del">
        <pc:chgData name="Carmela Giglio" userId="7679140d-bd07-413c-9776-149d801d25e1" providerId="ADAL" clId="{984DAA41-8D79-4DE0-896E-4732A16CBADC}" dt="2024-04-03T12:45:59.351" v="548" actId="47"/>
        <pc:sldMkLst>
          <pc:docMk/>
          <pc:sldMk cId="2225630514" sldId="260"/>
        </pc:sldMkLst>
      </pc:sldChg>
      <pc:sldChg chg="del">
        <pc:chgData name="Carmela Giglio" userId="7679140d-bd07-413c-9776-149d801d25e1" providerId="ADAL" clId="{984DAA41-8D79-4DE0-896E-4732A16CBADC}" dt="2024-04-03T12:46:00.101" v="549" actId="47"/>
        <pc:sldMkLst>
          <pc:docMk/>
          <pc:sldMk cId="1251065107" sldId="261"/>
        </pc:sldMkLst>
      </pc:sldChg>
      <pc:sldChg chg="del">
        <pc:chgData name="Carmela Giglio" userId="7679140d-bd07-413c-9776-149d801d25e1" providerId="ADAL" clId="{984DAA41-8D79-4DE0-896E-4732A16CBADC}" dt="2024-04-03T12:46:00.830" v="550" actId="47"/>
        <pc:sldMkLst>
          <pc:docMk/>
          <pc:sldMk cId="2795341032" sldId="262"/>
        </pc:sldMkLst>
      </pc:sldChg>
      <pc:sldChg chg="addSp delSp modSp mod">
        <pc:chgData name="Carmela Giglio" userId="7679140d-bd07-413c-9776-149d801d25e1" providerId="ADAL" clId="{984DAA41-8D79-4DE0-896E-4732A16CBADC}" dt="2024-04-03T13:08:03.883" v="724" actId="20577"/>
        <pc:sldMkLst>
          <pc:docMk/>
          <pc:sldMk cId="166311391" sldId="263"/>
        </pc:sldMkLst>
        <pc:spChg chg="mod">
          <ac:chgData name="Carmela Giglio" userId="7679140d-bd07-413c-9776-149d801d25e1" providerId="ADAL" clId="{984DAA41-8D79-4DE0-896E-4732A16CBADC}" dt="2024-04-03T12:44:32.861" v="516" actId="20577"/>
          <ac:spMkLst>
            <pc:docMk/>
            <pc:sldMk cId="166311391" sldId="263"/>
            <ac:spMk id="2" creationId="{72994B8C-D513-9506-040A-538333E2333B}"/>
          </ac:spMkLst>
        </pc:spChg>
        <pc:spChg chg="mod">
          <ac:chgData name="Carmela Giglio" userId="7679140d-bd07-413c-9776-149d801d25e1" providerId="ADAL" clId="{984DAA41-8D79-4DE0-896E-4732A16CBADC}" dt="2024-04-03T12:45:48.682" v="547" actId="113"/>
          <ac:spMkLst>
            <pc:docMk/>
            <pc:sldMk cId="166311391" sldId="263"/>
            <ac:spMk id="3" creationId="{625B88BB-CDA6-E4CC-64C3-0D2611428026}"/>
          </ac:spMkLst>
        </pc:spChg>
        <pc:spChg chg="mod">
          <ac:chgData name="Carmela Giglio" userId="7679140d-bd07-413c-9776-149d801d25e1" providerId="ADAL" clId="{984DAA41-8D79-4DE0-896E-4732A16CBADC}" dt="2024-04-03T13:08:03.883" v="724" actId="20577"/>
          <ac:spMkLst>
            <pc:docMk/>
            <pc:sldMk cId="166311391" sldId="263"/>
            <ac:spMk id="4" creationId="{BDCE6C7E-36D5-1B0C-AE7F-7286A49B757A}"/>
          </ac:spMkLst>
        </pc:spChg>
        <pc:picChg chg="add mod">
          <ac:chgData name="Carmela Giglio" userId="7679140d-bd07-413c-9776-149d801d25e1" providerId="ADAL" clId="{984DAA41-8D79-4DE0-896E-4732A16CBADC}" dt="2024-04-03T12:45:16.157" v="530" actId="1076"/>
          <ac:picMkLst>
            <pc:docMk/>
            <pc:sldMk cId="166311391" sldId="263"/>
            <ac:picMk id="6" creationId="{F5C7ECED-0EAC-777B-8411-76CDF2B1BE69}"/>
          </ac:picMkLst>
        </pc:picChg>
        <pc:picChg chg="del">
          <ac:chgData name="Carmela Giglio" userId="7679140d-bd07-413c-9776-149d801d25e1" providerId="ADAL" clId="{984DAA41-8D79-4DE0-896E-4732A16CBADC}" dt="2024-04-03T12:44:50.620" v="523" actId="478"/>
          <ac:picMkLst>
            <pc:docMk/>
            <pc:sldMk cId="166311391" sldId="263"/>
            <ac:picMk id="7" creationId="{948160AF-8EEF-C021-B3DA-1F0DAE6D973B}"/>
          </ac:picMkLst>
        </pc:picChg>
        <pc:picChg chg="add mod">
          <ac:chgData name="Carmela Giglio" userId="7679140d-bd07-413c-9776-149d801d25e1" providerId="ADAL" clId="{984DAA41-8D79-4DE0-896E-4732A16CBADC}" dt="2024-04-03T12:45:32.182" v="537" actId="1076"/>
          <ac:picMkLst>
            <pc:docMk/>
            <pc:sldMk cId="166311391" sldId="263"/>
            <ac:picMk id="9" creationId="{31E46900-9EB6-B69A-9140-E56D3FEECA3E}"/>
          </ac:picMkLst>
        </pc:picChg>
      </pc:sldChg>
      <pc:sldChg chg="del">
        <pc:chgData name="Carmela Giglio" userId="7679140d-bd07-413c-9776-149d801d25e1" providerId="ADAL" clId="{984DAA41-8D79-4DE0-896E-4732A16CBADC}" dt="2024-04-03T12:46:01.683" v="551" actId="47"/>
        <pc:sldMkLst>
          <pc:docMk/>
          <pc:sldMk cId="2268661595" sldId="264"/>
        </pc:sldMkLst>
      </pc:sldChg>
      <pc:sldChg chg="addSp delSp modSp mod">
        <pc:chgData name="Carmela Giglio" userId="7679140d-bd07-413c-9776-149d801d25e1" providerId="ADAL" clId="{984DAA41-8D79-4DE0-896E-4732A16CBADC}" dt="2024-04-03T13:07:50.889" v="721" actId="20577"/>
        <pc:sldMkLst>
          <pc:docMk/>
          <pc:sldMk cId="3009439007" sldId="265"/>
        </pc:sldMkLst>
        <pc:spChg chg="mod">
          <ac:chgData name="Carmela Giglio" userId="7679140d-bd07-413c-9776-149d801d25e1" providerId="ADAL" clId="{984DAA41-8D79-4DE0-896E-4732A16CBADC}" dt="2024-04-03T12:46:06.154" v="567" actId="20577"/>
          <ac:spMkLst>
            <pc:docMk/>
            <pc:sldMk cId="3009439007" sldId="265"/>
            <ac:spMk id="2" creationId="{72994B8C-D513-9506-040A-538333E2333B}"/>
          </ac:spMkLst>
        </pc:spChg>
        <pc:spChg chg="mod">
          <ac:chgData name="Carmela Giglio" userId="7679140d-bd07-413c-9776-149d801d25e1" providerId="ADAL" clId="{984DAA41-8D79-4DE0-896E-4732A16CBADC}" dt="2024-04-03T13:07:50.889" v="721" actId="20577"/>
          <ac:spMkLst>
            <pc:docMk/>
            <pc:sldMk cId="3009439007" sldId="265"/>
            <ac:spMk id="4" creationId="{BDCE6C7E-36D5-1B0C-AE7F-7286A49B757A}"/>
          </ac:spMkLst>
        </pc:spChg>
        <pc:spChg chg="mod">
          <ac:chgData name="Carmela Giglio" userId="7679140d-bd07-413c-9776-149d801d25e1" providerId="ADAL" clId="{984DAA41-8D79-4DE0-896E-4732A16CBADC}" dt="2024-04-03T13:05:10.469" v="609" actId="6549"/>
          <ac:spMkLst>
            <pc:docMk/>
            <pc:sldMk cId="3009439007" sldId="265"/>
            <ac:spMk id="12" creationId="{11913F4B-773C-487D-699D-D99D298FCBC7}"/>
          </ac:spMkLst>
        </pc:spChg>
        <pc:picChg chg="add mod">
          <ac:chgData name="Carmela Giglio" userId="7679140d-bd07-413c-9776-149d801d25e1" providerId="ADAL" clId="{984DAA41-8D79-4DE0-896E-4732A16CBADC}" dt="2024-04-03T13:04:43.710" v="594" actId="1076"/>
          <ac:picMkLst>
            <pc:docMk/>
            <pc:sldMk cId="3009439007" sldId="265"/>
            <ac:picMk id="5" creationId="{DF4D175D-D502-8825-4477-15BB25BDE977}"/>
          </ac:picMkLst>
        </pc:picChg>
        <pc:picChg chg="del">
          <ac:chgData name="Carmela Giglio" userId="7679140d-bd07-413c-9776-149d801d25e1" providerId="ADAL" clId="{984DAA41-8D79-4DE0-896E-4732A16CBADC}" dt="2024-04-03T12:48:30.776" v="573" actId="478"/>
          <ac:picMkLst>
            <pc:docMk/>
            <pc:sldMk cId="3009439007" sldId="265"/>
            <ac:picMk id="7" creationId="{52C40381-D021-6C4E-7863-06C52C25092A}"/>
          </ac:picMkLst>
        </pc:picChg>
        <pc:picChg chg="add mod">
          <ac:chgData name="Carmela Giglio" userId="7679140d-bd07-413c-9776-149d801d25e1" providerId="ADAL" clId="{984DAA41-8D79-4DE0-896E-4732A16CBADC}" dt="2024-04-03T13:05:24.209" v="610" actId="1076"/>
          <ac:picMkLst>
            <pc:docMk/>
            <pc:sldMk cId="3009439007" sldId="265"/>
            <ac:picMk id="8" creationId="{8EABF14F-5700-B2D3-B7CE-467680C487B6}"/>
          </ac:picMkLst>
        </pc:picChg>
        <pc:picChg chg="del">
          <ac:chgData name="Carmela Giglio" userId="7679140d-bd07-413c-9776-149d801d25e1" providerId="ADAL" clId="{984DAA41-8D79-4DE0-896E-4732A16CBADC}" dt="2024-04-03T12:48:31.251" v="574" actId="478"/>
          <ac:picMkLst>
            <pc:docMk/>
            <pc:sldMk cId="3009439007" sldId="265"/>
            <ac:picMk id="9" creationId="{B75BC55E-1789-3093-924C-5563F62F4BBB}"/>
          </ac:picMkLst>
        </pc:picChg>
      </pc:sldChg>
      <pc:sldChg chg="addSp delSp modSp add mod">
        <pc:chgData name="Carmela Giglio" userId="7679140d-bd07-413c-9776-149d801d25e1" providerId="ADAL" clId="{984DAA41-8D79-4DE0-896E-4732A16CBADC}" dt="2024-04-03T12:13:40.553" v="351" actId="1076"/>
        <pc:sldMkLst>
          <pc:docMk/>
          <pc:sldMk cId="3379075684" sldId="266"/>
        </pc:sldMkLst>
        <pc:spChg chg="mod">
          <ac:chgData name="Carmela Giglio" userId="7679140d-bd07-413c-9776-149d801d25e1" providerId="ADAL" clId="{984DAA41-8D79-4DE0-896E-4732A16CBADC}" dt="2024-04-03T12:10:43.804" v="340" actId="14100"/>
          <ac:spMkLst>
            <pc:docMk/>
            <pc:sldMk cId="3379075684" sldId="266"/>
            <ac:spMk id="3" creationId="{625B88BB-CDA6-E4CC-64C3-0D2611428026}"/>
          </ac:spMkLst>
        </pc:spChg>
        <pc:spChg chg="mod">
          <ac:chgData name="Carmela Giglio" userId="7679140d-bd07-413c-9776-149d801d25e1" providerId="ADAL" clId="{984DAA41-8D79-4DE0-896E-4732A16CBADC}" dt="2024-04-03T12:11:05.818" v="349" actId="20577"/>
          <ac:spMkLst>
            <pc:docMk/>
            <pc:sldMk cId="3379075684" sldId="266"/>
            <ac:spMk id="4" creationId="{BDCE6C7E-36D5-1B0C-AE7F-7286A49B757A}"/>
          </ac:spMkLst>
        </pc:spChg>
        <pc:picChg chg="add mod">
          <ac:chgData name="Carmela Giglio" userId="7679140d-bd07-413c-9776-149d801d25e1" providerId="ADAL" clId="{984DAA41-8D79-4DE0-896E-4732A16CBADC}" dt="2024-04-03T12:13:40.553" v="351" actId="1076"/>
          <ac:picMkLst>
            <pc:docMk/>
            <pc:sldMk cId="3379075684" sldId="266"/>
            <ac:picMk id="6" creationId="{9D8A28AE-856C-814A-2353-B5A33A10ACDC}"/>
          </ac:picMkLst>
        </pc:picChg>
        <pc:picChg chg="del">
          <ac:chgData name="Carmela Giglio" userId="7679140d-bd07-413c-9776-149d801d25e1" providerId="ADAL" clId="{984DAA41-8D79-4DE0-896E-4732A16CBADC}" dt="2024-04-03T12:08:10.632" v="163" actId="478"/>
          <ac:picMkLst>
            <pc:docMk/>
            <pc:sldMk cId="3379075684" sldId="266"/>
            <ac:picMk id="7" creationId="{A7C3B0FE-4E20-6647-B207-D6BBE190DBD8}"/>
          </ac:picMkLst>
        </pc:picChg>
        <pc:picChg chg="add mod">
          <ac:chgData name="Carmela Giglio" userId="7679140d-bd07-413c-9776-149d801d25e1" providerId="ADAL" clId="{984DAA41-8D79-4DE0-896E-4732A16CBADC}" dt="2024-04-03T12:10:59.567" v="346" actId="1076"/>
          <ac:picMkLst>
            <pc:docMk/>
            <pc:sldMk cId="3379075684" sldId="266"/>
            <ac:picMk id="9" creationId="{17B47FEC-97A5-EB64-2B0D-B5645DD0BD86}"/>
          </ac:picMkLst>
        </pc:picChg>
      </pc:sldChg>
      <pc:sldChg chg="addSp delSp modSp add mod">
        <pc:chgData name="Carmela Giglio" userId="7679140d-bd07-413c-9776-149d801d25e1" providerId="ADAL" clId="{984DAA41-8D79-4DE0-896E-4732A16CBADC}" dt="2024-04-03T13:14:08.361" v="765" actId="114"/>
        <pc:sldMkLst>
          <pc:docMk/>
          <pc:sldMk cId="3824602930" sldId="267"/>
        </pc:sldMkLst>
        <pc:spChg chg="mod">
          <ac:chgData name="Carmela Giglio" userId="7679140d-bd07-413c-9776-149d801d25e1" providerId="ADAL" clId="{984DAA41-8D79-4DE0-896E-4732A16CBADC}" dt="2024-04-03T13:05:38.353" v="651" actId="20577"/>
          <ac:spMkLst>
            <pc:docMk/>
            <pc:sldMk cId="3824602930" sldId="267"/>
            <ac:spMk id="2" creationId="{72994B8C-D513-9506-040A-538333E2333B}"/>
          </ac:spMkLst>
        </pc:spChg>
        <pc:spChg chg="mod">
          <ac:chgData name="Carmela Giglio" userId="7679140d-bd07-413c-9776-149d801d25e1" providerId="ADAL" clId="{984DAA41-8D79-4DE0-896E-4732A16CBADC}" dt="2024-04-03T13:07:44.849" v="718" actId="20577"/>
          <ac:spMkLst>
            <pc:docMk/>
            <pc:sldMk cId="3824602930" sldId="267"/>
            <ac:spMk id="4" creationId="{BDCE6C7E-36D5-1B0C-AE7F-7286A49B757A}"/>
          </ac:spMkLst>
        </pc:spChg>
        <pc:spChg chg="mod">
          <ac:chgData name="Carmela Giglio" userId="7679140d-bd07-413c-9776-149d801d25e1" providerId="ADAL" clId="{984DAA41-8D79-4DE0-896E-4732A16CBADC}" dt="2024-04-03T13:14:08.361" v="765" actId="114"/>
          <ac:spMkLst>
            <pc:docMk/>
            <pc:sldMk cId="3824602930" sldId="267"/>
            <ac:spMk id="12" creationId="{11913F4B-773C-487D-699D-D99D298FCBC7}"/>
          </ac:spMkLst>
        </pc:spChg>
        <pc:picChg chg="del">
          <ac:chgData name="Carmela Giglio" userId="7679140d-bd07-413c-9776-149d801d25e1" providerId="ADAL" clId="{984DAA41-8D79-4DE0-896E-4732A16CBADC}" dt="2024-04-03T13:06:01.489" v="661" actId="478"/>
          <ac:picMkLst>
            <pc:docMk/>
            <pc:sldMk cId="3824602930" sldId="267"/>
            <ac:picMk id="5" creationId="{DF4D175D-D502-8825-4477-15BB25BDE977}"/>
          </ac:picMkLst>
        </pc:picChg>
        <pc:picChg chg="add mod">
          <ac:chgData name="Carmela Giglio" userId="7679140d-bd07-413c-9776-149d801d25e1" providerId="ADAL" clId="{984DAA41-8D79-4DE0-896E-4732A16CBADC}" dt="2024-04-03T13:06:48.160" v="678" actId="1076"/>
          <ac:picMkLst>
            <pc:docMk/>
            <pc:sldMk cId="3824602930" sldId="267"/>
            <ac:picMk id="6" creationId="{9E327584-9F00-262F-72DC-5A19BE9D0B21}"/>
          </ac:picMkLst>
        </pc:picChg>
        <pc:picChg chg="del">
          <ac:chgData name="Carmela Giglio" userId="7679140d-bd07-413c-9776-149d801d25e1" providerId="ADAL" clId="{984DAA41-8D79-4DE0-896E-4732A16CBADC}" dt="2024-04-03T13:06:00.403" v="660" actId="478"/>
          <ac:picMkLst>
            <pc:docMk/>
            <pc:sldMk cId="3824602930" sldId="267"/>
            <ac:picMk id="8" creationId="{8EABF14F-5700-B2D3-B7CE-467680C487B6}"/>
          </ac:picMkLst>
        </pc:picChg>
        <pc:picChg chg="add mod">
          <ac:chgData name="Carmela Giglio" userId="7679140d-bd07-413c-9776-149d801d25e1" providerId="ADAL" clId="{984DAA41-8D79-4DE0-896E-4732A16CBADC}" dt="2024-04-03T13:07:00.217" v="682" actId="1076"/>
          <ac:picMkLst>
            <pc:docMk/>
            <pc:sldMk cId="3824602930" sldId="267"/>
            <ac:picMk id="9" creationId="{95CFD9BC-069E-9AC5-A63A-B586188F117E}"/>
          </ac:picMkLst>
        </pc:picChg>
      </pc:sldChg>
      <pc:sldChg chg="addSp delSp modSp add mod">
        <pc:chgData name="Carmela Giglio" userId="7679140d-bd07-413c-9776-149d801d25e1" providerId="ADAL" clId="{984DAA41-8D79-4DE0-896E-4732A16CBADC}" dt="2024-04-03T13:14:24.727" v="767" actId="14100"/>
        <pc:sldMkLst>
          <pc:docMk/>
          <pc:sldMk cId="668567601" sldId="268"/>
        </pc:sldMkLst>
        <pc:spChg chg="mod">
          <ac:chgData name="Carmela Giglio" userId="7679140d-bd07-413c-9776-149d801d25e1" providerId="ADAL" clId="{984DAA41-8D79-4DE0-896E-4732A16CBADC}" dt="2024-04-03T13:07:36.791" v="715" actId="20577"/>
          <ac:spMkLst>
            <pc:docMk/>
            <pc:sldMk cId="668567601" sldId="268"/>
            <ac:spMk id="2" creationId="{72994B8C-D513-9506-040A-538333E2333B}"/>
          </ac:spMkLst>
        </pc:spChg>
        <pc:spChg chg="mod">
          <ac:chgData name="Carmela Giglio" userId="7679140d-bd07-413c-9776-149d801d25e1" providerId="ADAL" clId="{984DAA41-8D79-4DE0-896E-4732A16CBADC}" dt="2024-04-03T13:12:43.453" v="762" actId="20577"/>
          <ac:spMkLst>
            <pc:docMk/>
            <pc:sldMk cId="668567601" sldId="268"/>
            <ac:spMk id="4" creationId="{BDCE6C7E-36D5-1B0C-AE7F-7286A49B757A}"/>
          </ac:spMkLst>
        </pc:spChg>
        <pc:spChg chg="mod">
          <ac:chgData name="Carmela Giglio" userId="7679140d-bd07-413c-9776-149d801d25e1" providerId="ADAL" clId="{984DAA41-8D79-4DE0-896E-4732A16CBADC}" dt="2024-04-03T13:14:24.727" v="767" actId="14100"/>
          <ac:spMkLst>
            <pc:docMk/>
            <pc:sldMk cId="668567601" sldId="268"/>
            <ac:spMk id="12" creationId="{11913F4B-773C-487D-699D-D99D298FCBC7}"/>
          </ac:spMkLst>
        </pc:spChg>
        <pc:picChg chg="add mod">
          <ac:chgData name="Carmela Giglio" userId="7679140d-bd07-413c-9776-149d801d25e1" providerId="ADAL" clId="{984DAA41-8D79-4DE0-896E-4732A16CBADC}" dt="2024-04-03T13:12:28.784" v="755" actId="1076"/>
          <ac:picMkLst>
            <pc:docMk/>
            <pc:sldMk cId="668567601" sldId="268"/>
            <ac:picMk id="5" creationId="{9F64ADE0-3CC7-1903-B57A-C536C4E6D684}"/>
          </ac:picMkLst>
        </pc:picChg>
        <pc:picChg chg="del">
          <ac:chgData name="Carmela Giglio" userId="7679140d-bd07-413c-9776-149d801d25e1" providerId="ADAL" clId="{984DAA41-8D79-4DE0-896E-4732A16CBADC}" dt="2024-04-03T13:08:14.279" v="726" actId="478"/>
          <ac:picMkLst>
            <pc:docMk/>
            <pc:sldMk cId="668567601" sldId="268"/>
            <ac:picMk id="6" creationId="{9E327584-9F00-262F-72DC-5A19BE9D0B21}"/>
          </ac:picMkLst>
        </pc:picChg>
        <pc:picChg chg="add mod">
          <ac:chgData name="Carmela Giglio" userId="7679140d-bd07-413c-9776-149d801d25e1" providerId="ADAL" clId="{984DAA41-8D79-4DE0-896E-4732A16CBADC}" dt="2024-04-03T13:12:41.202" v="759" actId="1076"/>
          <ac:picMkLst>
            <pc:docMk/>
            <pc:sldMk cId="668567601" sldId="268"/>
            <ac:picMk id="8" creationId="{60E07821-C917-8ABB-AB4F-3AE7F42C5EF0}"/>
          </ac:picMkLst>
        </pc:picChg>
        <pc:picChg chg="del">
          <ac:chgData name="Carmela Giglio" userId="7679140d-bd07-413c-9776-149d801d25e1" providerId="ADAL" clId="{984DAA41-8D79-4DE0-896E-4732A16CBADC}" dt="2024-04-03T13:08:13.230" v="725" actId="478"/>
          <ac:picMkLst>
            <pc:docMk/>
            <pc:sldMk cId="668567601" sldId="268"/>
            <ac:picMk id="9" creationId="{95CFD9BC-069E-9AC5-A63A-B586188F117E}"/>
          </ac:picMkLst>
        </pc:picChg>
      </pc:sldChg>
    </pc:docChg>
  </pc:docChgLst>
  <pc:docChgLst>
    <pc:chgData name="Carmela Giglio" userId="7679140d-bd07-413c-9776-149d801d25e1" providerId="ADAL" clId="{9D08D40B-D6B9-42D3-B27A-E1D53062C6D0}"/>
    <pc:docChg chg="undo custSel addSld delSld modSld">
      <pc:chgData name="Carmela Giglio" userId="7679140d-bd07-413c-9776-149d801d25e1" providerId="ADAL" clId="{9D08D40B-D6B9-42D3-B27A-E1D53062C6D0}" dt="2024-04-02T08:46:25.233" v="694" actId="1076"/>
      <pc:docMkLst>
        <pc:docMk/>
      </pc:docMkLst>
      <pc:sldChg chg="modSp mod">
        <pc:chgData name="Carmela Giglio" userId="7679140d-bd07-413c-9776-149d801d25e1" providerId="ADAL" clId="{9D08D40B-D6B9-42D3-B27A-E1D53062C6D0}" dt="2024-04-02T08:45:41.058" v="686" actId="20577"/>
        <pc:sldMkLst>
          <pc:docMk/>
          <pc:sldMk cId="594806665" sldId="256"/>
        </pc:sldMkLst>
        <pc:spChg chg="mod">
          <ac:chgData name="Carmela Giglio" userId="7679140d-bd07-413c-9776-149d801d25e1" providerId="ADAL" clId="{9D08D40B-D6B9-42D3-B27A-E1D53062C6D0}" dt="2024-04-02T08:45:41.058" v="686" actId="20577"/>
          <ac:spMkLst>
            <pc:docMk/>
            <pc:sldMk cId="594806665" sldId="256"/>
            <ac:spMk id="2" creationId="{58E8ED9D-AE41-A9E8-1A32-E3248933C986}"/>
          </ac:spMkLst>
        </pc:spChg>
      </pc:sldChg>
      <pc:sldChg chg="addSp modSp mod">
        <pc:chgData name="Carmela Giglio" userId="7679140d-bd07-413c-9776-149d801d25e1" providerId="ADAL" clId="{9D08D40B-D6B9-42D3-B27A-E1D53062C6D0}" dt="2024-04-02T08:45:58.789" v="693" actId="20577"/>
        <pc:sldMkLst>
          <pc:docMk/>
          <pc:sldMk cId="2711129071" sldId="257"/>
        </pc:sldMkLst>
        <pc:spChg chg="mod">
          <ac:chgData name="Carmela Giglio" userId="7679140d-bd07-413c-9776-149d801d25e1" providerId="ADAL" clId="{9D08D40B-D6B9-42D3-B27A-E1D53062C6D0}" dt="2024-04-02T08:02:38.764" v="38" actId="20577"/>
          <ac:spMkLst>
            <pc:docMk/>
            <pc:sldMk cId="2711129071" sldId="257"/>
            <ac:spMk id="2" creationId="{72994B8C-D513-9506-040A-538333E2333B}"/>
          </ac:spMkLst>
        </pc:spChg>
        <pc:spChg chg="mod">
          <ac:chgData name="Carmela Giglio" userId="7679140d-bd07-413c-9776-149d801d25e1" providerId="ADAL" clId="{9D08D40B-D6B9-42D3-B27A-E1D53062C6D0}" dt="2024-04-02T08:45:58.789" v="693" actId="20577"/>
          <ac:spMkLst>
            <pc:docMk/>
            <pc:sldMk cId="2711129071" sldId="257"/>
            <ac:spMk id="3" creationId="{625B88BB-CDA6-E4CC-64C3-0D2611428026}"/>
          </ac:spMkLst>
        </pc:spChg>
        <pc:spChg chg="mod">
          <ac:chgData name="Carmela Giglio" userId="7679140d-bd07-413c-9776-149d801d25e1" providerId="ADAL" clId="{9D08D40B-D6B9-42D3-B27A-E1D53062C6D0}" dt="2024-04-02T08:04:42.838" v="94" actId="1076"/>
          <ac:spMkLst>
            <pc:docMk/>
            <pc:sldMk cId="2711129071" sldId="257"/>
            <ac:spMk id="4" creationId="{BDCE6C7E-36D5-1B0C-AE7F-7286A49B757A}"/>
          </ac:spMkLst>
        </pc:spChg>
        <pc:picChg chg="add mod">
          <ac:chgData name="Carmela Giglio" userId="7679140d-bd07-413c-9776-149d801d25e1" providerId="ADAL" clId="{9D08D40B-D6B9-42D3-B27A-E1D53062C6D0}" dt="2024-04-02T08:04:44.687" v="96" actId="1076"/>
          <ac:picMkLst>
            <pc:docMk/>
            <pc:sldMk cId="2711129071" sldId="257"/>
            <ac:picMk id="6" creationId="{2E3D61BA-D9BF-37B7-8CDB-739B35990E51}"/>
          </ac:picMkLst>
        </pc:picChg>
      </pc:sldChg>
      <pc:sldChg chg="addSp delSp modSp mod">
        <pc:chgData name="Carmela Giglio" userId="7679140d-bd07-413c-9776-149d801d25e1" providerId="ADAL" clId="{9D08D40B-D6B9-42D3-B27A-E1D53062C6D0}" dt="2024-04-02T08:45:37.273" v="685" actId="1076"/>
        <pc:sldMkLst>
          <pc:docMk/>
          <pc:sldMk cId="2281607561" sldId="258"/>
        </pc:sldMkLst>
        <pc:spChg chg="mod">
          <ac:chgData name="Carmela Giglio" userId="7679140d-bd07-413c-9776-149d801d25e1" providerId="ADAL" clId="{9D08D40B-D6B9-42D3-B27A-E1D53062C6D0}" dt="2024-04-02T08:26:47.193" v="376" actId="20577"/>
          <ac:spMkLst>
            <pc:docMk/>
            <pc:sldMk cId="2281607561" sldId="258"/>
            <ac:spMk id="2" creationId="{72994B8C-D513-9506-040A-538333E2333B}"/>
          </ac:spMkLst>
        </pc:spChg>
        <pc:spChg chg="mod">
          <ac:chgData name="Carmela Giglio" userId="7679140d-bd07-413c-9776-149d801d25e1" providerId="ADAL" clId="{9D08D40B-D6B9-42D3-B27A-E1D53062C6D0}" dt="2024-04-02T08:28:34.494" v="430" actId="20577"/>
          <ac:spMkLst>
            <pc:docMk/>
            <pc:sldMk cId="2281607561" sldId="258"/>
            <ac:spMk id="4" creationId="{BDCE6C7E-36D5-1B0C-AE7F-7286A49B757A}"/>
          </ac:spMkLst>
        </pc:spChg>
        <pc:spChg chg="add">
          <ac:chgData name="Carmela Giglio" userId="7679140d-bd07-413c-9776-149d801d25e1" providerId="ADAL" clId="{9D08D40B-D6B9-42D3-B27A-E1D53062C6D0}" dt="2024-04-02T08:43:48.078" v="632"/>
          <ac:spMkLst>
            <pc:docMk/>
            <pc:sldMk cId="2281607561" sldId="258"/>
            <ac:spMk id="6" creationId="{5244570E-481C-06FD-25D0-0A4F81390F00}"/>
          </ac:spMkLst>
        </pc:spChg>
        <pc:spChg chg="add">
          <ac:chgData name="Carmela Giglio" userId="7679140d-bd07-413c-9776-149d801d25e1" providerId="ADAL" clId="{9D08D40B-D6B9-42D3-B27A-E1D53062C6D0}" dt="2024-04-02T08:43:48.078" v="632"/>
          <ac:spMkLst>
            <pc:docMk/>
            <pc:sldMk cId="2281607561" sldId="258"/>
            <ac:spMk id="7" creationId="{E185A94C-8145-65D5-09AF-2F9BC482935E}"/>
          </ac:spMkLst>
        </pc:spChg>
        <pc:spChg chg="mod">
          <ac:chgData name="Carmela Giglio" userId="7679140d-bd07-413c-9776-149d801d25e1" providerId="ADAL" clId="{9D08D40B-D6B9-42D3-B27A-E1D53062C6D0}" dt="2024-04-02T08:45:36.330" v="684" actId="14100"/>
          <ac:spMkLst>
            <pc:docMk/>
            <pc:sldMk cId="2281607561" sldId="258"/>
            <ac:spMk id="8" creationId="{63CF45BA-8E8D-14A4-0CAA-19F7E6B7DDAB}"/>
          </ac:spMkLst>
        </pc:spChg>
        <pc:picChg chg="add mod">
          <ac:chgData name="Carmela Giglio" userId="7679140d-bd07-413c-9776-149d801d25e1" providerId="ADAL" clId="{9D08D40B-D6B9-42D3-B27A-E1D53062C6D0}" dt="2024-04-02T08:45:37.273" v="685" actId="1076"/>
          <ac:picMkLst>
            <pc:docMk/>
            <pc:sldMk cId="2281607561" sldId="258"/>
            <ac:picMk id="5" creationId="{622EA017-2AE3-79A2-A0B8-D5D63EB7AF69}"/>
          </ac:picMkLst>
        </pc:picChg>
        <pc:picChg chg="del">
          <ac:chgData name="Carmela Giglio" userId="7679140d-bd07-413c-9776-149d801d25e1" providerId="ADAL" clId="{9D08D40B-D6B9-42D3-B27A-E1D53062C6D0}" dt="2024-04-02T08:27:56.141" v="393" actId="478"/>
          <ac:picMkLst>
            <pc:docMk/>
            <pc:sldMk cId="2281607561" sldId="258"/>
            <ac:picMk id="12" creationId="{B95A3970-F1CA-7903-1394-CE2EA71880D8}"/>
          </ac:picMkLst>
        </pc:picChg>
        <pc:picChg chg="del">
          <ac:chgData name="Carmela Giglio" userId="7679140d-bd07-413c-9776-149d801d25e1" providerId="ADAL" clId="{9D08D40B-D6B9-42D3-B27A-E1D53062C6D0}" dt="2024-04-02T08:28:17.857" v="394" actId="478"/>
          <ac:picMkLst>
            <pc:docMk/>
            <pc:sldMk cId="2281607561" sldId="258"/>
            <ac:picMk id="14" creationId="{99CC3095-24DA-1CD7-0F01-B97FBD189279}"/>
          </ac:picMkLst>
        </pc:picChg>
      </pc:sldChg>
      <pc:sldChg chg="addSp delSp modSp mod">
        <pc:chgData name="Carmela Giglio" userId="7679140d-bd07-413c-9776-149d801d25e1" providerId="ADAL" clId="{9D08D40B-D6B9-42D3-B27A-E1D53062C6D0}" dt="2024-04-02T08:15:16.702" v="304" actId="11"/>
        <pc:sldMkLst>
          <pc:docMk/>
          <pc:sldMk cId="151327625" sldId="259"/>
        </pc:sldMkLst>
        <pc:spChg chg="mod">
          <ac:chgData name="Carmela Giglio" userId="7679140d-bd07-413c-9776-149d801d25e1" providerId="ADAL" clId="{9D08D40B-D6B9-42D3-B27A-E1D53062C6D0}" dt="2024-04-02T08:05:38.574" v="140" actId="20577"/>
          <ac:spMkLst>
            <pc:docMk/>
            <pc:sldMk cId="151327625" sldId="259"/>
            <ac:spMk id="2" creationId="{72994B8C-D513-9506-040A-538333E2333B}"/>
          </ac:spMkLst>
        </pc:spChg>
        <pc:spChg chg="mod">
          <ac:chgData name="Carmela Giglio" userId="7679140d-bd07-413c-9776-149d801d25e1" providerId="ADAL" clId="{9D08D40B-D6B9-42D3-B27A-E1D53062C6D0}" dt="2024-04-02T08:15:02.785" v="297" actId="1076"/>
          <ac:spMkLst>
            <pc:docMk/>
            <pc:sldMk cId="151327625" sldId="259"/>
            <ac:spMk id="4" creationId="{BDCE6C7E-36D5-1B0C-AE7F-7286A49B757A}"/>
          </ac:spMkLst>
        </pc:spChg>
        <pc:spChg chg="mod">
          <ac:chgData name="Carmela Giglio" userId="7679140d-bd07-413c-9776-149d801d25e1" providerId="ADAL" clId="{9D08D40B-D6B9-42D3-B27A-E1D53062C6D0}" dt="2024-04-02T08:15:16.702" v="304" actId="11"/>
          <ac:spMkLst>
            <pc:docMk/>
            <pc:sldMk cId="151327625" sldId="259"/>
            <ac:spMk id="8" creationId="{63CF45BA-8E8D-14A4-0CAA-19F7E6B7DDAB}"/>
          </ac:spMkLst>
        </pc:spChg>
        <pc:picChg chg="add mod">
          <ac:chgData name="Carmela Giglio" userId="7679140d-bd07-413c-9776-149d801d25e1" providerId="ADAL" clId="{9D08D40B-D6B9-42D3-B27A-E1D53062C6D0}" dt="2024-04-02T08:14:59.042" v="295" actId="1076"/>
          <ac:picMkLst>
            <pc:docMk/>
            <pc:sldMk cId="151327625" sldId="259"/>
            <ac:picMk id="5" creationId="{0369D9D7-C229-6F69-088C-E222A5B49397}"/>
          </ac:picMkLst>
        </pc:picChg>
        <pc:picChg chg="del">
          <ac:chgData name="Carmela Giglio" userId="7679140d-bd07-413c-9776-149d801d25e1" providerId="ADAL" clId="{9D08D40B-D6B9-42D3-B27A-E1D53062C6D0}" dt="2024-04-02T08:06:14.567" v="168" actId="478"/>
          <ac:picMkLst>
            <pc:docMk/>
            <pc:sldMk cId="151327625" sldId="259"/>
            <ac:picMk id="6" creationId="{C55330F8-EF05-E2BC-168F-6BC367613F72}"/>
          </ac:picMkLst>
        </pc:picChg>
      </pc:sldChg>
      <pc:sldChg chg="addSp delSp modSp mod">
        <pc:chgData name="Carmela Giglio" userId="7679140d-bd07-413c-9776-149d801d25e1" providerId="ADAL" clId="{9D08D40B-D6B9-42D3-B27A-E1D53062C6D0}" dt="2024-04-02T08:32:44.527" v="630" actId="1076"/>
        <pc:sldMkLst>
          <pc:docMk/>
          <pc:sldMk cId="3262701833" sldId="260"/>
        </pc:sldMkLst>
        <pc:spChg chg="mod">
          <ac:chgData name="Carmela Giglio" userId="7679140d-bd07-413c-9776-149d801d25e1" providerId="ADAL" clId="{9D08D40B-D6B9-42D3-B27A-E1D53062C6D0}" dt="2024-04-02T08:30:13.478" v="476" actId="20577"/>
          <ac:spMkLst>
            <pc:docMk/>
            <pc:sldMk cId="3262701833" sldId="260"/>
            <ac:spMk id="2" creationId="{72994B8C-D513-9506-040A-538333E2333B}"/>
          </ac:spMkLst>
        </pc:spChg>
        <pc:spChg chg="mod">
          <ac:chgData name="Carmela Giglio" userId="7679140d-bd07-413c-9776-149d801d25e1" providerId="ADAL" clId="{9D08D40B-D6B9-42D3-B27A-E1D53062C6D0}" dt="2024-04-02T08:32:41.599" v="628" actId="1076"/>
          <ac:spMkLst>
            <pc:docMk/>
            <pc:sldMk cId="3262701833" sldId="260"/>
            <ac:spMk id="4" creationId="{BDCE6C7E-36D5-1B0C-AE7F-7286A49B757A}"/>
          </ac:spMkLst>
        </pc:spChg>
        <pc:spChg chg="mod">
          <ac:chgData name="Carmela Giglio" userId="7679140d-bd07-413c-9776-149d801d25e1" providerId="ADAL" clId="{9D08D40B-D6B9-42D3-B27A-E1D53062C6D0}" dt="2024-04-02T08:32:36.338" v="626" actId="1076"/>
          <ac:spMkLst>
            <pc:docMk/>
            <pc:sldMk cId="3262701833" sldId="260"/>
            <ac:spMk id="8" creationId="{63CF45BA-8E8D-14A4-0CAA-19F7E6B7DDAB}"/>
          </ac:spMkLst>
        </pc:spChg>
        <pc:picChg chg="del">
          <ac:chgData name="Carmela Giglio" userId="7679140d-bd07-413c-9776-149d801d25e1" providerId="ADAL" clId="{9D08D40B-D6B9-42D3-B27A-E1D53062C6D0}" dt="2024-04-02T08:30:33.660" v="481" actId="478"/>
          <ac:picMkLst>
            <pc:docMk/>
            <pc:sldMk cId="3262701833" sldId="260"/>
            <ac:picMk id="5" creationId="{F9A51590-A501-EF47-9FA6-CB83D1386286}"/>
          </ac:picMkLst>
        </pc:picChg>
        <pc:picChg chg="add mod">
          <ac:chgData name="Carmela Giglio" userId="7679140d-bd07-413c-9776-149d801d25e1" providerId="ADAL" clId="{9D08D40B-D6B9-42D3-B27A-E1D53062C6D0}" dt="2024-04-02T08:32:44.527" v="630" actId="1076"/>
          <ac:picMkLst>
            <pc:docMk/>
            <pc:sldMk cId="3262701833" sldId="260"/>
            <ac:picMk id="6" creationId="{C9D320D9-20C6-0C78-BAC3-99E47FB9EE26}"/>
          </ac:picMkLst>
        </pc:picChg>
      </pc:sldChg>
      <pc:sldChg chg="del">
        <pc:chgData name="Carmela Giglio" userId="7679140d-bd07-413c-9776-149d801d25e1" providerId="ADAL" clId="{9D08D40B-D6B9-42D3-B27A-E1D53062C6D0}" dt="2024-04-02T08:29:59.768" v="438" actId="47"/>
        <pc:sldMkLst>
          <pc:docMk/>
          <pc:sldMk cId="749141202" sldId="261"/>
        </pc:sldMkLst>
      </pc:sldChg>
      <pc:sldChg chg="del">
        <pc:chgData name="Carmela Giglio" userId="7679140d-bd07-413c-9776-149d801d25e1" providerId="ADAL" clId="{9D08D40B-D6B9-42D3-B27A-E1D53062C6D0}" dt="2024-04-02T08:30:01.200" v="439" actId="47"/>
        <pc:sldMkLst>
          <pc:docMk/>
          <pc:sldMk cId="1992528194" sldId="262"/>
        </pc:sldMkLst>
      </pc:sldChg>
      <pc:sldChg chg="addSp delSp modSp add mod">
        <pc:chgData name="Carmela Giglio" userId="7679140d-bd07-413c-9776-149d801d25e1" providerId="ADAL" clId="{9D08D40B-D6B9-42D3-B27A-E1D53062C6D0}" dt="2024-04-02T08:46:25.233" v="694" actId="1076"/>
        <pc:sldMkLst>
          <pc:docMk/>
          <pc:sldMk cId="4126688352" sldId="263"/>
        </pc:sldMkLst>
        <pc:spChg chg="mod">
          <ac:chgData name="Carmela Giglio" userId="7679140d-bd07-413c-9776-149d801d25e1" providerId="ADAL" clId="{9D08D40B-D6B9-42D3-B27A-E1D53062C6D0}" dt="2024-04-02T08:26:28.626" v="348" actId="20577"/>
          <ac:spMkLst>
            <pc:docMk/>
            <pc:sldMk cId="4126688352" sldId="263"/>
            <ac:spMk id="4" creationId="{BDCE6C7E-36D5-1B0C-AE7F-7286A49B757A}"/>
          </ac:spMkLst>
        </pc:spChg>
        <pc:spChg chg="mod">
          <ac:chgData name="Carmela Giglio" userId="7679140d-bd07-413c-9776-149d801d25e1" providerId="ADAL" clId="{9D08D40B-D6B9-42D3-B27A-E1D53062C6D0}" dt="2024-04-02T08:46:25.233" v="694" actId="1076"/>
          <ac:spMkLst>
            <pc:docMk/>
            <pc:sldMk cId="4126688352" sldId="263"/>
            <ac:spMk id="8" creationId="{63CF45BA-8E8D-14A4-0CAA-19F7E6B7DDAB}"/>
          </ac:spMkLst>
        </pc:spChg>
        <pc:picChg chg="del">
          <ac:chgData name="Carmela Giglio" userId="7679140d-bd07-413c-9776-149d801d25e1" providerId="ADAL" clId="{9D08D40B-D6B9-42D3-B27A-E1D53062C6D0}" dt="2024-04-02T08:26:02.831" v="345" actId="478"/>
          <ac:picMkLst>
            <pc:docMk/>
            <pc:sldMk cId="4126688352" sldId="263"/>
            <ac:picMk id="5" creationId="{0369D9D7-C229-6F69-088C-E222A5B49397}"/>
          </ac:picMkLst>
        </pc:picChg>
        <pc:picChg chg="add mod">
          <ac:chgData name="Carmela Giglio" userId="7679140d-bd07-413c-9776-149d801d25e1" providerId="ADAL" clId="{9D08D40B-D6B9-42D3-B27A-E1D53062C6D0}" dt="2024-04-02T08:26:33.380" v="351" actId="1076"/>
          <ac:picMkLst>
            <pc:docMk/>
            <pc:sldMk cId="4126688352" sldId="263"/>
            <ac:picMk id="6" creationId="{84FAA37D-7C16-207D-870C-745533973AA8}"/>
          </ac:picMkLst>
        </pc:picChg>
      </pc:sldChg>
    </pc:docChg>
  </pc:docChgLst>
  <pc:docChgLst>
    <pc:chgData name="Carmela Giglio" userId="7679140d-bd07-413c-9776-149d801d25e1" providerId="ADAL" clId="{B7E06000-3E2E-44AF-A57E-6151E292EFC5}"/>
    <pc:docChg chg="undo custSel addSld modSld sldOrd">
      <pc:chgData name="Carmela Giglio" userId="7679140d-bd07-413c-9776-149d801d25e1" providerId="ADAL" clId="{B7E06000-3E2E-44AF-A57E-6151E292EFC5}" dt="2024-03-15T13:39:58.205" v="823" actId="313"/>
      <pc:docMkLst>
        <pc:docMk/>
      </pc:docMkLst>
      <pc:sldChg chg="modSp new mod">
        <pc:chgData name="Carmela Giglio" userId="7679140d-bd07-413c-9776-149d801d25e1" providerId="ADAL" clId="{B7E06000-3E2E-44AF-A57E-6151E292EFC5}" dt="2024-03-15T11:48:54.563" v="24" actId="20577"/>
        <pc:sldMkLst>
          <pc:docMk/>
          <pc:sldMk cId="594806665" sldId="256"/>
        </pc:sldMkLst>
        <pc:spChg chg="mod">
          <ac:chgData name="Carmela Giglio" userId="7679140d-bd07-413c-9776-149d801d25e1" providerId="ADAL" clId="{B7E06000-3E2E-44AF-A57E-6151E292EFC5}" dt="2024-03-15T11:48:54.563" v="24" actId="20577"/>
          <ac:spMkLst>
            <pc:docMk/>
            <pc:sldMk cId="594806665" sldId="256"/>
            <ac:spMk id="2" creationId="{58E8ED9D-AE41-A9E8-1A32-E3248933C986}"/>
          </ac:spMkLst>
        </pc:spChg>
      </pc:sldChg>
      <pc:sldChg chg="addSp modSp new mod">
        <pc:chgData name="Carmela Giglio" userId="7679140d-bd07-413c-9776-149d801d25e1" providerId="ADAL" clId="{B7E06000-3E2E-44AF-A57E-6151E292EFC5}" dt="2024-03-15T13:38:36.606" v="791" actId="2710"/>
        <pc:sldMkLst>
          <pc:docMk/>
          <pc:sldMk cId="2711129071" sldId="257"/>
        </pc:sldMkLst>
        <pc:spChg chg="mod">
          <ac:chgData name="Carmela Giglio" userId="7679140d-bd07-413c-9776-149d801d25e1" providerId="ADAL" clId="{B7E06000-3E2E-44AF-A57E-6151E292EFC5}" dt="2024-03-15T11:55:13.640" v="105" actId="255"/>
          <ac:spMkLst>
            <pc:docMk/>
            <pc:sldMk cId="2711129071" sldId="257"/>
            <ac:spMk id="2" creationId="{72994B8C-D513-9506-040A-538333E2333B}"/>
          </ac:spMkLst>
        </pc:spChg>
        <pc:spChg chg="mod">
          <ac:chgData name="Carmela Giglio" userId="7679140d-bd07-413c-9776-149d801d25e1" providerId="ADAL" clId="{B7E06000-3E2E-44AF-A57E-6151E292EFC5}" dt="2024-03-15T13:38:36.606" v="791" actId="2710"/>
          <ac:spMkLst>
            <pc:docMk/>
            <pc:sldMk cId="2711129071" sldId="257"/>
            <ac:spMk id="3" creationId="{625B88BB-CDA6-E4CC-64C3-0D2611428026}"/>
          </ac:spMkLst>
        </pc:spChg>
        <pc:spChg chg="add mod">
          <ac:chgData name="Carmela Giglio" userId="7679140d-bd07-413c-9776-149d801d25e1" providerId="ADAL" clId="{B7E06000-3E2E-44AF-A57E-6151E292EFC5}" dt="2024-03-15T11:55:32.533" v="141" actId="20577"/>
          <ac:spMkLst>
            <pc:docMk/>
            <pc:sldMk cId="2711129071" sldId="257"/>
            <ac:spMk id="4" creationId="{BDCE6C7E-36D5-1B0C-AE7F-7286A49B757A}"/>
          </ac:spMkLst>
        </pc:spChg>
      </pc:sldChg>
      <pc:sldChg chg="addSp delSp modSp add mod">
        <pc:chgData name="Carmela Giglio" userId="7679140d-bd07-413c-9776-149d801d25e1" providerId="ADAL" clId="{B7E06000-3E2E-44AF-A57E-6151E292EFC5}" dt="2024-03-15T13:39:24.434" v="807" actId="20577"/>
        <pc:sldMkLst>
          <pc:docMk/>
          <pc:sldMk cId="2281607561" sldId="258"/>
        </pc:sldMkLst>
        <pc:spChg chg="mod">
          <ac:chgData name="Carmela Giglio" userId="7679140d-bd07-413c-9776-149d801d25e1" providerId="ADAL" clId="{B7E06000-3E2E-44AF-A57E-6151E292EFC5}" dt="2024-03-15T12:47:00.136" v="297" actId="20577"/>
          <ac:spMkLst>
            <pc:docMk/>
            <pc:sldMk cId="2281607561" sldId="258"/>
            <ac:spMk id="2" creationId="{72994B8C-D513-9506-040A-538333E2333B}"/>
          </ac:spMkLst>
        </pc:spChg>
        <pc:spChg chg="del mod">
          <ac:chgData name="Carmela Giglio" userId="7679140d-bd07-413c-9776-149d801d25e1" providerId="ADAL" clId="{B7E06000-3E2E-44AF-A57E-6151E292EFC5}" dt="2024-03-15T12:44:26.806" v="194" actId="478"/>
          <ac:spMkLst>
            <pc:docMk/>
            <pc:sldMk cId="2281607561" sldId="258"/>
            <ac:spMk id="3" creationId="{625B88BB-CDA6-E4CC-64C3-0D2611428026}"/>
          </ac:spMkLst>
        </pc:spChg>
        <pc:spChg chg="mod">
          <ac:chgData name="Carmela Giglio" userId="7679140d-bd07-413c-9776-149d801d25e1" providerId="ADAL" clId="{B7E06000-3E2E-44AF-A57E-6151E292EFC5}" dt="2024-03-15T13:28:20.791" v="549" actId="20577"/>
          <ac:spMkLst>
            <pc:docMk/>
            <pc:sldMk cId="2281607561" sldId="258"/>
            <ac:spMk id="4" creationId="{BDCE6C7E-36D5-1B0C-AE7F-7286A49B757A}"/>
          </ac:spMkLst>
        </pc:spChg>
        <pc:spChg chg="add mod">
          <ac:chgData name="Carmela Giglio" userId="7679140d-bd07-413c-9776-149d801d25e1" providerId="ADAL" clId="{B7E06000-3E2E-44AF-A57E-6151E292EFC5}" dt="2024-03-15T13:39:24.434" v="807" actId="20577"/>
          <ac:spMkLst>
            <pc:docMk/>
            <pc:sldMk cId="2281607561" sldId="258"/>
            <ac:spMk id="8" creationId="{63CF45BA-8E8D-14A4-0CAA-19F7E6B7DDAB}"/>
          </ac:spMkLst>
        </pc:spChg>
        <pc:picChg chg="add del mod">
          <ac:chgData name="Carmela Giglio" userId="7679140d-bd07-413c-9776-149d801d25e1" providerId="ADAL" clId="{B7E06000-3E2E-44AF-A57E-6151E292EFC5}" dt="2024-03-15T12:47:57.727" v="303" actId="478"/>
          <ac:picMkLst>
            <pc:docMk/>
            <pc:sldMk cId="2281607561" sldId="258"/>
            <ac:picMk id="6" creationId="{C55330F8-EF05-E2BC-168F-6BC367613F72}"/>
          </ac:picMkLst>
        </pc:picChg>
        <pc:picChg chg="add del mod">
          <ac:chgData name="Carmela Giglio" userId="7679140d-bd07-413c-9776-149d801d25e1" providerId="ADAL" clId="{B7E06000-3E2E-44AF-A57E-6151E292EFC5}" dt="2024-03-15T12:50:03.596" v="331" actId="478"/>
          <ac:picMkLst>
            <pc:docMk/>
            <pc:sldMk cId="2281607561" sldId="258"/>
            <ac:picMk id="10" creationId="{ABDA2495-0E32-4C9D-C229-F47DAAABDFA6}"/>
          </ac:picMkLst>
        </pc:picChg>
        <pc:picChg chg="add mod">
          <ac:chgData name="Carmela Giglio" userId="7679140d-bd07-413c-9776-149d801d25e1" providerId="ADAL" clId="{B7E06000-3E2E-44AF-A57E-6151E292EFC5}" dt="2024-03-15T13:39:04.771" v="797" actId="1076"/>
          <ac:picMkLst>
            <pc:docMk/>
            <pc:sldMk cId="2281607561" sldId="258"/>
            <ac:picMk id="12" creationId="{B95A3970-F1CA-7903-1394-CE2EA71880D8}"/>
          </ac:picMkLst>
        </pc:picChg>
        <pc:picChg chg="add mod">
          <ac:chgData name="Carmela Giglio" userId="7679140d-bd07-413c-9776-149d801d25e1" providerId="ADAL" clId="{B7E06000-3E2E-44AF-A57E-6151E292EFC5}" dt="2024-03-15T13:39:05.646" v="798" actId="1076"/>
          <ac:picMkLst>
            <pc:docMk/>
            <pc:sldMk cId="2281607561" sldId="258"/>
            <ac:picMk id="14" creationId="{99CC3095-24DA-1CD7-0F01-B97FBD189279}"/>
          </ac:picMkLst>
        </pc:picChg>
      </pc:sldChg>
      <pc:sldChg chg="modSp add mod ord">
        <pc:chgData name="Carmela Giglio" userId="7679140d-bd07-413c-9776-149d801d25e1" providerId="ADAL" clId="{B7E06000-3E2E-44AF-A57E-6151E292EFC5}" dt="2024-03-15T13:38:51.795" v="796" actId="20577"/>
        <pc:sldMkLst>
          <pc:docMk/>
          <pc:sldMk cId="151327625" sldId="259"/>
        </pc:sldMkLst>
        <pc:spChg chg="mod">
          <ac:chgData name="Carmela Giglio" userId="7679140d-bd07-413c-9776-149d801d25e1" providerId="ADAL" clId="{B7E06000-3E2E-44AF-A57E-6151E292EFC5}" dt="2024-03-15T13:38:51.795" v="796" actId="20577"/>
          <ac:spMkLst>
            <pc:docMk/>
            <pc:sldMk cId="151327625" sldId="259"/>
            <ac:spMk id="8" creationId="{63CF45BA-8E8D-14A4-0CAA-19F7E6B7DDAB}"/>
          </ac:spMkLst>
        </pc:spChg>
      </pc:sldChg>
      <pc:sldChg chg="addSp delSp modSp add mod">
        <pc:chgData name="Carmela Giglio" userId="7679140d-bd07-413c-9776-149d801d25e1" providerId="ADAL" clId="{B7E06000-3E2E-44AF-A57E-6151E292EFC5}" dt="2024-03-15T13:39:49.134" v="821" actId="20577"/>
        <pc:sldMkLst>
          <pc:docMk/>
          <pc:sldMk cId="3262701833" sldId="260"/>
        </pc:sldMkLst>
        <pc:spChg chg="mod">
          <ac:chgData name="Carmela Giglio" userId="7679140d-bd07-413c-9776-149d801d25e1" providerId="ADAL" clId="{B7E06000-3E2E-44AF-A57E-6151E292EFC5}" dt="2024-03-15T12:51:41.250" v="390" actId="20577"/>
          <ac:spMkLst>
            <pc:docMk/>
            <pc:sldMk cId="3262701833" sldId="260"/>
            <ac:spMk id="2" creationId="{72994B8C-D513-9506-040A-538333E2333B}"/>
          </ac:spMkLst>
        </pc:spChg>
        <pc:spChg chg="mod">
          <ac:chgData name="Carmela Giglio" userId="7679140d-bd07-413c-9776-149d801d25e1" providerId="ADAL" clId="{B7E06000-3E2E-44AF-A57E-6151E292EFC5}" dt="2024-03-15T12:52:15.556" v="402" actId="20577"/>
          <ac:spMkLst>
            <pc:docMk/>
            <pc:sldMk cId="3262701833" sldId="260"/>
            <ac:spMk id="4" creationId="{BDCE6C7E-36D5-1B0C-AE7F-7286A49B757A}"/>
          </ac:spMkLst>
        </pc:spChg>
        <pc:spChg chg="mod">
          <ac:chgData name="Carmela Giglio" userId="7679140d-bd07-413c-9776-149d801d25e1" providerId="ADAL" clId="{B7E06000-3E2E-44AF-A57E-6151E292EFC5}" dt="2024-03-15T13:39:49.134" v="821" actId="20577"/>
          <ac:spMkLst>
            <pc:docMk/>
            <pc:sldMk cId="3262701833" sldId="260"/>
            <ac:spMk id="8" creationId="{63CF45BA-8E8D-14A4-0CAA-19F7E6B7DDAB}"/>
          </ac:spMkLst>
        </pc:spChg>
        <pc:picChg chg="add mod">
          <ac:chgData name="Carmela Giglio" userId="7679140d-bd07-413c-9776-149d801d25e1" providerId="ADAL" clId="{B7E06000-3E2E-44AF-A57E-6151E292EFC5}" dt="2024-03-15T13:33:52.052" v="676" actId="1076"/>
          <ac:picMkLst>
            <pc:docMk/>
            <pc:sldMk cId="3262701833" sldId="260"/>
            <ac:picMk id="5" creationId="{F9A51590-A501-EF47-9FA6-CB83D1386286}"/>
          </ac:picMkLst>
        </pc:picChg>
        <pc:picChg chg="del">
          <ac:chgData name="Carmela Giglio" userId="7679140d-bd07-413c-9776-149d801d25e1" providerId="ADAL" clId="{B7E06000-3E2E-44AF-A57E-6151E292EFC5}" dt="2024-03-15T12:51:57.267" v="392" actId="478"/>
          <ac:picMkLst>
            <pc:docMk/>
            <pc:sldMk cId="3262701833" sldId="260"/>
            <ac:picMk id="12" creationId="{B95A3970-F1CA-7903-1394-CE2EA71880D8}"/>
          </ac:picMkLst>
        </pc:picChg>
        <pc:picChg chg="del">
          <ac:chgData name="Carmela Giglio" userId="7679140d-bd07-413c-9776-149d801d25e1" providerId="ADAL" clId="{B7E06000-3E2E-44AF-A57E-6151E292EFC5}" dt="2024-03-15T12:51:56.707" v="391" actId="478"/>
          <ac:picMkLst>
            <pc:docMk/>
            <pc:sldMk cId="3262701833" sldId="260"/>
            <ac:picMk id="14" creationId="{99CC3095-24DA-1CD7-0F01-B97FBD189279}"/>
          </ac:picMkLst>
        </pc:picChg>
      </pc:sldChg>
      <pc:sldChg chg="addSp delSp modSp add mod">
        <pc:chgData name="Carmela Giglio" userId="7679140d-bd07-413c-9776-149d801d25e1" providerId="ADAL" clId="{B7E06000-3E2E-44AF-A57E-6151E292EFC5}" dt="2024-03-15T13:39:58.205" v="823" actId="313"/>
        <pc:sldMkLst>
          <pc:docMk/>
          <pc:sldMk cId="749141202" sldId="261"/>
        </pc:sldMkLst>
        <pc:spChg chg="mod">
          <ac:chgData name="Carmela Giglio" userId="7679140d-bd07-413c-9776-149d801d25e1" providerId="ADAL" clId="{B7E06000-3E2E-44AF-A57E-6151E292EFC5}" dt="2024-03-15T12:52:58.205" v="458" actId="14100"/>
          <ac:spMkLst>
            <pc:docMk/>
            <pc:sldMk cId="749141202" sldId="261"/>
            <ac:spMk id="2" creationId="{72994B8C-D513-9506-040A-538333E2333B}"/>
          </ac:spMkLst>
        </pc:spChg>
        <pc:spChg chg="add mod">
          <ac:chgData name="Carmela Giglio" userId="7679140d-bd07-413c-9776-149d801d25e1" providerId="ADAL" clId="{B7E06000-3E2E-44AF-A57E-6151E292EFC5}" dt="2024-03-15T12:53:02.656" v="459" actId="1076"/>
          <ac:spMkLst>
            <pc:docMk/>
            <pc:sldMk cId="749141202" sldId="261"/>
            <ac:spMk id="3" creationId="{788636B4-58F0-BEC4-51EE-373290C04C51}"/>
          </ac:spMkLst>
        </pc:spChg>
        <pc:spChg chg="del">
          <ac:chgData name="Carmela Giglio" userId="7679140d-bd07-413c-9776-149d801d25e1" providerId="ADAL" clId="{B7E06000-3E2E-44AF-A57E-6151E292EFC5}" dt="2024-03-15T13:27:58.775" v="543" actId="478"/>
          <ac:spMkLst>
            <pc:docMk/>
            <pc:sldMk cId="749141202" sldId="261"/>
            <ac:spMk id="4" creationId="{BDCE6C7E-36D5-1B0C-AE7F-7286A49B757A}"/>
          </ac:spMkLst>
        </pc:spChg>
        <pc:spChg chg="add">
          <ac:chgData name="Carmela Giglio" userId="7679140d-bd07-413c-9776-149d801d25e1" providerId="ADAL" clId="{B7E06000-3E2E-44AF-A57E-6151E292EFC5}" dt="2024-03-15T13:07:21.135" v="461"/>
          <ac:spMkLst>
            <pc:docMk/>
            <pc:sldMk cId="749141202" sldId="261"/>
            <ac:spMk id="6" creationId="{468F607B-DC64-589F-E55D-61E238860EE5}"/>
          </ac:spMkLst>
        </pc:spChg>
        <pc:spChg chg="add">
          <ac:chgData name="Carmela Giglio" userId="7679140d-bd07-413c-9776-149d801d25e1" providerId="ADAL" clId="{B7E06000-3E2E-44AF-A57E-6151E292EFC5}" dt="2024-03-15T13:07:30.955" v="463"/>
          <ac:spMkLst>
            <pc:docMk/>
            <pc:sldMk cId="749141202" sldId="261"/>
            <ac:spMk id="7" creationId="{A17F88BE-B817-2380-484E-482A8ACDE3FE}"/>
          </ac:spMkLst>
        </pc:spChg>
        <pc:spChg chg="mod">
          <ac:chgData name="Carmela Giglio" userId="7679140d-bd07-413c-9776-149d801d25e1" providerId="ADAL" clId="{B7E06000-3E2E-44AF-A57E-6151E292EFC5}" dt="2024-03-15T13:39:58.205" v="823" actId="313"/>
          <ac:spMkLst>
            <pc:docMk/>
            <pc:sldMk cId="749141202" sldId="261"/>
            <ac:spMk id="8" creationId="{63CF45BA-8E8D-14A4-0CAA-19F7E6B7DDAB}"/>
          </ac:spMkLst>
        </pc:spChg>
        <pc:spChg chg="add mod">
          <ac:chgData name="Carmela Giglio" userId="7679140d-bd07-413c-9776-149d801d25e1" providerId="ADAL" clId="{B7E06000-3E2E-44AF-A57E-6151E292EFC5}" dt="2024-03-15T13:28:32.724" v="562" actId="1076"/>
          <ac:spMkLst>
            <pc:docMk/>
            <pc:sldMk cId="749141202" sldId="261"/>
            <ac:spMk id="11" creationId="{7CBF180E-82F0-B88E-C118-97F73F17DADF}"/>
          </ac:spMkLst>
        </pc:spChg>
        <pc:picChg chg="del">
          <ac:chgData name="Carmela Giglio" userId="7679140d-bd07-413c-9776-149d801d25e1" providerId="ADAL" clId="{B7E06000-3E2E-44AF-A57E-6151E292EFC5}" dt="2024-03-15T12:52:29.524" v="404" actId="478"/>
          <ac:picMkLst>
            <pc:docMk/>
            <pc:sldMk cId="749141202" sldId="261"/>
            <ac:picMk id="5" creationId="{F9A51590-A501-EF47-9FA6-CB83D1386286}"/>
          </ac:picMkLst>
        </pc:picChg>
        <pc:picChg chg="add mod">
          <ac:chgData name="Carmela Giglio" userId="7679140d-bd07-413c-9776-149d801d25e1" providerId="ADAL" clId="{B7E06000-3E2E-44AF-A57E-6151E292EFC5}" dt="2024-03-15T13:29:04.517" v="594" actId="1076"/>
          <ac:picMkLst>
            <pc:docMk/>
            <pc:sldMk cId="749141202" sldId="261"/>
            <ac:picMk id="10" creationId="{CA3E080D-1EF0-C919-EF4B-6C29FF58D1E5}"/>
          </ac:picMkLst>
        </pc:picChg>
      </pc:sldChg>
      <pc:sldChg chg="addSp delSp modSp add mod">
        <pc:chgData name="Carmela Giglio" userId="7679140d-bd07-413c-9776-149d801d25e1" providerId="ADAL" clId="{B7E06000-3E2E-44AF-A57E-6151E292EFC5}" dt="2024-03-15T13:37:32.499" v="766" actId="20577"/>
        <pc:sldMkLst>
          <pc:docMk/>
          <pc:sldMk cId="1992528194" sldId="262"/>
        </pc:sldMkLst>
        <pc:spChg chg="mod">
          <ac:chgData name="Carmela Giglio" userId="7679140d-bd07-413c-9776-149d801d25e1" providerId="ADAL" clId="{B7E06000-3E2E-44AF-A57E-6151E292EFC5}" dt="2024-03-15T13:34:24.781" v="703" actId="20577"/>
          <ac:spMkLst>
            <pc:docMk/>
            <pc:sldMk cId="1992528194" sldId="262"/>
            <ac:spMk id="2" creationId="{72994B8C-D513-9506-040A-538333E2333B}"/>
          </ac:spMkLst>
        </pc:spChg>
        <pc:spChg chg="del mod">
          <ac:chgData name="Carmela Giglio" userId="7679140d-bd07-413c-9776-149d801d25e1" providerId="ADAL" clId="{B7E06000-3E2E-44AF-A57E-6151E292EFC5}" dt="2024-03-15T13:34:55.678" v="710" actId="478"/>
          <ac:spMkLst>
            <pc:docMk/>
            <pc:sldMk cId="1992528194" sldId="262"/>
            <ac:spMk id="3" creationId="{788636B4-58F0-BEC4-51EE-373290C04C51}"/>
          </ac:spMkLst>
        </pc:spChg>
        <pc:spChg chg="mod">
          <ac:chgData name="Carmela Giglio" userId="7679140d-bd07-413c-9776-149d801d25e1" providerId="ADAL" clId="{B7E06000-3E2E-44AF-A57E-6151E292EFC5}" dt="2024-03-15T13:37:21.476" v="755" actId="1076"/>
          <ac:spMkLst>
            <pc:docMk/>
            <pc:sldMk cId="1992528194" sldId="262"/>
            <ac:spMk id="8" creationId="{63CF45BA-8E8D-14A4-0CAA-19F7E6B7DDAB}"/>
          </ac:spMkLst>
        </pc:spChg>
        <pc:spChg chg="add mod">
          <ac:chgData name="Carmela Giglio" userId="7679140d-bd07-413c-9776-149d801d25e1" providerId="ADAL" clId="{B7E06000-3E2E-44AF-A57E-6151E292EFC5}" dt="2024-03-15T13:37:32.499" v="766" actId="20577"/>
          <ac:spMkLst>
            <pc:docMk/>
            <pc:sldMk cId="1992528194" sldId="262"/>
            <ac:spMk id="9" creationId="{F90DA5EF-4198-7BC8-6C21-FCF2918058D7}"/>
          </ac:spMkLst>
        </pc:spChg>
        <pc:spChg chg="del">
          <ac:chgData name="Carmela Giglio" userId="7679140d-bd07-413c-9776-149d801d25e1" providerId="ADAL" clId="{B7E06000-3E2E-44AF-A57E-6151E292EFC5}" dt="2024-03-15T13:36:07.100" v="734" actId="478"/>
          <ac:spMkLst>
            <pc:docMk/>
            <pc:sldMk cId="1992528194" sldId="262"/>
            <ac:spMk id="11" creationId="{7CBF180E-82F0-B88E-C118-97F73F17DADF}"/>
          </ac:spMkLst>
        </pc:spChg>
        <pc:picChg chg="add mod">
          <ac:chgData name="Carmela Giglio" userId="7679140d-bd07-413c-9776-149d801d25e1" providerId="ADAL" clId="{B7E06000-3E2E-44AF-A57E-6151E292EFC5}" dt="2024-03-15T13:37:22.836" v="757" actId="1076"/>
          <ac:picMkLst>
            <pc:docMk/>
            <pc:sldMk cId="1992528194" sldId="262"/>
            <ac:picMk id="5" creationId="{8A167ED2-69FF-44F5-0F96-74170FFCD5A5}"/>
          </ac:picMkLst>
        </pc:picChg>
        <pc:picChg chg="add mod">
          <ac:chgData name="Carmela Giglio" userId="7679140d-bd07-413c-9776-149d801d25e1" providerId="ADAL" clId="{B7E06000-3E2E-44AF-A57E-6151E292EFC5}" dt="2024-03-15T13:37:22.179" v="756" actId="1076"/>
          <ac:picMkLst>
            <pc:docMk/>
            <pc:sldMk cId="1992528194" sldId="262"/>
            <ac:picMk id="7" creationId="{1730E409-FDD9-90F0-1211-2BBE528C89A5}"/>
          </ac:picMkLst>
        </pc:picChg>
        <pc:picChg chg="del">
          <ac:chgData name="Carmela Giglio" userId="7679140d-bd07-413c-9776-149d801d25e1" providerId="ADAL" clId="{B7E06000-3E2E-44AF-A57E-6151E292EFC5}" dt="2024-03-15T13:36:05.854" v="733" actId="478"/>
          <ac:picMkLst>
            <pc:docMk/>
            <pc:sldMk cId="1992528194" sldId="262"/>
            <ac:picMk id="10" creationId="{CA3E080D-1EF0-C919-EF4B-6C29FF58D1E5}"/>
          </ac:picMkLst>
        </pc:picChg>
      </pc:sldChg>
    </pc:docChg>
  </pc:docChgLst>
  <pc:docChgLst>
    <pc:chgData name="Carmela Giglio" userId="7679140d-bd07-413c-9776-149d801d25e1" providerId="ADAL" clId="{6932B398-A164-4515-92A4-ADDF6DCD3CFA}"/>
    <pc:docChg chg="undo custSel addSld delSld modSld">
      <pc:chgData name="Carmela Giglio" userId="7679140d-bd07-413c-9776-149d801d25e1" providerId="ADAL" clId="{6932B398-A164-4515-92A4-ADDF6DCD3CFA}" dt="2024-04-02T15:29:34.201" v="624" actId="113"/>
      <pc:docMkLst>
        <pc:docMk/>
      </pc:docMkLst>
      <pc:sldChg chg="modSp mod">
        <pc:chgData name="Carmela Giglio" userId="7679140d-bd07-413c-9776-149d801d25e1" providerId="ADAL" clId="{6932B398-A164-4515-92A4-ADDF6DCD3CFA}" dt="2024-04-02T14:47:43.369" v="20" actId="20577"/>
        <pc:sldMkLst>
          <pc:docMk/>
          <pc:sldMk cId="594806665" sldId="256"/>
        </pc:sldMkLst>
        <pc:spChg chg="mod">
          <ac:chgData name="Carmela Giglio" userId="7679140d-bd07-413c-9776-149d801d25e1" providerId="ADAL" clId="{6932B398-A164-4515-92A4-ADDF6DCD3CFA}" dt="2024-04-02T14:47:43.369" v="20" actId="20577"/>
          <ac:spMkLst>
            <pc:docMk/>
            <pc:sldMk cId="594806665" sldId="256"/>
            <ac:spMk id="2" creationId="{58E8ED9D-AE41-A9E8-1A32-E3248933C986}"/>
          </ac:spMkLst>
        </pc:spChg>
      </pc:sldChg>
      <pc:sldChg chg="addSp delSp modSp mod">
        <pc:chgData name="Carmela Giglio" userId="7679140d-bd07-413c-9776-149d801d25e1" providerId="ADAL" clId="{6932B398-A164-4515-92A4-ADDF6DCD3CFA}" dt="2024-04-02T14:53:02.734" v="124" actId="1076"/>
        <pc:sldMkLst>
          <pc:docMk/>
          <pc:sldMk cId="2711129071" sldId="257"/>
        </pc:sldMkLst>
        <pc:spChg chg="mod">
          <ac:chgData name="Carmela Giglio" userId="7679140d-bd07-413c-9776-149d801d25e1" providerId="ADAL" clId="{6932B398-A164-4515-92A4-ADDF6DCD3CFA}" dt="2024-04-02T14:48:05.472" v="58" actId="20577"/>
          <ac:spMkLst>
            <pc:docMk/>
            <pc:sldMk cId="2711129071" sldId="257"/>
            <ac:spMk id="2" creationId="{72994B8C-D513-9506-040A-538333E2333B}"/>
          </ac:spMkLst>
        </pc:spChg>
        <pc:spChg chg="mod">
          <ac:chgData name="Carmela Giglio" userId="7679140d-bd07-413c-9776-149d801d25e1" providerId="ADAL" clId="{6932B398-A164-4515-92A4-ADDF6DCD3CFA}" dt="2024-04-02T14:53:01.579" v="123" actId="6549"/>
          <ac:spMkLst>
            <pc:docMk/>
            <pc:sldMk cId="2711129071" sldId="257"/>
            <ac:spMk id="3" creationId="{625B88BB-CDA6-E4CC-64C3-0D2611428026}"/>
          </ac:spMkLst>
        </pc:spChg>
        <pc:picChg chg="del">
          <ac:chgData name="Carmela Giglio" userId="7679140d-bd07-413c-9776-149d801d25e1" providerId="ADAL" clId="{6932B398-A164-4515-92A4-ADDF6DCD3CFA}" dt="2024-04-02T14:50:53.320" v="68" actId="478"/>
          <ac:picMkLst>
            <pc:docMk/>
            <pc:sldMk cId="2711129071" sldId="257"/>
            <ac:picMk id="6" creationId="{92EAD881-BD65-1340-259F-0634F478DA5F}"/>
          </ac:picMkLst>
        </pc:picChg>
        <pc:picChg chg="add mod">
          <ac:chgData name="Carmela Giglio" userId="7679140d-bd07-413c-9776-149d801d25e1" providerId="ADAL" clId="{6932B398-A164-4515-92A4-ADDF6DCD3CFA}" dt="2024-04-02T14:52:41.702" v="109" actId="1076"/>
          <ac:picMkLst>
            <pc:docMk/>
            <pc:sldMk cId="2711129071" sldId="257"/>
            <ac:picMk id="7" creationId="{952422DC-A54A-557B-145A-314059BB2DDC}"/>
          </ac:picMkLst>
        </pc:picChg>
        <pc:picChg chg="del">
          <ac:chgData name="Carmela Giglio" userId="7679140d-bd07-413c-9776-149d801d25e1" providerId="ADAL" clId="{6932B398-A164-4515-92A4-ADDF6DCD3CFA}" dt="2024-04-02T14:50:53.903" v="69" actId="478"/>
          <ac:picMkLst>
            <pc:docMk/>
            <pc:sldMk cId="2711129071" sldId="257"/>
            <ac:picMk id="8" creationId="{DFC709F8-DD79-4329-738C-1D9424DAB66B}"/>
          </ac:picMkLst>
        </pc:picChg>
        <pc:picChg chg="add mod">
          <ac:chgData name="Carmela Giglio" userId="7679140d-bd07-413c-9776-149d801d25e1" providerId="ADAL" clId="{6932B398-A164-4515-92A4-ADDF6DCD3CFA}" dt="2024-04-02T14:53:02.734" v="124" actId="1076"/>
          <ac:picMkLst>
            <pc:docMk/>
            <pc:sldMk cId="2711129071" sldId="257"/>
            <ac:picMk id="10" creationId="{28228749-E80F-8899-1E23-DF54AF10FFEC}"/>
          </ac:picMkLst>
        </pc:picChg>
        <pc:picChg chg="add del">
          <ac:chgData name="Carmela Giglio" userId="7679140d-bd07-413c-9776-149d801d25e1" providerId="ADAL" clId="{6932B398-A164-4515-92A4-ADDF6DCD3CFA}" dt="2024-04-02T14:52:12.878" v="90" actId="478"/>
          <ac:picMkLst>
            <pc:docMk/>
            <pc:sldMk cId="2711129071" sldId="257"/>
            <ac:picMk id="12" creationId="{4A05B33B-3561-E799-D9F7-60116754410F}"/>
          </ac:picMkLst>
        </pc:picChg>
        <pc:picChg chg="add mod">
          <ac:chgData name="Carmela Giglio" userId="7679140d-bd07-413c-9776-149d801d25e1" providerId="ADAL" clId="{6932B398-A164-4515-92A4-ADDF6DCD3CFA}" dt="2024-04-02T14:53:00.363" v="122" actId="1076"/>
          <ac:picMkLst>
            <pc:docMk/>
            <pc:sldMk cId="2711129071" sldId="257"/>
            <ac:picMk id="14" creationId="{B71DB6C5-19F6-DEA1-69F2-34D56B583D3E}"/>
          </ac:picMkLst>
        </pc:picChg>
      </pc:sldChg>
      <pc:sldChg chg="addSp delSp modSp add mod">
        <pc:chgData name="Carmela Giglio" userId="7679140d-bd07-413c-9776-149d801d25e1" providerId="ADAL" clId="{6932B398-A164-4515-92A4-ADDF6DCD3CFA}" dt="2024-04-02T15:12:52.844" v="322" actId="20577"/>
        <pc:sldMkLst>
          <pc:docMk/>
          <pc:sldMk cId="4120816577" sldId="258"/>
        </pc:sldMkLst>
        <pc:spChg chg="mod">
          <ac:chgData name="Carmela Giglio" userId="7679140d-bd07-413c-9776-149d801d25e1" providerId="ADAL" clId="{6932B398-A164-4515-92A4-ADDF6DCD3CFA}" dt="2024-04-02T15:12:28.164" v="307" actId="1076"/>
          <ac:spMkLst>
            <pc:docMk/>
            <pc:sldMk cId="4120816577" sldId="258"/>
            <ac:spMk id="2" creationId="{72994B8C-D513-9506-040A-538333E2333B}"/>
          </ac:spMkLst>
        </pc:spChg>
        <pc:spChg chg="mod">
          <ac:chgData name="Carmela Giglio" userId="7679140d-bd07-413c-9776-149d801d25e1" providerId="ADAL" clId="{6932B398-A164-4515-92A4-ADDF6DCD3CFA}" dt="2024-04-02T15:12:52.844" v="322" actId="20577"/>
          <ac:spMkLst>
            <pc:docMk/>
            <pc:sldMk cId="4120816577" sldId="258"/>
            <ac:spMk id="3" creationId="{625B88BB-CDA6-E4CC-64C3-0D2611428026}"/>
          </ac:spMkLst>
        </pc:spChg>
        <pc:spChg chg="mod">
          <ac:chgData name="Carmela Giglio" userId="7679140d-bd07-413c-9776-149d801d25e1" providerId="ADAL" clId="{6932B398-A164-4515-92A4-ADDF6DCD3CFA}" dt="2024-04-02T15:12:16.564" v="301" actId="20577"/>
          <ac:spMkLst>
            <pc:docMk/>
            <pc:sldMk cId="4120816577" sldId="258"/>
            <ac:spMk id="4" creationId="{BDCE6C7E-36D5-1B0C-AE7F-7286A49B757A}"/>
          </ac:spMkLst>
        </pc:spChg>
        <pc:picChg chg="add mod">
          <ac:chgData name="Carmela Giglio" userId="7679140d-bd07-413c-9776-149d801d25e1" providerId="ADAL" clId="{6932B398-A164-4515-92A4-ADDF6DCD3CFA}" dt="2024-04-02T15:12:18.224" v="302" actId="14100"/>
          <ac:picMkLst>
            <pc:docMk/>
            <pc:sldMk cId="4120816577" sldId="258"/>
            <ac:picMk id="6" creationId="{681C8596-49C2-DC94-CE59-8A0A40ABFDE2}"/>
          </ac:picMkLst>
        </pc:picChg>
        <pc:picChg chg="del">
          <ac:chgData name="Carmela Giglio" userId="7679140d-bd07-413c-9776-149d801d25e1" providerId="ADAL" clId="{6932B398-A164-4515-92A4-ADDF6DCD3CFA}" dt="2024-04-02T14:55:53.310" v="171" actId="478"/>
          <ac:picMkLst>
            <pc:docMk/>
            <pc:sldMk cId="4120816577" sldId="258"/>
            <ac:picMk id="7" creationId="{952422DC-A54A-557B-145A-314059BB2DDC}"/>
          </ac:picMkLst>
        </pc:picChg>
        <pc:picChg chg="add mod">
          <ac:chgData name="Carmela Giglio" userId="7679140d-bd07-413c-9776-149d801d25e1" providerId="ADAL" clId="{6932B398-A164-4515-92A4-ADDF6DCD3CFA}" dt="2024-04-02T15:12:21.863" v="305" actId="1076"/>
          <ac:picMkLst>
            <pc:docMk/>
            <pc:sldMk cId="4120816577" sldId="258"/>
            <ac:picMk id="8" creationId="{E8F0685E-78EC-0C1E-B444-31E04BF13C48}"/>
          </ac:picMkLst>
        </pc:picChg>
        <pc:picChg chg="del">
          <ac:chgData name="Carmela Giglio" userId="7679140d-bd07-413c-9776-149d801d25e1" providerId="ADAL" clId="{6932B398-A164-4515-92A4-ADDF6DCD3CFA}" dt="2024-04-02T14:55:54.064" v="172" actId="478"/>
          <ac:picMkLst>
            <pc:docMk/>
            <pc:sldMk cId="4120816577" sldId="258"/>
            <ac:picMk id="10" creationId="{28228749-E80F-8899-1E23-DF54AF10FFEC}"/>
          </ac:picMkLst>
        </pc:picChg>
        <pc:picChg chg="del">
          <ac:chgData name="Carmela Giglio" userId="7679140d-bd07-413c-9776-149d801d25e1" providerId="ADAL" clId="{6932B398-A164-4515-92A4-ADDF6DCD3CFA}" dt="2024-04-02T14:55:55.246" v="173" actId="478"/>
          <ac:picMkLst>
            <pc:docMk/>
            <pc:sldMk cId="4120816577" sldId="258"/>
            <ac:picMk id="14" creationId="{B71DB6C5-19F6-DEA1-69F2-34D56B583D3E}"/>
          </ac:picMkLst>
        </pc:picChg>
      </pc:sldChg>
      <pc:sldChg chg="addSp delSp modSp add mod">
        <pc:chgData name="Carmela Giglio" userId="7679140d-bd07-413c-9776-149d801d25e1" providerId="ADAL" clId="{6932B398-A164-4515-92A4-ADDF6DCD3CFA}" dt="2024-04-02T15:22:01.504" v="399" actId="6549"/>
        <pc:sldMkLst>
          <pc:docMk/>
          <pc:sldMk cId="3722057513" sldId="259"/>
        </pc:sldMkLst>
        <pc:spChg chg="mod">
          <ac:chgData name="Carmela Giglio" userId="7679140d-bd07-413c-9776-149d801d25e1" providerId="ADAL" clId="{6932B398-A164-4515-92A4-ADDF6DCD3CFA}" dt="2024-04-02T15:20:39.659" v="363" actId="20577"/>
          <ac:spMkLst>
            <pc:docMk/>
            <pc:sldMk cId="3722057513" sldId="259"/>
            <ac:spMk id="2" creationId="{72994B8C-D513-9506-040A-538333E2333B}"/>
          </ac:spMkLst>
        </pc:spChg>
        <pc:spChg chg="mod">
          <ac:chgData name="Carmela Giglio" userId="7679140d-bd07-413c-9776-149d801d25e1" providerId="ADAL" clId="{6932B398-A164-4515-92A4-ADDF6DCD3CFA}" dt="2024-04-02T15:22:01.504" v="399" actId="6549"/>
          <ac:spMkLst>
            <pc:docMk/>
            <pc:sldMk cId="3722057513" sldId="259"/>
            <ac:spMk id="3" creationId="{625B88BB-CDA6-E4CC-64C3-0D2611428026}"/>
          </ac:spMkLst>
        </pc:spChg>
        <pc:spChg chg="mod">
          <ac:chgData name="Carmela Giglio" userId="7679140d-bd07-413c-9776-149d801d25e1" providerId="ADAL" clId="{6932B398-A164-4515-92A4-ADDF6DCD3CFA}" dt="2024-04-02T15:21:59.134" v="398" actId="20577"/>
          <ac:spMkLst>
            <pc:docMk/>
            <pc:sldMk cId="3722057513" sldId="259"/>
            <ac:spMk id="4" creationId="{BDCE6C7E-36D5-1B0C-AE7F-7286A49B757A}"/>
          </ac:spMkLst>
        </pc:spChg>
        <pc:picChg chg="del">
          <ac:chgData name="Carmela Giglio" userId="7679140d-bd07-413c-9776-149d801d25e1" providerId="ADAL" clId="{6932B398-A164-4515-92A4-ADDF6DCD3CFA}" dt="2024-04-02T15:06:00.468" v="274" actId="478"/>
          <ac:picMkLst>
            <pc:docMk/>
            <pc:sldMk cId="3722057513" sldId="259"/>
            <ac:picMk id="6" creationId="{681C8596-49C2-DC94-CE59-8A0A40ABFDE2}"/>
          </ac:picMkLst>
        </pc:picChg>
        <pc:picChg chg="add del mod">
          <ac:chgData name="Carmela Giglio" userId="7679140d-bd07-413c-9776-149d801d25e1" providerId="ADAL" clId="{6932B398-A164-4515-92A4-ADDF6DCD3CFA}" dt="2024-04-02T15:12:19.770" v="303" actId="21"/>
          <ac:picMkLst>
            <pc:docMk/>
            <pc:sldMk cId="3722057513" sldId="259"/>
            <ac:picMk id="7" creationId="{E8F0685E-78EC-0C1E-B444-31E04BF13C48}"/>
          </ac:picMkLst>
        </pc:picChg>
        <pc:picChg chg="add mod">
          <ac:chgData name="Carmela Giglio" userId="7679140d-bd07-413c-9776-149d801d25e1" providerId="ADAL" clId="{6932B398-A164-4515-92A4-ADDF6DCD3CFA}" dt="2024-04-02T15:21:57.226" v="395" actId="1076"/>
          <ac:picMkLst>
            <pc:docMk/>
            <pc:sldMk cId="3722057513" sldId="259"/>
            <ac:picMk id="9" creationId="{8E6434A1-E116-CABD-CB5B-4EE2259B5270}"/>
          </ac:picMkLst>
        </pc:picChg>
      </pc:sldChg>
      <pc:sldChg chg="addSp delSp modSp add mod">
        <pc:chgData name="Carmela Giglio" userId="7679140d-bd07-413c-9776-149d801d25e1" providerId="ADAL" clId="{6932B398-A164-4515-92A4-ADDF6DCD3CFA}" dt="2024-04-02T15:24:37.749" v="488" actId="1076"/>
        <pc:sldMkLst>
          <pc:docMk/>
          <pc:sldMk cId="2225630514" sldId="260"/>
        </pc:sldMkLst>
        <pc:spChg chg="mod">
          <ac:chgData name="Carmela Giglio" userId="7679140d-bd07-413c-9776-149d801d25e1" providerId="ADAL" clId="{6932B398-A164-4515-92A4-ADDF6DCD3CFA}" dt="2024-04-02T15:22:16.743" v="428" actId="20577"/>
          <ac:spMkLst>
            <pc:docMk/>
            <pc:sldMk cId="2225630514" sldId="260"/>
            <ac:spMk id="2" creationId="{72994B8C-D513-9506-040A-538333E2333B}"/>
          </ac:spMkLst>
        </pc:spChg>
        <pc:spChg chg="mod">
          <ac:chgData name="Carmela Giglio" userId="7679140d-bd07-413c-9776-149d801d25e1" providerId="ADAL" clId="{6932B398-A164-4515-92A4-ADDF6DCD3CFA}" dt="2024-04-02T15:24:31.015" v="482" actId="113"/>
          <ac:spMkLst>
            <pc:docMk/>
            <pc:sldMk cId="2225630514" sldId="260"/>
            <ac:spMk id="3" creationId="{625B88BB-CDA6-E4CC-64C3-0D2611428026}"/>
          </ac:spMkLst>
        </pc:spChg>
        <pc:spChg chg="mod">
          <ac:chgData name="Carmela Giglio" userId="7679140d-bd07-413c-9776-149d801d25e1" providerId="ADAL" clId="{6932B398-A164-4515-92A4-ADDF6DCD3CFA}" dt="2024-04-02T15:23:59.944" v="469" actId="20577"/>
          <ac:spMkLst>
            <pc:docMk/>
            <pc:sldMk cId="2225630514" sldId="260"/>
            <ac:spMk id="4" creationId="{BDCE6C7E-36D5-1B0C-AE7F-7286A49B757A}"/>
          </ac:spMkLst>
        </pc:spChg>
        <pc:picChg chg="add mod">
          <ac:chgData name="Carmela Giglio" userId="7679140d-bd07-413c-9776-149d801d25e1" providerId="ADAL" clId="{6932B398-A164-4515-92A4-ADDF6DCD3CFA}" dt="2024-04-02T15:24:36.754" v="487" actId="1076"/>
          <ac:picMkLst>
            <pc:docMk/>
            <pc:sldMk cId="2225630514" sldId="260"/>
            <ac:picMk id="6" creationId="{1B614E99-9640-943D-EED9-6BB79B219FDC}"/>
          </ac:picMkLst>
        </pc:picChg>
        <pc:picChg chg="add mod">
          <ac:chgData name="Carmela Giglio" userId="7679140d-bd07-413c-9776-149d801d25e1" providerId="ADAL" clId="{6932B398-A164-4515-92A4-ADDF6DCD3CFA}" dt="2024-04-02T15:24:37.749" v="488" actId="1076"/>
          <ac:picMkLst>
            <pc:docMk/>
            <pc:sldMk cId="2225630514" sldId="260"/>
            <ac:picMk id="8" creationId="{6AA849DA-D51C-B11E-DE40-53C5E9BB798B}"/>
          </ac:picMkLst>
        </pc:picChg>
        <pc:picChg chg="del">
          <ac:chgData name="Carmela Giglio" userId="7679140d-bd07-413c-9776-149d801d25e1" providerId="ADAL" clId="{6932B398-A164-4515-92A4-ADDF6DCD3CFA}" dt="2024-04-02T15:22:45.504" v="433" actId="478"/>
          <ac:picMkLst>
            <pc:docMk/>
            <pc:sldMk cId="2225630514" sldId="260"/>
            <ac:picMk id="9" creationId="{8E6434A1-E116-CABD-CB5B-4EE2259B5270}"/>
          </ac:picMkLst>
        </pc:picChg>
      </pc:sldChg>
      <pc:sldChg chg="addSp delSp modSp add mod">
        <pc:chgData name="Carmela Giglio" userId="7679140d-bd07-413c-9776-149d801d25e1" providerId="ADAL" clId="{6932B398-A164-4515-92A4-ADDF6DCD3CFA}" dt="2024-04-02T15:27:31.717" v="569" actId="113"/>
        <pc:sldMkLst>
          <pc:docMk/>
          <pc:sldMk cId="1251065107" sldId="261"/>
        </pc:sldMkLst>
        <pc:spChg chg="mod">
          <ac:chgData name="Carmela Giglio" userId="7679140d-bd07-413c-9776-149d801d25e1" providerId="ADAL" clId="{6932B398-A164-4515-92A4-ADDF6DCD3CFA}" dt="2024-04-02T15:24:55.584" v="513" actId="20577"/>
          <ac:spMkLst>
            <pc:docMk/>
            <pc:sldMk cId="1251065107" sldId="261"/>
            <ac:spMk id="2" creationId="{72994B8C-D513-9506-040A-538333E2333B}"/>
          </ac:spMkLst>
        </pc:spChg>
        <pc:spChg chg="mod">
          <ac:chgData name="Carmela Giglio" userId="7679140d-bd07-413c-9776-149d801d25e1" providerId="ADAL" clId="{6932B398-A164-4515-92A4-ADDF6DCD3CFA}" dt="2024-04-02T15:27:31.717" v="569" actId="113"/>
          <ac:spMkLst>
            <pc:docMk/>
            <pc:sldMk cId="1251065107" sldId="261"/>
            <ac:spMk id="3" creationId="{625B88BB-CDA6-E4CC-64C3-0D2611428026}"/>
          </ac:spMkLst>
        </pc:spChg>
        <pc:spChg chg="mod">
          <ac:chgData name="Carmela Giglio" userId="7679140d-bd07-413c-9776-149d801d25e1" providerId="ADAL" clId="{6932B398-A164-4515-92A4-ADDF6DCD3CFA}" dt="2024-04-02T15:26:40" v="554" actId="20577"/>
          <ac:spMkLst>
            <pc:docMk/>
            <pc:sldMk cId="1251065107" sldId="261"/>
            <ac:spMk id="4" creationId="{BDCE6C7E-36D5-1B0C-AE7F-7286A49B757A}"/>
          </ac:spMkLst>
        </pc:spChg>
        <pc:picChg chg="del">
          <ac:chgData name="Carmela Giglio" userId="7679140d-bd07-413c-9776-149d801d25e1" providerId="ADAL" clId="{6932B398-A164-4515-92A4-ADDF6DCD3CFA}" dt="2024-04-02T15:25:07.596" v="517" actId="478"/>
          <ac:picMkLst>
            <pc:docMk/>
            <pc:sldMk cId="1251065107" sldId="261"/>
            <ac:picMk id="6" creationId="{1B614E99-9640-943D-EED9-6BB79B219FDC}"/>
          </ac:picMkLst>
        </pc:picChg>
        <pc:picChg chg="add mod">
          <ac:chgData name="Carmela Giglio" userId="7679140d-bd07-413c-9776-149d801d25e1" providerId="ADAL" clId="{6932B398-A164-4515-92A4-ADDF6DCD3CFA}" dt="2024-04-02T15:25:47.074" v="530" actId="1076"/>
          <ac:picMkLst>
            <pc:docMk/>
            <pc:sldMk cId="1251065107" sldId="261"/>
            <ac:picMk id="7" creationId="{90A60D38-FFC2-C987-D78E-706A7D6554B3}"/>
          </ac:picMkLst>
        </pc:picChg>
        <pc:picChg chg="del">
          <ac:chgData name="Carmela Giglio" userId="7679140d-bd07-413c-9776-149d801d25e1" providerId="ADAL" clId="{6932B398-A164-4515-92A4-ADDF6DCD3CFA}" dt="2024-04-02T15:25:07.948" v="518" actId="478"/>
          <ac:picMkLst>
            <pc:docMk/>
            <pc:sldMk cId="1251065107" sldId="261"/>
            <ac:picMk id="8" creationId="{6AA849DA-D51C-B11E-DE40-53C5E9BB798B}"/>
          </ac:picMkLst>
        </pc:picChg>
        <pc:picChg chg="add mod">
          <ac:chgData name="Carmela Giglio" userId="7679140d-bd07-413c-9776-149d801d25e1" providerId="ADAL" clId="{6932B398-A164-4515-92A4-ADDF6DCD3CFA}" dt="2024-04-02T15:26:35.632" v="551" actId="1076"/>
          <ac:picMkLst>
            <pc:docMk/>
            <pc:sldMk cId="1251065107" sldId="261"/>
            <ac:picMk id="10" creationId="{0C5A9F65-7BE0-39B2-7F9C-C39056F71686}"/>
          </ac:picMkLst>
        </pc:picChg>
      </pc:sldChg>
      <pc:sldChg chg="addSp delSp modSp add mod">
        <pc:chgData name="Carmela Giglio" userId="7679140d-bd07-413c-9776-149d801d25e1" providerId="ADAL" clId="{6932B398-A164-4515-92A4-ADDF6DCD3CFA}" dt="2024-04-02T15:29:34.201" v="624" actId="113"/>
        <pc:sldMkLst>
          <pc:docMk/>
          <pc:sldMk cId="2795341032" sldId="262"/>
        </pc:sldMkLst>
        <pc:spChg chg="mod">
          <ac:chgData name="Carmela Giglio" userId="7679140d-bd07-413c-9776-149d801d25e1" providerId="ADAL" clId="{6932B398-A164-4515-92A4-ADDF6DCD3CFA}" dt="2024-04-02T15:27:40.700" v="586" actId="20577"/>
          <ac:spMkLst>
            <pc:docMk/>
            <pc:sldMk cId="2795341032" sldId="262"/>
            <ac:spMk id="2" creationId="{72994B8C-D513-9506-040A-538333E2333B}"/>
          </ac:spMkLst>
        </pc:spChg>
        <pc:spChg chg="mod">
          <ac:chgData name="Carmela Giglio" userId="7679140d-bd07-413c-9776-149d801d25e1" providerId="ADAL" clId="{6932B398-A164-4515-92A4-ADDF6DCD3CFA}" dt="2024-04-02T15:29:34.201" v="624" actId="113"/>
          <ac:spMkLst>
            <pc:docMk/>
            <pc:sldMk cId="2795341032" sldId="262"/>
            <ac:spMk id="3" creationId="{625B88BB-CDA6-E4CC-64C3-0D2611428026}"/>
          </ac:spMkLst>
        </pc:spChg>
        <pc:spChg chg="mod">
          <ac:chgData name="Carmela Giglio" userId="7679140d-bd07-413c-9776-149d801d25e1" providerId="ADAL" clId="{6932B398-A164-4515-92A4-ADDF6DCD3CFA}" dt="2024-04-02T15:28:29.015" v="606" actId="20577"/>
          <ac:spMkLst>
            <pc:docMk/>
            <pc:sldMk cId="2795341032" sldId="262"/>
            <ac:spMk id="4" creationId="{BDCE6C7E-36D5-1B0C-AE7F-7286A49B757A}"/>
          </ac:spMkLst>
        </pc:spChg>
        <pc:picChg chg="add mod">
          <ac:chgData name="Carmela Giglio" userId="7679140d-bd07-413c-9776-149d801d25e1" providerId="ADAL" clId="{6932B398-A164-4515-92A4-ADDF6DCD3CFA}" dt="2024-04-02T15:29:29.049" v="623" actId="1076"/>
          <ac:picMkLst>
            <pc:docMk/>
            <pc:sldMk cId="2795341032" sldId="262"/>
            <ac:picMk id="6" creationId="{84C6AF69-DE8B-8DB4-AC9C-C66DAB8227DB}"/>
          </ac:picMkLst>
        </pc:picChg>
        <pc:picChg chg="del">
          <ac:chgData name="Carmela Giglio" userId="7679140d-bd07-413c-9776-149d801d25e1" providerId="ADAL" clId="{6932B398-A164-4515-92A4-ADDF6DCD3CFA}" dt="2024-04-02T15:28:14.686" v="600" actId="478"/>
          <ac:picMkLst>
            <pc:docMk/>
            <pc:sldMk cId="2795341032" sldId="262"/>
            <ac:picMk id="7" creationId="{90A60D38-FFC2-C987-D78E-706A7D6554B3}"/>
          </ac:picMkLst>
        </pc:picChg>
        <pc:picChg chg="del">
          <ac:chgData name="Carmela Giglio" userId="7679140d-bd07-413c-9776-149d801d25e1" providerId="ADAL" clId="{6932B398-A164-4515-92A4-ADDF6DCD3CFA}" dt="2024-04-02T15:28:15.100" v="601" actId="478"/>
          <ac:picMkLst>
            <pc:docMk/>
            <pc:sldMk cId="2795341032" sldId="262"/>
            <ac:picMk id="10" creationId="{0C5A9F65-7BE0-39B2-7F9C-C39056F71686}"/>
          </ac:picMkLst>
        </pc:picChg>
      </pc:sldChg>
      <pc:sldChg chg="del">
        <pc:chgData name="Carmela Giglio" userId="7679140d-bd07-413c-9776-149d801d25e1" providerId="ADAL" clId="{6932B398-A164-4515-92A4-ADDF6DCD3CFA}" dt="2024-04-02T14:53:12.321" v="125" actId="47"/>
        <pc:sldMkLst>
          <pc:docMk/>
          <pc:sldMk cId="328285048" sldId="264"/>
        </pc:sldMkLst>
      </pc:sldChg>
      <pc:sldChg chg="del">
        <pc:chgData name="Carmela Giglio" userId="7679140d-bd07-413c-9776-149d801d25e1" providerId="ADAL" clId="{6932B398-A164-4515-92A4-ADDF6DCD3CFA}" dt="2024-04-02T14:53:13.126" v="126" actId="47"/>
        <pc:sldMkLst>
          <pc:docMk/>
          <pc:sldMk cId="17660368" sldId="265"/>
        </pc:sldMkLst>
      </pc:sldChg>
      <pc:sldChg chg="del">
        <pc:chgData name="Carmela Giglio" userId="7679140d-bd07-413c-9776-149d801d25e1" providerId="ADAL" clId="{6932B398-A164-4515-92A4-ADDF6DCD3CFA}" dt="2024-04-02T14:53:13.811" v="127" actId="47"/>
        <pc:sldMkLst>
          <pc:docMk/>
          <pc:sldMk cId="400368179" sldId="266"/>
        </pc:sldMkLst>
      </pc:sldChg>
      <pc:sldChg chg="del">
        <pc:chgData name="Carmela Giglio" userId="7679140d-bd07-413c-9776-149d801d25e1" providerId="ADAL" clId="{6932B398-A164-4515-92A4-ADDF6DCD3CFA}" dt="2024-04-02T14:53:14.661" v="128" actId="47"/>
        <pc:sldMkLst>
          <pc:docMk/>
          <pc:sldMk cId="3991052232" sldId="268"/>
        </pc:sldMkLst>
      </pc:sldChg>
    </pc:docChg>
  </pc:docChgLst>
  <pc:docChgLst>
    <pc:chgData name="Carmela Giglio" userId="7679140d-bd07-413c-9776-149d801d25e1" providerId="ADAL" clId="{7BB57C00-6C9D-4E7D-98A5-775B46FCA3C6}"/>
    <pc:docChg chg="undo custSel addSld delSld modSld">
      <pc:chgData name="Carmela Giglio" userId="7679140d-bd07-413c-9776-149d801d25e1" providerId="ADAL" clId="{7BB57C00-6C9D-4E7D-98A5-775B46FCA3C6}" dt="2024-04-04T14:46:39.799" v="1189" actId="20577"/>
      <pc:docMkLst>
        <pc:docMk/>
      </pc:docMkLst>
      <pc:sldChg chg="modSp mod">
        <pc:chgData name="Carmela Giglio" userId="7679140d-bd07-413c-9776-149d801d25e1" providerId="ADAL" clId="{7BB57C00-6C9D-4E7D-98A5-775B46FCA3C6}" dt="2024-04-03T13:16:55.055" v="16" actId="20577"/>
        <pc:sldMkLst>
          <pc:docMk/>
          <pc:sldMk cId="594806665" sldId="256"/>
        </pc:sldMkLst>
        <pc:spChg chg="mod">
          <ac:chgData name="Carmela Giglio" userId="7679140d-bd07-413c-9776-149d801d25e1" providerId="ADAL" clId="{7BB57C00-6C9D-4E7D-98A5-775B46FCA3C6}" dt="2024-04-03T13:16:55.055" v="16" actId="20577"/>
          <ac:spMkLst>
            <pc:docMk/>
            <pc:sldMk cId="594806665" sldId="256"/>
            <ac:spMk id="2" creationId="{58E8ED9D-AE41-A9E8-1A32-E3248933C986}"/>
          </ac:spMkLst>
        </pc:spChg>
      </pc:sldChg>
      <pc:sldChg chg="addSp delSp modSp mod">
        <pc:chgData name="Carmela Giglio" userId="7679140d-bd07-413c-9776-149d801d25e1" providerId="ADAL" clId="{7BB57C00-6C9D-4E7D-98A5-775B46FCA3C6}" dt="2024-04-03T13:21:55.549" v="169" actId="1076"/>
        <pc:sldMkLst>
          <pc:docMk/>
          <pc:sldMk cId="2711129071" sldId="257"/>
        </pc:sldMkLst>
        <pc:spChg chg="mod">
          <ac:chgData name="Carmela Giglio" userId="7679140d-bd07-413c-9776-149d801d25e1" providerId="ADAL" clId="{7BB57C00-6C9D-4E7D-98A5-775B46FCA3C6}" dt="2024-04-03T13:19:14.077" v="101" actId="20577"/>
          <ac:spMkLst>
            <pc:docMk/>
            <pc:sldMk cId="2711129071" sldId="257"/>
            <ac:spMk id="2" creationId="{72994B8C-D513-9506-040A-538333E2333B}"/>
          </ac:spMkLst>
        </pc:spChg>
        <pc:spChg chg="mod">
          <ac:chgData name="Carmela Giglio" userId="7679140d-bd07-413c-9776-149d801d25e1" providerId="ADAL" clId="{7BB57C00-6C9D-4E7D-98A5-775B46FCA3C6}" dt="2024-04-03T13:21:53.060" v="167" actId="14100"/>
          <ac:spMkLst>
            <pc:docMk/>
            <pc:sldMk cId="2711129071" sldId="257"/>
            <ac:spMk id="3" creationId="{625B88BB-CDA6-E4CC-64C3-0D2611428026}"/>
          </ac:spMkLst>
        </pc:spChg>
        <pc:spChg chg="mod">
          <ac:chgData name="Carmela Giglio" userId="7679140d-bd07-413c-9776-149d801d25e1" providerId="ADAL" clId="{7BB57C00-6C9D-4E7D-98A5-775B46FCA3C6}" dt="2024-04-03T13:21:27.128" v="160" actId="1076"/>
          <ac:spMkLst>
            <pc:docMk/>
            <pc:sldMk cId="2711129071" sldId="257"/>
            <ac:spMk id="4" creationId="{BDCE6C7E-36D5-1B0C-AE7F-7286A49B757A}"/>
          </ac:spMkLst>
        </pc:spChg>
        <pc:picChg chg="add mod modCrop">
          <ac:chgData name="Carmela Giglio" userId="7679140d-bd07-413c-9776-149d801d25e1" providerId="ADAL" clId="{7BB57C00-6C9D-4E7D-98A5-775B46FCA3C6}" dt="2024-04-03T13:21:54.661" v="168" actId="1076"/>
          <ac:picMkLst>
            <pc:docMk/>
            <pc:sldMk cId="2711129071" sldId="257"/>
            <ac:picMk id="6" creationId="{043C012D-50B7-4BD4-5F01-2E49ECA9EDBD}"/>
          </ac:picMkLst>
        </pc:picChg>
        <pc:picChg chg="del">
          <ac:chgData name="Carmela Giglio" userId="7679140d-bd07-413c-9776-149d801d25e1" providerId="ADAL" clId="{7BB57C00-6C9D-4E7D-98A5-775B46FCA3C6}" dt="2024-04-03T13:20:05.200" v="118" actId="478"/>
          <ac:picMkLst>
            <pc:docMk/>
            <pc:sldMk cId="2711129071" sldId="257"/>
            <ac:picMk id="7" creationId="{A7C3B0FE-4E20-6647-B207-D6BBE190DBD8}"/>
          </ac:picMkLst>
        </pc:picChg>
        <pc:picChg chg="add mod">
          <ac:chgData name="Carmela Giglio" userId="7679140d-bd07-413c-9776-149d801d25e1" providerId="ADAL" clId="{7BB57C00-6C9D-4E7D-98A5-775B46FCA3C6}" dt="2024-04-03T13:21:55.549" v="169" actId="1076"/>
          <ac:picMkLst>
            <pc:docMk/>
            <pc:sldMk cId="2711129071" sldId="257"/>
            <ac:picMk id="9" creationId="{C2026265-67F7-20BA-7609-88E036BD6AE0}"/>
          </ac:picMkLst>
        </pc:picChg>
      </pc:sldChg>
      <pc:sldChg chg="addSp delSp modSp add mod">
        <pc:chgData name="Carmela Giglio" userId="7679140d-bd07-413c-9776-149d801d25e1" providerId="ADAL" clId="{7BB57C00-6C9D-4E7D-98A5-775B46FCA3C6}" dt="2024-04-03T13:25:22.968" v="226" actId="20577"/>
        <pc:sldMkLst>
          <pc:docMk/>
          <pc:sldMk cId="174243068" sldId="258"/>
        </pc:sldMkLst>
        <pc:spChg chg="mod">
          <ac:chgData name="Carmela Giglio" userId="7679140d-bd07-413c-9776-149d801d25e1" providerId="ADAL" clId="{7BB57C00-6C9D-4E7D-98A5-775B46FCA3C6}" dt="2024-04-03T13:22:29.794" v="202" actId="20577"/>
          <ac:spMkLst>
            <pc:docMk/>
            <pc:sldMk cId="174243068" sldId="258"/>
            <ac:spMk id="2" creationId="{72994B8C-D513-9506-040A-538333E2333B}"/>
          </ac:spMkLst>
        </pc:spChg>
        <pc:spChg chg="mod">
          <ac:chgData name="Carmela Giglio" userId="7679140d-bd07-413c-9776-149d801d25e1" providerId="ADAL" clId="{7BB57C00-6C9D-4E7D-98A5-775B46FCA3C6}" dt="2024-04-03T13:25:22.968" v="226" actId="20577"/>
          <ac:spMkLst>
            <pc:docMk/>
            <pc:sldMk cId="174243068" sldId="258"/>
            <ac:spMk id="3" creationId="{625B88BB-CDA6-E4CC-64C3-0D2611428026}"/>
          </ac:spMkLst>
        </pc:spChg>
        <pc:spChg chg="mod">
          <ac:chgData name="Carmela Giglio" userId="7679140d-bd07-413c-9776-149d801d25e1" providerId="ADAL" clId="{7BB57C00-6C9D-4E7D-98A5-775B46FCA3C6}" dt="2024-04-03T13:24:40.260" v="214" actId="20577"/>
          <ac:spMkLst>
            <pc:docMk/>
            <pc:sldMk cId="174243068" sldId="258"/>
            <ac:spMk id="4" creationId="{BDCE6C7E-36D5-1B0C-AE7F-7286A49B757A}"/>
          </ac:spMkLst>
        </pc:spChg>
        <pc:picChg chg="del">
          <ac:chgData name="Carmela Giglio" userId="7679140d-bd07-413c-9776-149d801d25e1" providerId="ADAL" clId="{7BB57C00-6C9D-4E7D-98A5-775B46FCA3C6}" dt="2024-04-03T13:22:41.779" v="203" actId="478"/>
          <ac:picMkLst>
            <pc:docMk/>
            <pc:sldMk cId="174243068" sldId="258"/>
            <ac:picMk id="6" creationId="{043C012D-50B7-4BD4-5F01-2E49ECA9EDBD}"/>
          </ac:picMkLst>
        </pc:picChg>
        <pc:picChg chg="add mod">
          <ac:chgData name="Carmela Giglio" userId="7679140d-bd07-413c-9776-149d801d25e1" providerId="ADAL" clId="{7BB57C00-6C9D-4E7D-98A5-775B46FCA3C6}" dt="2024-04-03T13:25:19.343" v="224" actId="1076"/>
          <ac:picMkLst>
            <pc:docMk/>
            <pc:sldMk cId="174243068" sldId="258"/>
            <ac:picMk id="7" creationId="{EAE19AC1-840E-0334-C479-37466BDD6CB1}"/>
          </ac:picMkLst>
        </pc:picChg>
        <pc:picChg chg="del">
          <ac:chgData name="Carmela Giglio" userId="7679140d-bd07-413c-9776-149d801d25e1" providerId="ADAL" clId="{7BB57C00-6C9D-4E7D-98A5-775B46FCA3C6}" dt="2024-04-03T13:22:53.101" v="210" actId="478"/>
          <ac:picMkLst>
            <pc:docMk/>
            <pc:sldMk cId="174243068" sldId="258"/>
            <ac:picMk id="9" creationId="{C2026265-67F7-20BA-7609-88E036BD6AE0}"/>
          </ac:picMkLst>
        </pc:picChg>
      </pc:sldChg>
      <pc:sldChg chg="del">
        <pc:chgData name="Carmela Giglio" userId="7679140d-bd07-413c-9776-149d801d25e1" providerId="ADAL" clId="{7BB57C00-6C9D-4E7D-98A5-775B46FCA3C6}" dt="2024-04-03T13:17:33.917" v="18" actId="47"/>
        <pc:sldMkLst>
          <pc:docMk/>
          <pc:sldMk cId="3722057513" sldId="259"/>
        </pc:sldMkLst>
      </pc:sldChg>
      <pc:sldChg chg="addSp delSp modSp add mod">
        <pc:chgData name="Carmela Giglio" userId="7679140d-bd07-413c-9776-149d801d25e1" providerId="ADAL" clId="{7BB57C00-6C9D-4E7D-98A5-775B46FCA3C6}" dt="2024-04-04T08:03:46.765" v="355" actId="14100"/>
        <pc:sldMkLst>
          <pc:docMk/>
          <pc:sldMk cId="3922281661" sldId="259"/>
        </pc:sldMkLst>
        <pc:spChg chg="mod">
          <ac:chgData name="Carmela Giglio" userId="7679140d-bd07-413c-9776-149d801d25e1" providerId="ADAL" clId="{7BB57C00-6C9D-4E7D-98A5-775B46FCA3C6}" dt="2024-04-03T13:25:46.104" v="251" actId="20577"/>
          <ac:spMkLst>
            <pc:docMk/>
            <pc:sldMk cId="3922281661" sldId="259"/>
            <ac:spMk id="2" creationId="{72994B8C-D513-9506-040A-538333E2333B}"/>
          </ac:spMkLst>
        </pc:spChg>
        <pc:spChg chg="mod">
          <ac:chgData name="Carmela Giglio" userId="7679140d-bd07-413c-9776-149d801d25e1" providerId="ADAL" clId="{7BB57C00-6C9D-4E7D-98A5-775B46FCA3C6}" dt="2024-04-04T07:19:38.564" v="329" actId="14100"/>
          <ac:spMkLst>
            <pc:docMk/>
            <pc:sldMk cId="3922281661" sldId="259"/>
            <ac:spMk id="3" creationId="{625B88BB-CDA6-E4CC-64C3-0D2611428026}"/>
          </ac:spMkLst>
        </pc:spChg>
        <pc:spChg chg="mod">
          <ac:chgData name="Carmela Giglio" userId="7679140d-bd07-413c-9776-149d801d25e1" providerId="ADAL" clId="{7BB57C00-6C9D-4E7D-98A5-775B46FCA3C6}" dt="2024-04-04T08:03:26.982" v="347" actId="20577"/>
          <ac:spMkLst>
            <pc:docMk/>
            <pc:sldMk cId="3922281661" sldId="259"/>
            <ac:spMk id="4" creationId="{BDCE6C7E-36D5-1B0C-AE7F-7286A49B757A}"/>
          </ac:spMkLst>
        </pc:spChg>
        <pc:picChg chg="add mod">
          <ac:chgData name="Carmela Giglio" userId="7679140d-bd07-413c-9776-149d801d25e1" providerId="ADAL" clId="{7BB57C00-6C9D-4E7D-98A5-775B46FCA3C6}" dt="2024-04-04T08:03:46.765" v="355" actId="14100"/>
          <ac:picMkLst>
            <pc:docMk/>
            <pc:sldMk cId="3922281661" sldId="259"/>
            <ac:picMk id="6" creationId="{923CC4FD-AB3D-73DE-92A8-248516FA5DAC}"/>
          </ac:picMkLst>
        </pc:picChg>
        <pc:picChg chg="del">
          <ac:chgData name="Carmela Giglio" userId="7679140d-bd07-413c-9776-149d801d25e1" providerId="ADAL" clId="{7BB57C00-6C9D-4E7D-98A5-775B46FCA3C6}" dt="2024-04-03T13:25:58.093" v="253" actId="478"/>
          <ac:picMkLst>
            <pc:docMk/>
            <pc:sldMk cId="3922281661" sldId="259"/>
            <ac:picMk id="7" creationId="{EAE19AC1-840E-0334-C479-37466BDD6CB1}"/>
          </ac:picMkLst>
        </pc:picChg>
        <pc:picChg chg="add del mod">
          <ac:chgData name="Carmela Giglio" userId="7679140d-bd07-413c-9776-149d801d25e1" providerId="ADAL" clId="{7BB57C00-6C9D-4E7D-98A5-775B46FCA3C6}" dt="2024-04-04T07:08:58.999" v="310" actId="478"/>
          <ac:picMkLst>
            <pc:docMk/>
            <pc:sldMk cId="3922281661" sldId="259"/>
            <ac:picMk id="9" creationId="{B7D919FD-E66C-7776-8A00-A68D648F25D5}"/>
          </ac:picMkLst>
        </pc:picChg>
        <pc:picChg chg="add del mod">
          <ac:chgData name="Carmela Giglio" userId="7679140d-bd07-413c-9776-149d801d25e1" providerId="ADAL" clId="{7BB57C00-6C9D-4E7D-98A5-775B46FCA3C6}" dt="2024-04-04T07:08:58.467" v="309" actId="478"/>
          <ac:picMkLst>
            <pc:docMk/>
            <pc:sldMk cId="3922281661" sldId="259"/>
            <ac:picMk id="11" creationId="{875ABF3C-1C02-5B6F-CE8D-AB5A05884AA5}"/>
          </ac:picMkLst>
        </pc:picChg>
        <pc:picChg chg="add del mod">
          <ac:chgData name="Carmela Giglio" userId="7679140d-bd07-413c-9776-149d801d25e1" providerId="ADAL" clId="{7BB57C00-6C9D-4E7D-98A5-775B46FCA3C6}" dt="2024-04-04T07:08:59.548" v="311" actId="478"/>
          <ac:picMkLst>
            <pc:docMk/>
            <pc:sldMk cId="3922281661" sldId="259"/>
            <ac:picMk id="13" creationId="{2809D0C2-3C14-320C-51F4-F6FFCB764D4C}"/>
          </ac:picMkLst>
        </pc:picChg>
      </pc:sldChg>
      <pc:sldChg chg="delSp modSp add mod">
        <pc:chgData name="Carmela Giglio" userId="7679140d-bd07-413c-9776-149d801d25e1" providerId="ADAL" clId="{7BB57C00-6C9D-4E7D-98A5-775B46FCA3C6}" dt="2024-04-04T08:03:39.770" v="354" actId="1076"/>
        <pc:sldMkLst>
          <pc:docMk/>
          <pc:sldMk cId="3372655059" sldId="260"/>
        </pc:sldMkLst>
        <pc:spChg chg="mod">
          <ac:chgData name="Carmela Giglio" userId="7679140d-bd07-413c-9776-149d801d25e1" providerId="ADAL" clId="{7BB57C00-6C9D-4E7D-98A5-775B46FCA3C6}" dt="2024-04-04T08:03:39.770" v="354" actId="1076"/>
          <ac:spMkLst>
            <pc:docMk/>
            <pc:sldMk cId="3372655059" sldId="260"/>
            <ac:spMk id="3" creationId="{625B88BB-CDA6-E4CC-64C3-0D2611428026}"/>
          </ac:spMkLst>
        </pc:spChg>
        <pc:spChg chg="mod">
          <ac:chgData name="Carmela Giglio" userId="7679140d-bd07-413c-9776-149d801d25e1" providerId="ADAL" clId="{7BB57C00-6C9D-4E7D-98A5-775B46FCA3C6}" dt="2024-04-04T08:03:30.269" v="349" actId="20577"/>
          <ac:spMkLst>
            <pc:docMk/>
            <pc:sldMk cId="3372655059" sldId="260"/>
            <ac:spMk id="4" creationId="{BDCE6C7E-36D5-1B0C-AE7F-7286A49B757A}"/>
          </ac:spMkLst>
        </pc:spChg>
        <pc:picChg chg="del">
          <ac:chgData name="Carmela Giglio" userId="7679140d-bd07-413c-9776-149d801d25e1" providerId="ADAL" clId="{7BB57C00-6C9D-4E7D-98A5-775B46FCA3C6}" dt="2024-04-04T08:02:57.266" v="336" actId="478"/>
          <ac:picMkLst>
            <pc:docMk/>
            <pc:sldMk cId="3372655059" sldId="260"/>
            <ac:picMk id="6" creationId="{923CC4FD-AB3D-73DE-92A8-248516FA5DAC}"/>
          </ac:picMkLst>
        </pc:picChg>
        <pc:picChg chg="mod">
          <ac:chgData name="Carmela Giglio" userId="7679140d-bd07-413c-9776-149d801d25e1" providerId="ADAL" clId="{7BB57C00-6C9D-4E7D-98A5-775B46FCA3C6}" dt="2024-04-04T08:03:37.873" v="353" actId="1076"/>
          <ac:picMkLst>
            <pc:docMk/>
            <pc:sldMk cId="3372655059" sldId="260"/>
            <ac:picMk id="9" creationId="{B7D919FD-E66C-7776-8A00-A68D648F25D5}"/>
          </ac:picMkLst>
        </pc:picChg>
        <pc:picChg chg="mod">
          <ac:chgData name="Carmela Giglio" userId="7679140d-bd07-413c-9776-149d801d25e1" providerId="ADAL" clId="{7BB57C00-6C9D-4E7D-98A5-775B46FCA3C6}" dt="2024-04-04T08:03:37.018" v="352" actId="1076"/>
          <ac:picMkLst>
            <pc:docMk/>
            <pc:sldMk cId="3372655059" sldId="260"/>
            <ac:picMk id="11" creationId="{875ABF3C-1C02-5B6F-CE8D-AB5A05884AA5}"/>
          </ac:picMkLst>
        </pc:picChg>
        <pc:picChg chg="del">
          <ac:chgData name="Carmela Giglio" userId="7679140d-bd07-413c-9776-149d801d25e1" providerId="ADAL" clId="{7BB57C00-6C9D-4E7D-98A5-775B46FCA3C6}" dt="2024-04-04T08:02:57.831" v="337" actId="478"/>
          <ac:picMkLst>
            <pc:docMk/>
            <pc:sldMk cId="3372655059" sldId="260"/>
            <ac:picMk id="13" creationId="{2809D0C2-3C14-320C-51F4-F6FFCB764D4C}"/>
          </ac:picMkLst>
        </pc:picChg>
      </pc:sldChg>
      <pc:sldChg chg="delSp modSp add mod">
        <pc:chgData name="Carmela Giglio" userId="7679140d-bd07-413c-9776-149d801d25e1" providerId="ADAL" clId="{7BB57C00-6C9D-4E7D-98A5-775B46FCA3C6}" dt="2024-04-04T08:07:54.669" v="480" actId="20577"/>
        <pc:sldMkLst>
          <pc:docMk/>
          <pc:sldMk cId="2467259614" sldId="261"/>
        </pc:sldMkLst>
        <pc:spChg chg="mod">
          <ac:chgData name="Carmela Giglio" userId="7679140d-bd07-413c-9776-149d801d25e1" providerId="ADAL" clId="{7BB57C00-6C9D-4E7D-98A5-775B46FCA3C6}" dt="2024-04-04T08:05:35.625" v="416" actId="113"/>
          <ac:spMkLst>
            <pc:docMk/>
            <pc:sldMk cId="2467259614" sldId="261"/>
            <ac:spMk id="3" creationId="{625B88BB-CDA6-E4CC-64C3-0D2611428026}"/>
          </ac:spMkLst>
        </pc:spChg>
        <pc:spChg chg="mod">
          <ac:chgData name="Carmela Giglio" userId="7679140d-bd07-413c-9776-149d801d25e1" providerId="ADAL" clId="{7BB57C00-6C9D-4E7D-98A5-775B46FCA3C6}" dt="2024-04-04T08:07:54.669" v="480" actId="20577"/>
          <ac:spMkLst>
            <pc:docMk/>
            <pc:sldMk cId="2467259614" sldId="261"/>
            <ac:spMk id="4" creationId="{BDCE6C7E-36D5-1B0C-AE7F-7286A49B757A}"/>
          </ac:spMkLst>
        </pc:spChg>
        <pc:picChg chg="del">
          <ac:chgData name="Carmela Giglio" userId="7679140d-bd07-413c-9776-149d801d25e1" providerId="ADAL" clId="{7BB57C00-6C9D-4E7D-98A5-775B46FCA3C6}" dt="2024-04-04T08:03:51.904" v="357" actId="478"/>
          <ac:picMkLst>
            <pc:docMk/>
            <pc:sldMk cId="2467259614" sldId="261"/>
            <ac:picMk id="6" creationId="{923CC4FD-AB3D-73DE-92A8-248516FA5DAC}"/>
          </ac:picMkLst>
        </pc:picChg>
        <pc:picChg chg="del">
          <ac:chgData name="Carmela Giglio" userId="7679140d-bd07-413c-9776-149d801d25e1" providerId="ADAL" clId="{7BB57C00-6C9D-4E7D-98A5-775B46FCA3C6}" dt="2024-04-04T08:03:52.593" v="358" actId="478"/>
          <ac:picMkLst>
            <pc:docMk/>
            <pc:sldMk cId="2467259614" sldId="261"/>
            <ac:picMk id="9" creationId="{B7D919FD-E66C-7776-8A00-A68D648F25D5}"/>
          </ac:picMkLst>
        </pc:picChg>
        <pc:picChg chg="del">
          <ac:chgData name="Carmela Giglio" userId="7679140d-bd07-413c-9776-149d801d25e1" providerId="ADAL" clId="{7BB57C00-6C9D-4E7D-98A5-775B46FCA3C6}" dt="2024-04-04T08:03:52.959" v="359" actId="478"/>
          <ac:picMkLst>
            <pc:docMk/>
            <pc:sldMk cId="2467259614" sldId="261"/>
            <ac:picMk id="11" creationId="{875ABF3C-1C02-5B6F-CE8D-AB5A05884AA5}"/>
          </ac:picMkLst>
        </pc:picChg>
        <pc:picChg chg="mod">
          <ac:chgData name="Carmela Giglio" userId="7679140d-bd07-413c-9776-149d801d25e1" providerId="ADAL" clId="{7BB57C00-6C9D-4E7D-98A5-775B46FCA3C6}" dt="2024-04-04T08:04:58.087" v="397" actId="1076"/>
          <ac:picMkLst>
            <pc:docMk/>
            <pc:sldMk cId="2467259614" sldId="261"/>
            <ac:picMk id="13" creationId="{2809D0C2-3C14-320C-51F4-F6FFCB764D4C}"/>
          </ac:picMkLst>
        </pc:picChg>
      </pc:sldChg>
      <pc:sldChg chg="addSp delSp modSp add mod">
        <pc:chgData name="Carmela Giglio" userId="7679140d-bd07-413c-9776-149d801d25e1" providerId="ADAL" clId="{7BB57C00-6C9D-4E7D-98A5-775B46FCA3C6}" dt="2024-04-04T08:08:17.009" v="494" actId="1076"/>
        <pc:sldMkLst>
          <pc:docMk/>
          <pc:sldMk cId="2150206187" sldId="262"/>
        </pc:sldMkLst>
        <pc:spChg chg="mod">
          <ac:chgData name="Carmela Giglio" userId="7679140d-bd07-413c-9776-149d801d25e1" providerId="ADAL" clId="{7BB57C00-6C9D-4E7D-98A5-775B46FCA3C6}" dt="2024-04-04T08:05:51.349" v="452" actId="20577"/>
          <ac:spMkLst>
            <pc:docMk/>
            <pc:sldMk cId="2150206187" sldId="262"/>
            <ac:spMk id="2" creationId="{72994B8C-D513-9506-040A-538333E2333B}"/>
          </ac:spMkLst>
        </pc:spChg>
        <pc:spChg chg="mod">
          <ac:chgData name="Carmela Giglio" userId="7679140d-bd07-413c-9776-149d801d25e1" providerId="ADAL" clId="{7BB57C00-6C9D-4E7D-98A5-775B46FCA3C6}" dt="2024-04-04T08:08:12.960" v="493" actId="20577"/>
          <ac:spMkLst>
            <pc:docMk/>
            <pc:sldMk cId="2150206187" sldId="262"/>
            <ac:spMk id="3" creationId="{625B88BB-CDA6-E4CC-64C3-0D2611428026}"/>
          </ac:spMkLst>
        </pc:spChg>
        <pc:spChg chg="mod">
          <ac:chgData name="Carmela Giglio" userId="7679140d-bd07-413c-9776-149d801d25e1" providerId="ADAL" clId="{7BB57C00-6C9D-4E7D-98A5-775B46FCA3C6}" dt="2024-04-04T08:05:53.829" v="453" actId="1076"/>
          <ac:spMkLst>
            <pc:docMk/>
            <pc:sldMk cId="2150206187" sldId="262"/>
            <ac:spMk id="4" creationId="{BDCE6C7E-36D5-1B0C-AE7F-7286A49B757A}"/>
          </ac:spMkLst>
        </pc:spChg>
        <pc:picChg chg="add mod">
          <ac:chgData name="Carmela Giglio" userId="7679140d-bd07-413c-9776-149d801d25e1" providerId="ADAL" clId="{7BB57C00-6C9D-4E7D-98A5-775B46FCA3C6}" dt="2024-04-04T08:08:17.009" v="494" actId="1076"/>
          <ac:picMkLst>
            <pc:docMk/>
            <pc:sldMk cId="2150206187" sldId="262"/>
            <ac:picMk id="6" creationId="{2001D071-2DAA-7F65-0136-C0BF66A71BC1}"/>
          </ac:picMkLst>
        </pc:picChg>
        <pc:picChg chg="del">
          <ac:chgData name="Carmela Giglio" userId="7679140d-bd07-413c-9776-149d801d25e1" providerId="ADAL" clId="{7BB57C00-6C9D-4E7D-98A5-775B46FCA3C6}" dt="2024-04-04T08:05:54.569" v="454" actId="478"/>
          <ac:picMkLst>
            <pc:docMk/>
            <pc:sldMk cId="2150206187" sldId="262"/>
            <ac:picMk id="13" creationId="{2809D0C2-3C14-320C-51F4-F6FFCB764D4C}"/>
          </ac:picMkLst>
        </pc:picChg>
      </pc:sldChg>
      <pc:sldChg chg="del">
        <pc:chgData name="Carmela Giglio" userId="7679140d-bd07-413c-9776-149d801d25e1" providerId="ADAL" clId="{7BB57C00-6C9D-4E7D-98A5-775B46FCA3C6}" dt="2024-04-03T13:17:34.474" v="19" actId="47"/>
        <pc:sldMkLst>
          <pc:docMk/>
          <pc:sldMk cId="166311391" sldId="263"/>
        </pc:sldMkLst>
      </pc:sldChg>
      <pc:sldChg chg="addSp delSp modSp add mod">
        <pc:chgData name="Carmela Giglio" userId="7679140d-bd07-413c-9776-149d801d25e1" providerId="ADAL" clId="{7BB57C00-6C9D-4E7D-98A5-775B46FCA3C6}" dt="2024-04-04T08:11:22.899" v="585" actId="20577"/>
        <pc:sldMkLst>
          <pc:docMk/>
          <pc:sldMk cId="4191637067" sldId="263"/>
        </pc:sldMkLst>
        <pc:spChg chg="mod">
          <ac:chgData name="Carmela Giglio" userId="7679140d-bd07-413c-9776-149d801d25e1" providerId="ADAL" clId="{7BB57C00-6C9D-4E7D-98A5-775B46FCA3C6}" dt="2024-04-04T08:08:27.400" v="505" actId="14100"/>
          <ac:spMkLst>
            <pc:docMk/>
            <pc:sldMk cId="4191637067" sldId="263"/>
            <ac:spMk id="2" creationId="{72994B8C-D513-9506-040A-538333E2333B}"/>
          </ac:spMkLst>
        </pc:spChg>
        <pc:spChg chg="mod">
          <ac:chgData name="Carmela Giglio" userId="7679140d-bd07-413c-9776-149d801d25e1" providerId="ADAL" clId="{7BB57C00-6C9D-4E7D-98A5-775B46FCA3C6}" dt="2024-04-04T08:11:22.899" v="585" actId="20577"/>
          <ac:spMkLst>
            <pc:docMk/>
            <pc:sldMk cId="4191637067" sldId="263"/>
            <ac:spMk id="3" creationId="{625B88BB-CDA6-E4CC-64C3-0D2611428026}"/>
          </ac:spMkLst>
        </pc:spChg>
        <pc:picChg chg="del mod">
          <ac:chgData name="Carmela Giglio" userId="7679140d-bd07-413c-9776-149d801d25e1" providerId="ADAL" clId="{7BB57C00-6C9D-4E7D-98A5-775B46FCA3C6}" dt="2024-04-04T08:08:53.829" v="512" actId="478"/>
          <ac:picMkLst>
            <pc:docMk/>
            <pc:sldMk cId="4191637067" sldId="263"/>
            <ac:picMk id="6" creationId="{2001D071-2DAA-7F65-0136-C0BF66A71BC1}"/>
          </ac:picMkLst>
        </pc:picChg>
        <pc:picChg chg="add mod">
          <ac:chgData name="Carmela Giglio" userId="7679140d-bd07-413c-9776-149d801d25e1" providerId="ADAL" clId="{7BB57C00-6C9D-4E7D-98A5-775B46FCA3C6}" dt="2024-04-04T08:11:19.279" v="583" actId="1076"/>
          <ac:picMkLst>
            <pc:docMk/>
            <pc:sldMk cId="4191637067" sldId="263"/>
            <ac:picMk id="7" creationId="{2AF75B48-1C67-AE81-BFEF-40CE40F4891F}"/>
          </ac:picMkLst>
        </pc:picChg>
        <pc:picChg chg="add mod">
          <ac:chgData name="Carmela Giglio" userId="7679140d-bd07-413c-9776-149d801d25e1" providerId="ADAL" clId="{7BB57C00-6C9D-4E7D-98A5-775B46FCA3C6}" dt="2024-04-04T08:11:18.150" v="582" actId="1076"/>
          <ac:picMkLst>
            <pc:docMk/>
            <pc:sldMk cId="4191637067" sldId="263"/>
            <ac:picMk id="9" creationId="{06E99354-9170-9DFD-DACA-CE0B3CC7D8D0}"/>
          </ac:picMkLst>
        </pc:picChg>
      </pc:sldChg>
      <pc:sldChg chg="addSp delSp modSp add mod">
        <pc:chgData name="Carmela Giglio" userId="7679140d-bd07-413c-9776-149d801d25e1" providerId="ADAL" clId="{7BB57C00-6C9D-4E7D-98A5-775B46FCA3C6}" dt="2024-04-04T08:13:35.279" v="642" actId="113"/>
        <pc:sldMkLst>
          <pc:docMk/>
          <pc:sldMk cId="2496472928" sldId="264"/>
        </pc:sldMkLst>
        <pc:spChg chg="mod">
          <ac:chgData name="Carmela Giglio" userId="7679140d-bd07-413c-9776-149d801d25e1" providerId="ADAL" clId="{7BB57C00-6C9D-4E7D-98A5-775B46FCA3C6}" dt="2024-04-04T08:11:43.934" v="605" actId="20577"/>
          <ac:spMkLst>
            <pc:docMk/>
            <pc:sldMk cId="2496472928" sldId="264"/>
            <ac:spMk id="2" creationId="{72994B8C-D513-9506-040A-538333E2333B}"/>
          </ac:spMkLst>
        </pc:spChg>
        <pc:spChg chg="mod">
          <ac:chgData name="Carmela Giglio" userId="7679140d-bd07-413c-9776-149d801d25e1" providerId="ADAL" clId="{7BB57C00-6C9D-4E7D-98A5-775B46FCA3C6}" dt="2024-04-04T08:13:35.279" v="642" actId="113"/>
          <ac:spMkLst>
            <pc:docMk/>
            <pc:sldMk cId="2496472928" sldId="264"/>
            <ac:spMk id="3" creationId="{625B88BB-CDA6-E4CC-64C3-0D2611428026}"/>
          </ac:spMkLst>
        </pc:spChg>
        <pc:spChg chg="mod">
          <ac:chgData name="Carmela Giglio" userId="7679140d-bd07-413c-9776-149d801d25e1" providerId="ADAL" clId="{7BB57C00-6C9D-4E7D-98A5-775B46FCA3C6}" dt="2024-04-04T08:12:40.379" v="618" actId="20577"/>
          <ac:spMkLst>
            <pc:docMk/>
            <pc:sldMk cId="2496472928" sldId="264"/>
            <ac:spMk id="4" creationId="{BDCE6C7E-36D5-1B0C-AE7F-7286A49B757A}"/>
          </ac:spMkLst>
        </pc:spChg>
        <pc:picChg chg="add mod">
          <ac:chgData name="Carmela Giglio" userId="7679140d-bd07-413c-9776-149d801d25e1" providerId="ADAL" clId="{7BB57C00-6C9D-4E7D-98A5-775B46FCA3C6}" dt="2024-04-04T08:13:24.119" v="636" actId="1076"/>
          <ac:picMkLst>
            <pc:docMk/>
            <pc:sldMk cId="2496472928" sldId="264"/>
            <ac:picMk id="6" creationId="{18EE929F-2BD2-E241-A959-71CB7D33E48C}"/>
          </ac:picMkLst>
        </pc:picChg>
        <pc:picChg chg="del mod">
          <ac:chgData name="Carmela Giglio" userId="7679140d-bd07-413c-9776-149d801d25e1" providerId="ADAL" clId="{7BB57C00-6C9D-4E7D-98A5-775B46FCA3C6}" dt="2024-04-04T08:12:41.839" v="620" actId="478"/>
          <ac:picMkLst>
            <pc:docMk/>
            <pc:sldMk cId="2496472928" sldId="264"/>
            <ac:picMk id="7" creationId="{2AF75B48-1C67-AE81-BFEF-40CE40F4891F}"/>
          </ac:picMkLst>
        </pc:picChg>
        <pc:picChg chg="del">
          <ac:chgData name="Carmela Giglio" userId="7679140d-bd07-413c-9776-149d801d25e1" providerId="ADAL" clId="{7BB57C00-6C9D-4E7D-98A5-775B46FCA3C6}" dt="2024-04-04T08:12:42.399" v="621" actId="478"/>
          <ac:picMkLst>
            <pc:docMk/>
            <pc:sldMk cId="2496472928" sldId="264"/>
            <ac:picMk id="9" creationId="{06E99354-9170-9DFD-DACA-CE0B3CC7D8D0}"/>
          </ac:picMkLst>
        </pc:picChg>
      </pc:sldChg>
      <pc:sldChg chg="del">
        <pc:chgData name="Carmela Giglio" userId="7679140d-bd07-413c-9776-149d801d25e1" providerId="ADAL" clId="{7BB57C00-6C9D-4E7D-98A5-775B46FCA3C6}" dt="2024-04-03T13:17:35.033" v="20" actId="47"/>
        <pc:sldMkLst>
          <pc:docMk/>
          <pc:sldMk cId="3009439007" sldId="265"/>
        </pc:sldMkLst>
      </pc:sldChg>
      <pc:sldChg chg="addSp delSp modSp add mod">
        <pc:chgData name="Carmela Giglio" userId="7679140d-bd07-413c-9776-149d801d25e1" providerId="ADAL" clId="{7BB57C00-6C9D-4E7D-98A5-775B46FCA3C6}" dt="2024-04-04T14:14:43.835" v="770" actId="14100"/>
        <pc:sldMkLst>
          <pc:docMk/>
          <pc:sldMk cId="3360923392" sldId="265"/>
        </pc:sldMkLst>
        <pc:spChg chg="mod">
          <ac:chgData name="Carmela Giglio" userId="7679140d-bd07-413c-9776-149d801d25e1" providerId="ADAL" clId="{7BB57C00-6C9D-4E7D-98A5-775B46FCA3C6}" dt="2024-04-04T14:06:34.036" v="679" actId="20577"/>
          <ac:spMkLst>
            <pc:docMk/>
            <pc:sldMk cId="3360923392" sldId="265"/>
            <ac:spMk id="2" creationId="{72994B8C-D513-9506-040A-538333E2333B}"/>
          </ac:spMkLst>
        </pc:spChg>
        <pc:spChg chg="mod">
          <ac:chgData name="Carmela Giglio" userId="7679140d-bd07-413c-9776-149d801d25e1" providerId="ADAL" clId="{7BB57C00-6C9D-4E7D-98A5-775B46FCA3C6}" dt="2024-04-04T14:14:43.835" v="770" actId="14100"/>
          <ac:spMkLst>
            <pc:docMk/>
            <pc:sldMk cId="3360923392" sldId="265"/>
            <ac:spMk id="3" creationId="{625B88BB-CDA6-E4CC-64C3-0D2611428026}"/>
          </ac:spMkLst>
        </pc:spChg>
        <pc:picChg chg="del">
          <ac:chgData name="Carmela Giglio" userId="7679140d-bd07-413c-9776-149d801d25e1" providerId="ADAL" clId="{7BB57C00-6C9D-4E7D-98A5-775B46FCA3C6}" dt="2024-04-04T14:05:52.127" v="644" actId="478"/>
          <ac:picMkLst>
            <pc:docMk/>
            <pc:sldMk cId="3360923392" sldId="265"/>
            <ac:picMk id="6" creationId="{18EE929F-2BD2-E241-A959-71CB7D33E48C}"/>
          </ac:picMkLst>
        </pc:picChg>
        <pc:picChg chg="add mod">
          <ac:chgData name="Carmela Giglio" userId="7679140d-bd07-413c-9776-149d801d25e1" providerId="ADAL" clId="{7BB57C00-6C9D-4E7D-98A5-775B46FCA3C6}" dt="2024-04-04T14:14:41.135" v="769" actId="14100"/>
          <ac:picMkLst>
            <pc:docMk/>
            <pc:sldMk cId="3360923392" sldId="265"/>
            <ac:picMk id="7" creationId="{99902F28-BD84-CECA-8944-2750EF113628}"/>
          </ac:picMkLst>
        </pc:picChg>
      </pc:sldChg>
      <pc:sldChg chg="addSp delSp modSp add mod">
        <pc:chgData name="Carmela Giglio" userId="7679140d-bd07-413c-9776-149d801d25e1" providerId="ADAL" clId="{7BB57C00-6C9D-4E7D-98A5-775B46FCA3C6}" dt="2024-04-04T14:25:28.714" v="904" actId="14100"/>
        <pc:sldMkLst>
          <pc:docMk/>
          <pc:sldMk cId="879885363" sldId="266"/>
        </pc:sldMkLst>
        <pc:spChg chg="mod">
          <ac:chgData name="Carmela Giglio" userId="7679140d-bd07-413c-9776-149d801d25e1" providerId="ADAL" clId="{7BB57C00-6C9D-4E7D-98A5-775B46FCA3C6}" dt="2024-04-04T14:15:18.815" v="783" actId="20577"/>
          <ac:spMkLst>
            <pc:docMk/>
            <pc:sldMk cId="879885363" sldId="266"/>
            <ac:spMk id="2" creationId="{72994B8C-D513-9506-040A-538333E2333B}"/>
          </ac:spMkLst>
        </pc:spChg>
        <pc:spChg chg="mod">
          <ac:chgData name="Carmela Giglio" userId="7679140d-bd07-413c-9776-149d801d25e1" providerId="ADAL" clId="{7BB57C00-6C9D-4E7D-98A5-775B46FCA3C6}" dt="2024-04-04T14:25:28.714" v="904" actId="14100"/>
          <ac:spMkLst>
            <pc:docMk/>
            <pc:sldMk cId="879885363" sldId="266"/>
            <ac:spMk id="3" creationId="{625B88BB-CDA6-E4CC-64C3-0D2611428026}"/>
          </ac:spMkLst>
        </pc:spChg>
        <pc:spChg chg="mod">
          <ac:chgData name="Carmela Giglio" userId="7679140d-bd07-413c-9776-149d801d25e1" providerId="ADAL" clId="{7BB57C00-6C9D-4E7D-98A5-775B46FCA3C6}" dt="2024-04-04T14:24:51.884" v="899" actId="20577"/>
          <ac:spMkLst>
            <pc:docMk/>
            <pc:sldMk cId="879885363" sldId="266"/>
            <ac:spMk id="4" creationId="{BDCE6C7E-36D5-1B0C-AE7F-7286A49B757A}"/>
          </ac:spMkLst>
        </pc:spChg>
        <pc:picChg chg="add mod">
          <ac:chgData name="Carmela Giglio" userId="7679140d-bd07-413c-9776-149d801d25e1" providerId="ADAL" clId="{7BB57C00-6C9D-4E7D-98A5-775B46FCA3C6}" dt="2024-04-04T14:24:48.064" v="893" actId="1076"/>
          <ac:picMkLst>
            <pc:docMk/>
            <pc:sldMk cId="879885363" sldId="266"/>
            <ac:picMk id="6" creationId="{9A8CF01F-9030-E82F-8241-D20727C236D8}"/>
          </ac:picMkLst>
        </pc:picChg>
        <pc:picChg chg="del">
          <ac:chgData name="Carmela Giglio" userId="7679140d-bd07-413c-9776-149d801d25e1" providerId="ADAL" clId="{7BB57C00-6C9D-4E7D-98A5-775B46FCA3C6}" dt="2024-04-04T14:16:09.815" v="828" actId="478"/>
          <ac:picMkLst>
            <pc:docMk/>
            <pc:sldMk cId="879885363" sldId="266"/>
            <ac:picMk id="7" creationId="{99902F28-BD84-CECA-8944-2750EF113628}"/>
          </ac:picMkLst>
        </pc:picChg>
        <pc:picChg chg="add mod">
          <ac:chgData name="Carmela Giglio" userId="7679140d-bd07-413c-9776-149d801d25e1" providerId="ADAL" clId="{7BB57C00-6C9D-4E7D-98A5-775B46FCA3C6}" dt="2024-04-04T14:24:48.884" v="894" actId="1076"/>
          <ac:picMkLst>
            <pc:docMk/>
            <pc:sldMk cId="879885363" sldId="266"/>
            <ac:picMk id="9" creationId="{1983CDEC-66C5-57CE-B06B-2960BAC4423B}"/>
          </ac:picMkLst>
        </pc:picChg>
        <pc:picChg chg="add mod">
          <ac:chgData name="Carmela Giglio" userId="7679140d-bd07-413c-9776-149d801d25e1" providerId="ADAL" clId="{7BB57C00-6C9D-4E7D-98A5-775B46FCA3C6}" dt="2024-04-04T14:25:27.059" v="903" actId="1076"/>
          <ac:picMkLst>
            <pc:docMk/>
            <pc:sldMk cId="879885363" sldId="266"/>
            <ac:picMk id="11" creationId="{8C37C059-AF9F-34D5-D39C-360AF1E7A108}"/>
          </ac:picMkLst>
        </pc:picChg>
        <pc:picChg chg="add mod">
          <ac:chgData name="Carmela Giglio" userId="7679140d-bd07-413c-9776-149d801d25e1" providerId="ADAL" clId="{7BB57C00-6C9D-4E7D-98A5-775B46FCA3C6}" dt="2024-04-04T14:25:24.704" v="901" actId="1076"/>
          <ac:picMkLst>
            <pc:docMk/>
            <pc:sldMk cId="879885363" sldId="266"/>
            <ac:picMk id="13" creationId="{A69C29C0-502A-BE21-D8CF-AB00B353A07B}"/>
          </ac:picMkLst>
        </pc:picChg>
      </pc:sldChg>
      <pc:sldChg chg="del">
        <pc:chgData name="Carmela Giglio" userId="7679140d-bd07-413c-9776-149d801d25e1" providerId="ADAL" clId="{7BB57C00-6C9D-4E7D-98A5-775B46FCA3C6}" dt="2024-04-03T13:17:33.175" v="17" actId="47"/>
        <pc:sldMkLst>
          <pc:docMk/>
          <pc:sldMk cId="3379075684" sldId="266"/>
        </pc:sldMkLst>
      </pc:sldChg>
      <pc:sldChg chg="addSp delSp modSp add mod">
        <pc:chgData name="Carmela Giglio" userId="7679140d-bd07-413c-9776-149d801d25e1" providerId="ADAL" clId="{7BB57C00-6C9D-4E7D-98A5-775B46FCA3C6}" dt="2024-04-04T14:43:27.929" v="1100" actId="1076"/>
        <pc:sldMkLst>
          <pc:docMk/>
          <pc:sldMk cId="612668704" sldId="267"/>
        </pc:sldMkLst>
        <pc:spChg chg="mod">
          <ac:chgData name="Carmela Giglio" userId="7679140d-bd07-413c-9776-149d801d25e1" providerId="ADAL" clId="{7BB57C00-6C9D-4E7D-98A5-775B46FCA3C6}" dt="2024-04-04T14:25:44.646" v="916" actId="20577"/>
          <ac:spMkLst>
            <pc:docMk/>
            <pc:sldMk cId="612668704" sldId="267"/>
            <ac:spMk id="2" creationId="{72994B8C-D513-9506-040A-538333E2333B}"/>
          </ac:spMkLst>
        </pc:spChg>
        <pc:spChg chg="mod">
          <ac:chgData name="Carmela Giglio" userId="7679140d-bd07-413c-9776-149d801d25e1" providerId="ADAL" clId="{7BB57C00-6C9D-4E7D-98A5-775B46FCA3C6}" dt="2024-04-04T14:43:25.679" v="1098" actId="14100"/>
          <ac:spMkLst>
            <pc:docMk/>
            <pc:sldMk cId="612668704" sldId="267"/>
            <ac:spMk id="3" creationId="{625B88BB-CDA6-E4CC-64C3-0D2611428026}"/>
          </ac:spMkLst>
        </pc:spChg>
        <pc:spChg chg="mod">
          <ac:chgData name="Carmela Giglio" userId="7679140d-bd07-413c-9776-149d801d25e1" providerId="ADAL" clId="{7BB57C00-6C9D-4E7D-98A5-775B46FCA3C6}" dt="2024-04-04T14:43:08.789" v="1095" actId="20577"/>
          <ac:spMkLst>
            <pc:docMk/>
            <pc:sldMk cId="612668704" sldId="267"/>
            <ac:spMk id="4" creationId="{BDCE6C7E-36D5-1B0C-AE7F-7286A49B757A}"/>
          </ac:spMkLst>
        </pc:spChg>
        <pc:picChg chg="del">
          <ac:chgData name="Carmela Giglio" userId="7679140d-bd07-413c-9776-149d801d25e1" providerId="ADAL" clId="{7BB57C00-6C9D-4E7D-98A5-775B46FCA3C6}" dt="2024-04-04T14:25:51.994" v="919" actId="478"/>
          <ac:picMkLst>
            <pc:docMk/>
            <pc:sldMk cId="612668704" sldId="267"/>
            <ac:picMk id="6" creationId="{9A8CF01F-9030-E82F-8241-D20727C236D8}"/>
          </ac:picMkLst>
        </pc:picChg>
        <pc:picChg chg="add del">
          <ac:chgData name="Carmela Giglio" userId="7679140d-bd07-413c-9776-149d801d25e1" providerId="ADAL" clId="{7BB57C00-6C9D-4E7D-98A5-775B46FCA3C6}" dt="2024-04-04T14:25:51.159" v="918" actId="478"/>
          <ac:picMkLst>
            <pc:docMk/>
            <pc:sldMk cId="612668704" sldId="267"/>
            <ac:picMk id="7" creationId="{9F951663-53B5-12C4-1AE7-152ED6B2F2F1}"/>
          </ac:picMkLst>
        </pc:picChg>
        <pc:picChg chg="del">
          <ac:chgData name="Carmela Giglio" userId="7679140d-bd07-413c-9776-149d801d25e1" providerId="ADAL" clId="{7BB57C00-6C9D-4E7D-98A5-775B46FCA3C6}" dt="2024-04-04T14:25:52.324" v="920" actId="478"/>
          <ac:picMkLst>
            <pc:docMk/>
            <pc:sldMk cId="612668704" sldId="267"/>
            <ac:picMk id="9" creationId="{1983CDEC-66C5-57CE-B06B-2960BAC4423B}"/>
          </ac:picMkLst>
        </pc:picChg>
        <pc:picChg chg="add del">
          <ac:chgData name="Carmela Giglio" userId="7679140d-bd07-413c-9776-149d801d25e1" providerId="ADAL" clId="{7BB57C00-6C9D-4E7D-98A5-775B46FCA3C6}" dt="2024-04-04T14:25:54.720" v="922" actId="478"/>
          <ac:picMkLst>
            <pc:docMk/>
            <pc:sldMk cId="612668704" sldId="267"/>
            <ac:picMk id="10" creationId="{8D22DBC6-3548-DC0C-7E70-BFBCA580943F}"/>
          </ac:picMkLst>
        </pc:picChg>
        <pc:picChg chg="del">
          <ac:chgData name="Carmela Giglio" userId="7679140d-bd07-413c-9776-149d801d25e1" providerId="ADAL" clId="{7BB57C00-6C9D-4E7D-98A5-775B46FCA3C6}" dt="2024-04-04T14:26:23.494" v="933" actId="478"/>
          <ac:picMkLst>
            <pc:docMk/>
            <pc:sldMk cId="612668704" sldId="267"/>
            <ac:picMk id="11" creationId="{8C37C059-AF9F-34D5-D39C-360AF1E7A108}"/>
          </ac:picMkLst>
        </pc:picChg>
        <pc:picChg chg="add mod">
          <ac:chgData name="Carmela Giglio" userId="7679140d-bd07-413c-9776-149d801d25e1" providerId="ADAL" clId="{7BB57C00-6C9D-4E7D-98A5-775B46FCA3C6}" dt="2024-04-04T14:42:34.489" v="1081" actId="1076"/>
          <ac:picMkLst>
            <pc:docMk/>
            <pc:sldMk cId="612668704" sldId="267"/>
            <ac:picMk id="13" creationId="{2D56A391-3B90-1CDB-2EA7-CA521A8E8D1A}"/>
          </ac:picMkLst>
        </pc:picChg>
        <pc:picChg chg="add mod">
          <ac:chgData name="Carmela Giglio" userId="7679140d-bd07-413c-9776-149d801d25e1" providerId="ADAL" clId="{7BB57C00-6C9D-4E7D-98A5-775B46FCA3C6}" dt="2024-04-04T14:43:04.861" v="1088" actId="1076"/>
          <ac:picMkLst>
            <pc:docMk/>
            <pc:sldMk cId="612668704" sldId="267"/>
            <ac:picMk id="15" creationId="{479A94C7-9F72-8E06-6E9F-15DAF22A18D3}"/>
          </ac:picMkLst>
        </pc:picChg>
        <pc:picChg chg="add mod">
          <ac:chgData name="Carmela Giglio" userId="7679140d-bd07-413c-9776-149d801d25e1" providerId="ADAL" clId="{7BB57C00-6C9D-4E7D-98A5-775B46FCA3C6}" dt="2024-04-04T14:43:27.929" v="1100" actId="1076"/>
          <ac:picMkLst>
            <pc:docMk/>
            <pc:sldMk cId="612668704" sldId="267"/>
            <ac:picMk id="17" creationId="{066E8532-572B-524B-81FC-ECF371E2D4A4}"/>
          </ac:picMkLst>
        </pc:picChg>
      </pc:sldChg>
      <pc:sldChg chg="del">
        <pc:chgData name="Carmela Giglio" userId="7679140d-bd07-413c-9776-149d801d25e1" providerId="ADAL" clId="{7BB57C00-6C9D-4E7D-98A5-775B46FCA3C6}" dt="2024-04-03T13:17:35.502" v="21" actId="47"/>
        <pc:sldMkLst>
          <pc:docMk/>
          <pc:sldMk cId="3824602930" sldId="267"/>
        </pc:sldMkLst>
      </pc:sldChg>
      <pc:sldChg chg="del">
        <pc:chgData name="Carmela Giglio" userId="7679140d-bd07-413c-9776-149d801d25e1" providerId="ADAL" clId="{7BB57C00-6C9D-4E7D-98A5-775B46FCA3C6}" dt="2024-04-03T13:17:36.136" v="22" actId="47"/>
        <pc:sldMkLst>
          <pc:docMk/>
          <pc:sldMk cId="668567601" sldId="268"/>
        </pc:sldMkLst>
      </pc:sldChg>
      <pc:sldChg chg="addSp delSp modSp add mod">
        <pc:chgData name="Carmela Giglio" userId="7679140d-bd07-413c-9776-149d801d25e1" providerId="ADAL" clId="{7BB57C00-6C9D-4E7D-98A5-775B46FCA3C6}" dt="2024-04-04T14:42:16.280" v="1079" actId="20577"/>
        <pc:sldMkLst>
          <pc:docMk/>
          <pc:sldMk cId="1675292903" sldId="268"/>
        </pc:sldMkLst>
        <pc:spChg chg="mod">
          <ac:chgData name="Carmela Giglio" userId="7679140d-bd07-413c-9776-149d801d25e1" providerId="ADAL" clId="{7BB57C00-6C9D-4E7D-98A5-775B46FCA3C6}" dt="2024-04-04T14:27:24.514" v="994" actId="20577"/>
          <ac:spMkLst>
            <pc:docMk/>
            <pc:sldMk cId="1675292903" sldId="268"/>
            <ac:spMk id="2" creationId="{72994B8C-D513-9506-040A-538333E2333B}"/>
          </ac:spMkLst>
        </pc:spChg>
        <pc:spChg chg="mod">
          <ac:chgData name="Carmela Giglio" userId="7679140d-bd07-413c-9776-149d801d25e1" providerId="ADAL" clId="{7BB57C00-6C9D-4E7D-98A5-775B46FCA3C6}" dt="2024-04-04T14:41:40.049" v="1071" actId="14100"/>
          <ac:spMkLst>
            <pc:docMk/>
            <pc:sldMk cId="1675292903" sldId="268"/>
            <ac:spMk id="3" creationId="{625B88BB-CDA6-E4CC-64C3-0D2611428026}"/>
          </ac:spMkLst>
        </pc:spChg>
        <pc:spChg chg="mod">
          <ac:chgData name="Carmela Giglio" userId="7679140d-bd07-413c-9776-149d801d25e1" providerId="ADAL" clId="{7BB57C00-6C9D-4E7D-98A5-775B46FCA3C6}" dt="2024-04-04T14:42:16.280" v="1079" actId="20577"/>
          <ac:spMkLst>
            <pc:docMk/>
            <pc:sldMk cId="1675292903" sldId="268"/>
            <ac:spMk id="4" creationId="{BDCE6C7E-36D5-1B0C-AE7F-7286A49B757A}"/>
          </ac:spMkLst>
        </pc:spChg>
        <pc:picChg chg="del">
          <ac:chgData name="Carmela Giglio" userId="7679140d-bd07-413c-9776-149d801d25e1" providerId="ADAL" clId="{7BB57C00-6C9D-4E7D-98A5-775B46FCA3C6}" dt="2024-04-04T14:27:22.589" v="989" actId="478"/>
          <ac:picMkLst>
            <pc:docMk/>
            <pc:sldMk cId="1675292903" sldId="268"/>
            <ac:picMk id="6" creationId="{9A8CF01F-9030-E82F-8241-D20727C236D8}"/>
          </ac:picMkLst>
        </pc:picChg>
        <pc:picChg chg="add mod">
          <ac:chgData name="Carmela Giglio" userId="7679140d-bd07-413c-9776-149d801d25e1" providerId="ADAL" clId="{7BB57C00-6C9D-4E7D-98A5-775B46FCA3C6}" dt="2024-04-04T14:42:11.349" v="1074" actId="1076"/>
          <ac:picMkLst>
            <pc:docMk/>
            <pc:sldMk cId="1675292903" sldId="268"/>
            <ac:picMk id="7" creationId="{C419B0CD-76DC-C6BD-99BF-8C10F4A599C7}"/>
          </ac:picMkLst>
        </pc:picChg>
        <pc:picChg chg="del">
          <ac:chgData name="Carmela Giglio" userId="7679140d-bd07-413c-9776-149d801d25e1" providerId="ADAL" clId="{7BB57C00-6C9D-4E7D-98A5-775B46FCA3C6}" dt="2024-04-04T14:27:26.819" v="995" actId="478"/>
          <ac:picMkLst>
            <pc:docMk/>
            <pc:sldMk cId="1675292903" sldId="268"/>
            <ac:picMk id="9" creationId="{1983CDEC-66C5-57CE-B06B-2960BAC4423B}"/>
          </ac:picMkLst>
        </pc:picChg>
        <pc:picChg chg="add mod">
          <ac:chgData name="Carmela Giglio" userId="7679140d-bd07-413c-9776-149d801d25e1" providerId="ADAL" clId="{7BB57C00-6C9D-4E7D-98A5-775B46FCA3C6}" dt="2024-04-04T14:42:14.619" v="1076" actId="1076"/>
          <ac:picMkLst>
            <pc:docMk/>
            <pc:sldMk cId="1675292903" sldId="268"/>
            <ac:picMk id="10" creationId="{6D3B60E8-E9CE-AC1E-160B-7AC86576A4C0}"/>
          </ac:picMkLst>
        </pc:picChg>
        <pc:picChg chg="del">
          <ac:chgData name="Carmela Giglio" userId="7679140d-bd07-413c-9776-149d801d25e1" providerId="ADAL" clId="{7BB57C00-6C9D-4E7D-98A5-775B46FCA3C6}" dt="2024-04-04T14:27:22.114" v="988" actId="478"/>
          <ac:picMkLst>
            <pc:docMk/>
            <pc:sldMk cId="1675292903" sldId="268"/>
            <ac:picMk id="11" creationId="{8C37C059-AF9F-34D5-D39C-360AF1E7A108}"/>
          </ac:picMkLst>
        </pc:picChg>
        <pc:picChg chg="del">
          <ac:chgData name="Carmela Giglio" userId="7679140d-bd07-413c-9776-149d801d25e1" providerId="ADAL" clId="{7BB57C00-6C9D-4E7D-98A5-775B46FCA3C6}" dt="2024-04-04T14:27:27.184" v="996" actId="478"/>
          <ac:picMkLst>
            <pc:docMk/>
            <pc:sldMk cId="1675292903" sldId="268"/>
            <ac:picMk id="13" creationId="{A69C29C0-502A-BE21-D8CF-AB00B353A07B}"/>
          </ac:picMkLst>
        </pc:picChg>
      </pc:sldChg>
      <pc:sldChg chg="addSp delSp modSp add del mod">
        <pc:chgData name="Carmela Giglio" userId="7679140d-bd07-413c-9776-149d801d25e1" providerId="ADAL" clId="{7BB57C00-6C9D-4E7D-98A5-775B46FCA3C6}" dt="2024-04-04T14:41:41.589" v="1072" actId="47"/>
        <pc:sldMkLst>
          <pc:docMk/>
          <pc:sldMk cId="158620833" sldId="269"/>
        </pc:sldMkLst>
        <pc:spChg chg="mod">
          <ac:chgData name="Carmela Giglio" userId="7679140d-bd07-413c-9776-149d801d25e1" providerId="ADAL" clId="{7BB57C00-6C9D-4E7D-98A5-775B46FCA3C6}" dt="2024-04-04T14:41:34.653" v="1067" actId="21"/>
          <ac:spMkLst>
            <pc:docMk/>
            <pc:sldMk cId="158620833" sldId="269"/>
            <ac:spMk id="3" creationId="{625B88BB-CDA6-E4CC-64C3-0D2611428026}"/>
          </ac:spMkLst>
        </pc:spChg>
        <pc:spChg chg="mod">
          <ac:chgData name="Carmela Giglio" userId="7679140d-bd07-413c-9776-149d801d25e1" providerId="ADAL" clId="{7BB57C00-6C9D-4E7D-98A5-775B46FCA3C6}" dt="2024-04-04T14:38:50.263" v="1064" actId="20577"/>
          <ac:spMkLst>
            <pc:docMk/>
            <pc:sldMk cId="158620833" sldId="269"/>
            <ac:spMk id="4" creationId="{BDCE6C7E-36D5-1B0C-AE7F-7286A49B757A}"/>
          </ac:spMkLst>
        </pc:spChg>
        <pc:picChg chg="add del mod">
          <ac:chgData name="Carmela Giglio" userId="7679140d-bd07-413c-9776-149d801d25e1" providerId="ADAL" clId="{7BB57C00-6C9D-4E7D-98A5-775B46FCA3C6}" dt="2024-04-04T14:39:52.028" v="1065" actId="478"/>
          <ac:picMkLst>
            <pc:docMk/>
            <pc:sldMk cId="158620833" sldId="269"/>
            <ac:picMk id="6" creationId="{0AD0069B-2AF4-861D-6E8D-5FB2EC781154}"/>
          </ac:picMkLst>
        </pc:picChg>
      </pc:sldChg>
      <pc:sldChg chg="addSp delSp modSp add mod">
        <pc:chgData name="Carmela Giglio" userId="7679140d-bd07-413c-9776-149d801d25e1" providerId="ADAL" clId="{7BB57C00-6C9D-4E7D-98A5-775B46FCA3C6}" dt="2024-04-04T14:46:19.001" v="1182" actId="20577"/>
        <pc:sldMkLst>
          <pc:docMk/>
          <pc:sldMk cId="2556202663" sldId="269"/>
        </pc:sldMkLst>
        <pc:spChg chg="mod">
          <ac:chgData name="Carmela Giglio" userId="7679140d-bd07-413c-9776-149d801d25e1" providerId="ADAL" clId="{7BB57C00-6C9D-4E7D-98A5-775B46FCA3C6}" dt="2024-04-04T14:43:58.419" v="1112" actId="20577"/>
          <ac:spMkLst>
            <pc:docMk/>
            <pc:sldMk cId="2556202663" sldId="269"/>
            <ac:spMk id="2" creationId="{72994B8C-D513-9506-040A-538333E2333B}"/>
          </ac:spMkLst>
        </pc:spChg>
        <pc:spChg chg="mod">
          <ac:chgData name="Carmela Giglio" userId="7679140d-bd07-413c-9776-149d801d25e1" providerId="ADAL" clId="{7BB57C00-6C9D-4E7D-98A5-775B46FCA3C6}" dt="2024-04-04T14:46:15.469" v="1177" actId="14100"/>
          <ac:spMkLst>
            <pc:docMk/>
            <pc:sldMk cId="2556202663" sldId="269"/>
            <ac:spMk id="3" creationId="{625B88BB-CDA6-E4CC-64C3-0D2611428026}"/>
          </ac:spMkLst>
        </pc:spChg>
        <pc:spChg chg="mod">
          <ac:chgData name="Carmela Giglio" userId="7679140d-bd07-413c-9776-149d801d25e1" providerId="ADAL" clId="{7BB57C00-6C9D-4E7D-98A5-775B46FCA3C6}" dt="2024-04-04T14:46:19.001" v="1182" actId="20577"/>
          <ac:spMkLst>
            <pc:docMk/>
            <pc:sldMk cId="2556202663" sldId="269"/>
            <ac:spMk id="4" creationId="{BDCE6C7E-36D5-1B0C-AE7F-7286A49B757A}"/>
          </ac:spMkLst>
        </pc:spChg>
        <pc:picChg chg="add mod">
          <ac:chgData name="Carmela Giglio" userId="7679140d-bd07-413c-9776-149d801d25e1" providerId="ADAL" clId="{7BB57C00-6C9D-4E7D-98A5-775B46FCA3C6}" dt="2024-04-04T14:46:17.148" v="1179" actId="1076"/>
          <ac:picMkLst>
            <pc:docMk/>
            <pc:sldMk cId="2556202663" sldId="269"/>
            <ac:picMk id="6" creationId="{E4BAF40B-5CCE-3D07-E014-46F9207A8561}"/>
          </ac:picMkLst>
        </pc:picChg>
        <pc:picChg chg="del">
          <ac:chgData name="Carmela Giglio" userId="7679140d-bd07-413c-9776-149d801d25e1" providerId="ADAL" clId="{7BB57C00-6C9D-4E7D-98A5-775B46FCA3C6}" dt="2024-04-04T14:44:18.099" v="1113" actId="478"/>
          <ac:picMkLst>
            <pc:docMk/>
            <pc:sldMk cId="2556202663" sldId="269"/>
            <ac:picMk id="13" creationId="{2D56A391-3B90-1CDB-2EA7-CA521A8E8D1A}"/>
          </ac:picMkLst>
        </pc:picChg>
        <pc:picChg chg="del">
          <ac:chgData name="Carmela Giglio" userId="7679140d-bd07-413c-9776-149d801d25e1" providerId="ADAL" clId="{7BB57C00-6C9D-4E7D-98A5-775B46FCA3C6}" dt="2024-04-04T14:44:18.843" v="1114" actId="478"/>
          <ac:picMkLst>
            <pc:docMk/>
            <pc:sldMk cId="2556202663" sldId="269"/>
            <ac:picMk id="15" creationId="{479A94C7-9F72-8E06-6E9F-15DAF22A18D3}"/>
          </ac:picMkLst>
        </pc:picChg>
        <pc:picChg chg="del">
          <ac:chgData name="Carmela Giglio" userId="7679140d-bd07-413c-9776-149d801d25e1" providerId="ADAL" clId="{7BB57C00-6C9D-4E7D-98A5-775B46FCA3C6}" dt="2024-04-04T14:44:19.286" v="1115" actId="478"/>
          <ac:picMkLst>
            <pc:docMk/>
            <pc:sldMk cId="2556202663" sldId="269"/>
            <ac:picMk id="17" creationId="{066E8532-572B-524B-81FC-ECF371E2D4A4}"/>
          </ac:picMkLst>
        </pc:picChg>
      </pc:sldChg>
      <pc:sldChg chg="addSp modSp add mod">
        <pc:chgData name="Carmela Giglio" userId="7679140d-bd07-413c-9776-149d801d25e1" providerId="ADAL" clId="{7BB57C00-6C9D-4E7D-98A5-775B46FCA3C6}" dt="2024-04-04T14:46:39.799" v="1189" actId="20577"/>
        <pc:sldMkLst>
          <pc:docMk/>
          <pc:sldMk cId="666951776" sldId="270"/>
        </pc:sldMkLst>
        <pc:spChg chg="mod">
          <ac:chgData name="Carmela Giglio" userId="7679140d-bd07-413c-9776-149d801d25e1" providerId="ADAL" clId="{7BB57C00-6C9D-4E7D-98A5-775B46FCA3C6}" dt="2024-04-04T14:45:19.228" v="1162" actId="20577"/>
          <ac:spMkLst>
            <pc:docMk/>
            <pc:sldMk cId="666951776" sldId="270"/>
            <ac:spMk id="2" creationId="{72994B8C-D513-9506-040A-538333E2333B}"/>
          </ac:spMkLst>
        </pc:spChg>
        <pc:spChg chg="mod">
          <ac:chgData name="Carmela Giglio" userId="7679140d-bd07-413c-9776-149d801d25e1" providerId="ADAL" clId="{7BB57C00-6C9D-4E7D-98A5-775B46FCA3C6}" dt="2024-04-04T14:46:35.438" v="1184" actId="14100"/>
          <ac:spMkLst>
            <pc:docMk/>
            <pc:sldMk cId="666951776" sldId="270"/>
            <ac:spMk id="3" creationId="{625B88BB-CDA6-E4CC-64C3-0D2611428026}"/>
          </ac:spMkLst>
        </pc:spChg>
        <pc:spChg chg="mod">
          <ac:chgData name="Carmela Giglio" userId="7679140d-bd07-413c-9776-149d801d25e1" providerId="ADAL" clId="{7BB57C00-6C9D-4E7D-98A5-775B46FCA3C6}" dt="2024-04-04T14:46:39.799" v="1189" actId="20577"/>
          <ac:spMkLst>
            <pc:docMk/>
            <pc:sldMk cId="666951776" sldId="270"/>
            <ac:spMk id="4" creationId="{BDCE6C7E-36D5-1B0C-AE7F-7286A49B757A}"/>
          </ac:spMkLst>
        </pc:spChg>
        <pc:picChg chg="add mod">
          <ac:chgData name="Carmela Giglio" userId="7679140d-bd07-413c-9776-149d801d25e1" providerId="ADAL" clId="{7BB57C00-6C9D-4E7D-98A5-775B46FCA3C6}" dt="2024-04-04T14:46:37.439" v="1186" actId="1076"/>
          <ac:picMkLst>
            <pc:docMk/>
            <pc:sldMk cId="666951776" sldId="270"/>
            <ac:picMk id="6" creationId="{FF34E70E-7EDE-44B0-3F8F-D611B3C7D0BF}"/>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6D02F6-AA4D-A484-7B48-26263DDFD94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5381B3D-9FFD-38B7-12B7-BFB8FD3DC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2EEEE73-B93A-B2BD-3950-27D546A98526}"/>
              </a:ext>
            </a:extLst>
          </p:cNvPr>
          <p:cNvSpPr>
            <a:spLocks noGrp="1"/>
          </p:cNvSpPr>
          <p:nvPr>
            <p:ph type="dt" sz="half" idx="10"/>
          </p:nvPr>
        </p:nvSpPr>
        <p:spPr/>
        <p:txBody>
          <a:bodyPr/>
          <a:lstStyle/>
          <a:p>
            <a:fld id="{D36ED69A-107D-4E08-84A2-D2695F683DDB}" type="datetimeFigureOut">
              <a:rPr lang="it-IT" smtClean="0"/>
              <a:t>30/04/24</a:t>
            </a:fld>
            <a:endParaRPr lang="it-IT"/>
          </a:p>
        </p:txBody>
      </p:sp>
      <p:sp>
        <p:nvSpPr>
          <p:cNvPr id="5" name="Segnaposto piè di pagina 4">
            <a:extLst>
              <a:ext uri="{FF2B5EF4-FFF2-40B4-BE49-F238E27FC236}">
                <a16:creationId xmlns:a16="http://schemas.microsoft.com/office/drawing/2014/main" id="{2EA9FBAD-AF11-725D-05AB-2CF3284BE0D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0ADE523-0B02-5B9D-FF58-3B0652F1CD66}"/>
              </a:ext>
            </a:extLst>
          </p:cNvPr>
          <p:cNvSpPr>
            <a:spLocks noGrp="1"/>
          </p:cNvSpPr>
          <p:nvPr>
            <p:ph type="sldNum" sz="quarter" idx="12"/>
          </p:nvPr>
        </p:nvSpPr>
        <p:spPr/>
        <p:txBody>
          <a:bodyPr/>
          <a:lstStyle/>
          <a:p>
            <a:fld id="{9C694983-B3C9-4E10-8AE6-F72F92097FEE}" type="slidenum">
              <a:rPr lang="it-IT" smtClean="0"/>
              <a:t>‹N›</a:t>
            </a:fld>
            <a:endParaRPr lang="it-IT"/>
          </a:p>
        </p:txBody>
      </p:sp>
      <p:pic>
        <p:nvPicPr>
          <p:cNvPr id="8" name="Immagine 7" descr="Immagine che contiene cielo, aria aperta, Ruota di bicicletta, veicolo&#10;&#10;Descrizione generata automaticamente">
            <a:extLst>
              <a:ext uri="{FF2B5EF4-FFF2-40B4-BE49-F238E27FC236}">
                <a16:creationId xmlns:a16="http://schemas.microsoft.com/office/drawing/2014/main" id="{E7B31830-1765-2940-3845-045F72CB06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Immagine 10">
            <a:extLst>
              <a:ext uri="{FF2B5EF4-FFF2-40B4-BE49-F238E27FC236}">
                <a16:creationId xmlns:a16="http://schemas.microsoft.com/office/drawing/2014/main" id="{89CA1AD1-5E06-F543-D124-AFD9B3D52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465" y="6264564"/>
            <a:ext cx="421969" cy="445155"/>
          </a:xfrm>
          <a:prstGeom prst="rect">
            <a:avLst/>
          </a:prstGeom>
        </p:spPr>
      </p:pic>
      <p:sp>
        <p:nvSpPr>
          <p:cNvPr id="12" name="CasellaDiTesto 11">
            <a:extLst>
              <a:ext uri="{FF2B5EF4-FFF2-40B4-BE49-F238E27FC236}">
                <a16:creationId xmlns:a16="http://schemas.microsoft.com/office/drawing/2014/main" id="{7CE4F826-F5B5-91B8-0040-F0EE3757D922}"/>
              </a:ext>
            </a:extLst>
          </p:cNvPr>
          <p:cNvSpPr txBox="1"/>
          <p:nvPr userDrawn="1"/>
        </p:nvSpPr>
        <p:spPr>
          <a:xfrm>
            <a:off x="3770325" y="6487141"/>
            <a:ext cx="4651349" cy="276999"/>
          </a:xfrm>
          <a:prstGeom prst="rect">
            <a:avLst/>
          </a:prstGeom>
          <a:noFill/>
        </p:spPr>
        <p:txBody>
          <a:bodyPr wrap="square">
            <a:spAutoFit/>
          </a:bodyPr>
          <a:lstStyle/>
          <a:p>
            <a:pPr algn="ctr"/>
            <a:r>
              <a:rPr lang="it-IT" sz="1200" b="0" dirty="0">
                <a:solidFill>
                  <a:schemeClr val="bg1">
                    <a:alpha val="30000"/>
                  </a:schemeClr>
                </a:solidFill>
              </a:rPr>
              <a:t>© 2024 S. Lattes &amp; C. Editori </a:t>
            </a:r>
            <a:r>
              <a:rPr lang="it-IT" sz="1200" b="0" dirty="0" err="1">
                <a:solidFill>
                  <a:schemeClr val="bg1">
                    <a:alpha val="30000"/>
                  </a:schemeClr>
                </a:solidFill>
              </a:rPr>
              <a:t>SpA</a:t>
            </a:r>
            <a:r>
              <a:rPr lang="it-IT" sz="1200" b="0" dirty="0">
                <a:solidFill>
                  <a:schemeClr val="bg1">
                    <a:alpha val="30000"/>
                  </a:schemeClr>
                </a:solidFill>
              </a:rPr>
              <a:t> Torino – BRAIN Volume A</a:t>
            </a:r>
          </a:p>
        </p:txBody>
      </p:sp>
      <p:sp>
        <p:nvSpPr>
          <p:cNvPr id="13" name="CasellaDiTesto 12">
            <a:extLst>
              <a:ext uri="{FF2B5EF4-FFF2-40B4-BE49-F238E27FC236}">
                <a16:creationId xmlns:a16="http://schemas.microsoft.com/office/drawing/2014/main" id="{0209351D-DD1C-91C1-804A-0860B30C6B3B}"/>
              </a:ext>
            </a:extLst>
          </p:cNvPr>
          <p:cNvSpPr txBox="1"/>
          <p:nvPr userDrawn="1"/>
        </p:nvSpPr>
        <p:spPr>
          <a:xfrm>
            <a:off x="11355158" y="6443587"/>
            <a:ext cx="836842" cy="307777"/>
          </a:xfrm>
          <a:prstGeom prst="rect">
            <a:avLst/>
          </a:prstGeom>
          <a:noFill/>
        </p:spPr>
        <p:txBody>
          <a:bodyPr wrap="square">
            <a:spAutoFit/>
          </a:bodyPr>
          <a:lstStyle/>
          <a:p>
            <a:pPr algn="ctr"/>
            <a:fld id="{AACB66BD-FA81-48B7-856A-C7F31C02201D}" type="slidenum">
              <a:rPr lang="it-IT" sz="1400" b="1" smtClean="0">
                <a:effectLst/>
              </a:rPr>
              <a:pPr algn="ctr"/>
              <a:t>‹N›</a:t>
            </a:fld>
            <a:endParaRPr lang="it-IT" sz="1400" b="1" dirty="0">
              <a:effectLst/>
            </a:endParaRPr>
          </a:p>
        </p:txBody>
      </p:sp>
    </p:spTree>
    <p:extLst>
      <p:ext uri="{BB962C8B-B14F-4D97-AF65-F5344CB8AC3E}">
        <p14:creationId xmlns:p14="http://schemas.microsoft.com/office/powerpoint/2010/main" val="138236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59A4D1-9493-FF58-AA7B-A59BA39D372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B03E120-5C32-FF33-A411-33698E063F2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6DA1A2-50E3-EB52-5582-09A2C7C5EA80}"/>
              </a:ext>
            </a:extLst>
          </p:cNvPr>
          <p:cNvSpPr>
            <a:spLocks noGrp="1"/>
          </p:cNvSpPr>
          <p:nvPr>
            <p:ph type="dt" sz="half" idx="10"/>
          </p:nvPr>
        </p:nvSpPr>
        <p:spPr/>
        <p:txBody>
          <a:bodyPr/>
          <a:lstStyle/>
          <a:p>
            <a:fld id="{D36ED69A-107D-4E08-84A2-D2695F683DDB}" type="datetimeFigureOut">
              <a:rPr lang="it-IT" smtClean="0"/>
              <a:t>30/04/24</a:t>
            </a:fld>
            <a:endParaRPr lang="it-IT"/>
          </a:p>
        </p:txBody>
      </p:sp>
      <p:sp>
        <p:nvSpPr>
          <p:cNvPr id="5" name="Segnaposto piè di pagina 4">
            <a:extLst>
              <a:ext uri="{FF2B5EF4-FFF2-40B4-BE49-F238E27FC236}">
                <a16:creationId xmlns:a16="http://schemas.microsoft.com/office/drawing/2014/main" id="{EECDBCCB-0DDB-7DBB-48F6-0FEFB660587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2E8987B-26D0-DF18-4AC9-B8B4C38B8A8B}"/>
              </a:ext>
            </a:extLst>
          </p:cNvPr>
          <p:cNvSpPr>
            <a:spLocks noGrp="1"/>
          </p:cNvSpPr>
          <p:nvPr>
            <p:ph type="sldNum" sz="quarter" idx="12"/>
          </p:nvPr>
        </p:nvSpPr>
        <p:spPr/>
        <p:txBody>
          <a:bodyPr/>
          <a:lstStyle/>
          <a:p>
            <a:fld id="{9C694983-B3C9-4E10-8AE6-F72F92097FEE}" type="slidenum">
              <a:rPr lang="it-IT" smtClean="0"/>
              <a:t>‹N›</a:t>
            </a:fld>
            <a:endParaRPr lang="it-IT"/>
          </a:p>
        </p:txBody>
      </p:sp>
    </p:spTree>
    <p:extLst>
      <p:ext uri="{BB962C8B-B14F-4D97-AF65-F5344CB8AC3E}">
        <p14:creationId xmlns:p14="http://schemas.microsoft.com/office/powerpoint/2010/main" val="389834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F41D954-F5E0-FE23-07E5-570C2246E89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FC1CFFA-4B3C-B200-E511-37106F2BC6E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510C4FA-FC0F-5EB8-834E-759F471DC0C9}"/>
              </a:ext>
            </a:extLst>
          </p:cNvPr>
          <p:cNvSpPr>
            <a:spLocks noGrp="1"/>
          </p:cNvSpPr>
          <p:nvPr>
            <p:ph type="dt" sz="half" idx="10"/>
          </p:nvPr>
        </p:nvSpPr>
        <p:spPr/>
        <p:txBody>
          <a:bodyPr/>
          <a:lstStyle/>
          <a:p>
            <a:fld id="{D36ED69A-107D-4E08-84A2-D2695F683DDB}" type="datetimeFigureOut">
              <a:rPr lang="it-IT" smtClean="0"/>
              <a:t>30/04/24</a:t>
            </a:fld>
            <a:endParaRPr lang="it-IT"/>
          </a:p>
        </p:txBody>
      </p:sp>
      <p:sp>
        <p:nvSpPr>
          <p:cNvPr id="5" name="Segnaposto piè di pagina 4">
            <a:extLst>
              <a:ext uri="{FF2B5EF4-FFF2-40B4-BE49-F238E27FC236}">
                <a16:creationId xmlns:a16="http://schemas.microsoft.com/office/drawing/2014/main" id="{6EF89EA6-6FDE-B25C-AE6A-41FB1777B5E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8C085D8-2587-187D-6E44-94A73B2F9C06}"/>
              </a:ext>
            </a:extLst>
          </p:cNvPr>
          <p:cNvSpPr>
            <a:spLocks noGrp="1"/>
          </p:cNvSpPr>
          <p:nvPr>
            <p:ph type="sldNum" sz="quarter" idx="12"/>
          </p:nvPr>
        </p:nvSpPr>
        <p:spPr/>
        <p:txBody>
          <a:bodyPr/>
          <a:lstStyle/>
          <a:p>
            <a:fld id="{9C694983-B3C9-4E10-8AE6-F72F92097FEE}" type="slidenum">
              <a:rPr lang="it-IT" smtClean="0"/>
              <a:t>‹N›</a:t>
            </a:fld>
            <a:endParaRPr lang="it-IT"/>
          </a:p>
        </p:txBody>
      </p:sp>
    </p:spTree>
    <p:extLst>
      <p:ext uri="{BB962C8B-B14F-4D97-AF65-F5344CB8AC3E}">
        <p14:creationId xmlns:p14="http://schemas.microsoft.com/office/powerpoint/2010/main" val="318514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4261D887-6BBE-9A1A-E3C3-74120EF132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465" y="6264564"/>
            <a:ext cx="421969" cy="445155"/>
          </a:xfrm>
          <a:prstGeom prst="rect">
            <a:avLst/>
          </a:prstGeom>
        </p:spPr>
      </p:pic>
      <p:sp>
        <p:nvSpPr>
          <p:cNvPr id="8" name="CasellaDiTesto 7">
            <a:extLst>
              <a:ext uri="{FF2B5EF4-FFF2-40B4-BE49-F238E27FC236}">
                <a16:creationId xmlns:a16="http://schemas.microsoft.com/office/drawing/2014/main" id="{BEE1FFB0-F6D6-9CB7-56B6-906CA7B6A6C1}"/>
              </a:ext>
            </a:extLst>
          </p:cNvPr>
          <p:cNvSpPr txBox="1"/>
          <p:nvPr userDrawn="1"/>
        </p:nvSpPr>
        <p:spPr>
          <a:xfrm>
            <a:off x="11355158" y="6443587"/>
            <a:ext cx="836842" cy="307777"/>
          </a:xfrm>
          <a:prstGeom prst="rect">
            <a:avLst/>
          </a:prstGeom>
          <a:noFill/>
        </p:spPr>
        <p:txBody>
          <a:bodyPr wrap="square">
            <a:spAutoFit/>
          </a:bodyPr>
          <a:lstStyle/>
          <a:p>
            <a:pPr algn="ctr"/>
            <a:fld id="{AACB66BD-FA81-48B7-856A-C7F31C02201D}" type="slidenum">
              <a:rPr lang="it-IT" sz="1400" b="1" smtClean="0">
                <a:effectLst/>
              </a:rPr>
              <a:pPr algn="ctr"/>
              <a:t>‹N›</a:t>
            </a:fld>
            <a:endParaRPr lang="it-IT" sz="1400" b="1" dirty="0">
              <a:effectLst/>
            </a:endParaRPr>
          </a:p>
        </p:txBody>
      </p:sp>
      <p:sp>
        <p:nvSpPr>
          <p:cNvPr id="9" name="CasellaDiTesto 8">
            <a:extLst>
              <a:ext uri="{FF2B5EF4-FFF2-40B4-BE49-F238E27FC236}">
                <a16:creationId xmlns:a16="http://schemas.microsoft.com/office/drawing/2014/main" id="{89385E0D-5241-2D28-03D5-2D210BFAC32C}"/>
              </a:ext>
            </a:extLst>
          </p:cNvPr>
          <p:cNvSpPr txBox="1"/>
          <p:nvPr userDrawn="1"/>
        </p:nvSpPr>
        <p:spPr>
          <a:xfrm>
            <a:off x="3770325" y="6487141"/>
            <a:ext cx="4651349" cy="276999"/>
          </a:xfrm>
          <a:prstGeom prst="rect">
            <a:avLst/>
          </a:prstGeom>
          <a:noFill/>
        </p:spPr>
        <p:txBody>
          <a:bodyPr wrap="square">
            <a:spAutoFit/>
          </a:bodyPr>
          <a:lstStyle/>
          <a:p>
            <a:pPr algn="ctr"/>
            <a:r>
              <a:rPr lang="it-IT" sz="1200" b="0" dirty="0">
                <a:solidFill>
                  <a:schemeClr val="tx1">
                    <a:alpha val="30000"/>
                  </a:schemeClr>
                </a:solidFill>
              </a:rPr>
              <a:t>© 2024 S. Lattes &amp; C. Editori </a:t>
            </a:r>
            <a:r>
              <a:rPr lang="it-IT" sz="1200" b="0" dirty="0" err="1">
                <a:solidFill>
                  <a:schemeClr val="tx1">
                    <a:alpha val="30000"/>
                  </a:schemeClr>
                </a:solidFill>
              </a:rPr>
              <a:t>SpA</a:t>
            </a:r>
            <a:r>
              <a:rPr lang="it-IT" sz="1200" b="0" dirty="0">
                <a:solidFill>
                  <a:schemeClr val="tx1">
                    <a:alpha val="30000"/>
                  </a:schemeClr>
                </a:solidFill>
              </a:rPr>
              <a:t> Torino – BRAIN Volume A</a:t>
            </a:r>
          </a:p>
        </p:txBody>
      </p:sp>
      <p:pic>
        <p:nvPicPr>
          <p:cNvPr id="10" name="Immagine 9">
            <a:extLst>
              <a:ext uri="{FF2B5EF4-FFF2-40B4-BE49-F238E27FC236}">
                <a16:creationId xmlns:a16="http://schemas.microsoft.com/office/drawing/2014/main" id="{D96A365E-DFE2-F4C3-0FE3-F121CEE68A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18921" y="652318"/>
            <a:ext cx="273079" cy="5553364"/>
          </a:xfrm>
          <a:prstGeom prst="rect">
            <a:avLst/>
          </a:prstGeom>
        </p:spPr>
      </p:pic>
    </p:spTree>
    <p:extLst>
      <p:ext uri="{BB962C8B-B14F-4D97-AF65-F5344CB8AC3E}">
        <p14:creationId xmlns:p14="http://schemas.microsoft.com/office/powerpoint/2010/main" val="429270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632524-D49F-569C-2298-F6B70C05CF2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A119C87-EAFA-F79B-0FEB-920ABECFAD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9474C76-17AC-DBCA-83A1-6D429DD54BA6}"/>
              </a:ext>
            </a:extLst>
          </p:cNvPr>
          <p:cNvSpPr>
            <a:spLocks noGrp="1"/>
          </p:cNvSpPr>
          <p:nvPr>
            <p:ph type="dt" sz="half" idx="10"/>
          </p:nvPr>
        </p:nvSpPr>
        <p:spPr/>
        <p:txBody>
          <a:bodyPr/>
          <a:lstStyle/>
          <a:p>
            <a:fld id="{D36ED69A-107D-4E08-84A2-D2695F683DDB}" type="datetimeFigureOut">
              <a:rPr lang="it-IT" smtClean="0"/>
              <a:t>30/04/24</a:t>
            </a:fld>
            <a:endParaRPr lang="it-IT"/>
          </a:p>
        </p:txBody>
      </p:sp>
      <p:sp>
        <p:nvSpPr>
          <p:cNvPr id="5" name="Segnaposto piè di pagina 4">
            <a:extLst>
              <a:ext uri="{FF2B5EF4-FFF2-40B4-BE49-F238E27FC236}">
                <a16:creationId xmlns:a16="http://schemas.microsoft.com/office/drawing/2014/main" id="{33E29A87-2421-2F07-7CEB-F8FA7DD4F5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E08DE06-E7C3-3CEE-D713-A5493E36B5F6}"/>
              </a:ext>
            </a:extLst>
          </p:cNvPr>
          <p:cNvSpPr>
            <a:spLocks noGrp="1"/>
          </p:cNvSpPr>
          <p:nvPr>
            <p:ph type="sldNum" sz="quarter" idx="12"/>
          </p:nvPr>
        </p:nvSpPr>
        <p:spPr/>
        <p:txBody>
          <a:bodyPr/>
          <a:lstStyle/>
          <a:p>
            <a:fld id="{9C694983-B3C9-4E10-8AE6-F72F92097FEE}" type="slidenum">
              <a:rPr lang="it-IT" smtClean="0"/>
              <a:t>‹N›</a:t>
            </a:fld>
            <a:endParaRPr lang="it-IT"/>
          </a:p>
        </p:txBody>
      </p:sp>
    </p:spTree>
    <p:extLst>
      <p:ext uri="{BB962C8B-B14F-4D97-AF65-F5344CB8AC3E}">
        <p14:creationId xmlns:p14="http://schemas.microsoft.com/office/powerpoint/2010/main" val="173036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5016F6-CE66-4CF4-2B63-6811040544F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5882F8-9554-BA8E-95C1-015761CC5AA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D1A0B1A-06FD-490F-A791-644A6FD6505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35F2950-9CF6-076E-D190-40C030CF2B5B}"/>
              </a:ext>
            </a:extLst>
          </p:cNvPr>
          <p:cNvSpPr>
            <a:spLocks noGrp="1"/>
          </p:cNvSpPr>
          <p:nvPr>
            <p:ph type="dt" sz="half" idx="10"/>
          </p:nvPr>
        </p:nvSpPr>
        <p:spPr/>
        <p:txBody>
          <a:bodyPr/>
          <a:lstStyle/>
          <a:p>
            <a:fld id="{D36ED69A-107D-4E08-84A2-D2695F683DDB}" type="datetimeFigureOut">
              <a:rPr lang="it-IT" smtClean="0"/>
              <a:t>30/04/24</a:t>
            </a:fld>
            <a:endParaRPr lang="it-IT"/>
          </a:p>
        </p:txBody>
      </p:sp>
      <p:sp>
        <p:nvSpPr>
          <p:cNvPr id="6" name="Segnaposto piè di pagina 5">
            <a:extLst>
              <a:ext uri="{FF2B5EF4-FFF2-40B4-BE49-F238E27FC236}">
                <a16:creationId xmlns:a16="http://schemas.microsoft.com/office/drawing/2014/main" id="{E47F1C11-1F6B-7B22-9CE4-8EC6B227EF6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729F17F-BA11-06A9-0755-74A083ED4F80}"/>
              </a:ext>
            </a:extLst>
          </p:cNvPr>
          <p:cNvSpPr>
            <a:spLocks noGrp="1"/>
          </p:cNvSpPr>
          <p:nvPr>
            <p:ph type="sldNum" sz="quarter" idx="12"/>
          </p:nvPr>
        </p:nvSpPr>
        <p:spPr/>
        <p:txBody>
          <a:bodyPr/>
          <a:lstStyle/>
          <a:p>
            <a:fld id="{9C694983-B3C9-4E10-8AE6-F72F92097FEE}" type="slidenum">
              <a:rPr lang="it-IT" smtClean="0"/>
              <a:t>‹N›</a:t>
            </a:fld>
            <a:endParaRPr lang="it-IT"/>
          </a:p>
        </p:txBody>
      </p:sp>
    </p:spTree>
    <p:extLst>
      <p:ext uri="{BB962C8B-B14F-4D97-AF65-F5344CB8AC3E}">
        <p14:creationId xmlns:p14="http://schemas.microsoft.com/office/powerpoint/2010/main" val="371808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1EC493-7409-7D4C-EE87-8D800D3E9FB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5471585-CE0A-303B-8E57-D50B05EC36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5AE60E0-2011-B992-F442-365A1B25AC2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86A69B8-FE81-1C08-079A-BAA731A609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B1827DD-F9AF-262B-9645-D77D5C6206C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C92D6C9-D664-AA6D-68EE-29AD77C45EB6}"/>
              </a:ext>
            </a:extLst>
          </p:cNvPr>
          <p:cNvSpPr>
            <a:spLocks noGrp="1"/>
          </p:cNvSpPr>
          <p:nvPr>
            <p:ph type="dt" sz="half" idx="10"/>
          </p:nvPr>
        </p:nvSpPr>
        <p:spPr/>
        <p:txBody>
          <a:bodyPr/>
          <a:lstStyle/>
          <a:p>
            <a:fld id="{D36ED69A-107D-4E08-84A2-D2695F683DDB}" type="datetimeFigureOut">
              <a:rPr lang="it-IT" smtClean="0"/>
              <a:t>30/04/24</a:t>
            </a:fld>
            <a:endParaRPr lang="it-IT"/>
          </a:p>
        </p:txBody>
      </p:sp>
      <p:sp>
        <p:nvSpPr>
          <p:cNvPr id="8" name="Segnaposto piè di pagina 7">
            <a:extLst>
              <a:ext uri="{FF2B5EF4-FFF2-40B4-BE49-F238E27FC236}">
                <a16:creationId xmlns:a16="http://schemas.microsoft.com/office/drawing/2014/main" id="{FB8C7412-2995-78DE-713D-34285D51072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F5D37E6-123A-59F0-1A04-0CB24C339E3A}"/>
              </a:ext>
            </a:extLst>
          </p:cNvPr>
          <p:cNvSpPr>
            <a:spLocks noGrp="1"/>
          </p:cNvSpPr>
          <p:nvPr>
            <p:ph type="sldNum" sz="quarter" idx="12"/>
          </p:nvPr>
        </p:nvSpPr>
        <p:spPr/>
        <p:txBody>
          <a:bodyPr/>
          <a:lstStyle/>
          <a:p>
            <a:fld id="{9C694983-B3C9-4E10-8AE6-F72F92097FEE}" type="slidenum">
              <a:rPr lang="it-IT" smtClean="0"/>
              <a:t>‹N›</a:t>
            </a:fld>
            <a:endParaRPr lang="it-IT"/>
          </a:p>
        </p:txBody>
      </p:sp>
    </p:spTree>
    <p:extLst>
      <p:ext uri="{BB962C8B-B14F-4D97-AF65-F5344CB8AC3E}">
        <p14:creationId xmlns:p14="http://schemas.microsoft.com/office/powerpoint/2010/main" val="27380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B2AEF3-2088-E192-EE0A-107B0859894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F102C51-091D-EDEA-5ABF-4A4AB28EED02}"/>
              </a:ext>
            </a:extLst>
          </p:cNvPr>
          <p:cNvSpPr>
            <a:spLocks noGrp="1"/>
          </p:cNvSpPr>
          <p:nvPr>
            <p:ph type="dt" sz="half" idx="10"/>
          </p:nvPr>
        </p:nvSpPr>
        <p:spPr/>
        <p:txBody>
          <a:bodyPr/>
          <a:lstStyle/>
          <a:p>
            <a:fld id="{D36ED69A-107D-4E08-84A2-D2695F683DDB}" type="datetimeFigureOut">
              <a:rPr lang="it-IT" smtClean="0"/>
              <a:t>30/04/24</a:t>
            </a:fld>
            <a:endParaRPr lang="it-IT"/>
          </a:p>
        </p:txBody>
      </p:sp>
      <p:sp>
        <p:nvSpPr>
          <p:cNvPr id="4" name="Segnaposto piè di pagina 3">
            <a:extLst>
              <a:ext uri="{FF2B5EF4-FFF2-40B4-BE49-F238E27FC236}">
                <a16:creationId xmlns:a16="http://schemas.microsoft.com/office/drawing/2014/main" id="{1BD557D2-651F-83B7-24AE-F5EE4EDD613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D4A310C-9FF4-D479-ED89-C97351E9CEB1}"/>
              </a:ext>
            </a:extLst>
          </p:cNvPr>
          <p:cNvSpPr>
            <a:spLocks noGrp="1"/>
          </p:cNvSpPr>
          <p:nvPr>
            <p:ph type="sldNum" sz="quarter" idx="12"/>
          </p:nvPr>
        </p:nvSpPr>
        <p:spPr/>
        <p:txBody>
          <a:bodyPr/>
          <a:lstStyle/>
          <a:p>
            <a:fld id="{9C694983-B3C9-4E10-8AE6-F72F92097FEE}" type="slidenum">
              <a:rPr lang="it-IT" smtClean="0"/>
              <a:t>‹N›</a:t>
            </a:fld>
            <a:endParaRPr lang="it-IT"/>
          </a:p>
        </p:txBody>
      </p:sp>
    </p:spTree>
    <p:extLst>
      <p:ext uri="{BB962C8B-B14F-4D97-AF65-F5344CB8AC3E}">
        <p14:creationId xmlns:p14="http://schemas.microsoft.com/office/powerpoint/2010/main" val="32161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7CA25A5-19C9-CFCE-F498-2F24A04276D9}"/>
              </a:ext>
            </a:extLst>
          </p:cNvPr>
          <p:cNvSpPr>
            <a:spLocks noGrp="1"/>
          </p:cNvSpPr>
          <p:nvPr>
            <p:ph type="dt" sz="half" idx="10"/>
          </p:nvPr>
        </p:nvSpPr>
        <p:spPr/>
        <p:txBody>
          <a:bodyPr/>
          <a:lstStyle/>
          <a:p>
            <a:fld id="{D36ED69A-107D-4E08-84A2-D2695F683DDB}" type="datetimeFigureOut">
              <a:rPr lang="it-IT" smtClean="0"/>
              <a:t>30/04/24</a:t>
            </a:fld>
            <a:endParaRPr lang="it-IT"/>
          </a:p>
        </p:txBody>
      </p:sp>
      <p:sp>
        <p:nvSpPr>
          <p:cNvPr id="3" name="Segnaposto piè di pagina 2">
            <a:extLst>
              <a:ext uri="{FF2B5EF4-FFF2-40B4-BE49-F238E27FC236}">
                <a16:creationId xmlns:a16="http://schemas.microsoft.com/office/drawing/2014/main" id="{11AE18EC-FD14-F371-4259-EDCBF6EEF25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F879AF1-F9AF-924A-043D-200EEA505C0D}"/>
              </a:ext>
            </a:extLst>
          </p:cNvPr>
          <p:cNvSpPr>
            <a:spLocks noGrp="1"/>
          </p:cNvSpPr>
          <p:nvPr>
            <p:ph type="sldNum" sz="quarter" idx="12"/>
          </p:nvPr>
        </p:nvSpPr>
        <p:spPr/>
        <p:txBody>
          <a:bodyPr/>
          <a:lstStyle/>
          <a:p>
            <a:fld id="{9C694983-B3C9-4E10-8AE6-F72F92097FEE}" type="slidenum">
              <a:rPr lang="it-IT" smtClean="0"/>
              <a:t>‹N›</a:t>
            </a:fld>
            <a:endParaRPr lang="it-IT"/>
          </a:p>
        </p:txBody>
      </p:sp>
    </p:spTree>
    <p:extLst>
      <p:ext uri="{BB962C8B-B14F-4D97-AF65-F5344CB8AC3E}">
        <p14:creationId xmlns:p14="http://schemas.microsoft.com/office/powerpoint/2010/main" val="267587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74B64-2931-F40E-6D59-3517C1F3DFE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BFF349A-6E5D-0F51-7298-9702FCF59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F6A55AF-A24C-6853-7EBD-EC67B59539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E9470D5-6CBF-7868-AD8E-F296EB915C36}"/>
              </a:ext>
            </a:extLst>
          </p:cNvPr>
          <p:cNvSpPr>
            <a:spLocks noGrp="1"/>
          </p:cNvSpPr>
          <p:nvPr>
            <p:ph type="dt" sz="half" idx="10"/>
          </p:nvPr>
        </p:nvSpPr>
        <p:spPr/>
        <p:txBody>
          <a:bodyPr/>
          <a:lstStyle/>
          <a:p>
            <a:fld id="{D36ED69A-107D-4E08-84A2-D2695F683DDB}" type="datetimeFigureOut">
              <a:rPr lang="it-IT" smtClean="0"/>
              <a:t>30/04/24</a:t>
            </a:fld>
            <a:endParaRPr lang="it-IT"/>
          </a:p>
        </p:txBody>
      </p:sp>
      <p:sp>
        <p:nvSpPr>
          <p:cNvPr id="6" name="Segnaposto piè di pagina 5">
            <a:extLst>
              <a:ext uri="{FF2B5EF4-FFF2-40B4-BE49-F238E27FC236}">
                <a16:creationId xmlns:a16="http://schemas.microsoft.com/office/drawing/2014/main" id="{A1FD779B-B27A-16D3-6CC7-1F1CD4BB666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0A61FD6-3A23-F11A-AFCE-2C75FF80B7CA}"/>
              </a:ext>
            </a:extLst>
          </p:cNvPr>
          <p:cNvSpPr>
            <a:spLocks noGrp="1"/>
          </p:cNvSpPr>
          <p:nvPr>
            <p:ph type="sldNum" sz="quarter" idx="12"/>
          </p:nvPr>
        </p:nvSpPr>
        <p:spPr/>
        <p:txBody>
          <a:bodyPr/>
          <a:lstStyle/>
          <a:p>
            <a:fld id="{9C694983-B3C9-4E10-8AE6-F72F92097FEE}" type="slidenum">
              <a:rPr lang="it-IT" smtClean="0"/>
              <a:t>‹N›</a:t>
            </a:fld>
            <a:endParaRPr lang="it-IT"/>
          </a:p>
        </p:txBody>
      </p:sp>
    </p:spTree>
    <p:extLst>
      <p:ext uri="{BB962C8B-B14F-4D97-AF65-F5344CB8AC3E}">
        <p14:creationId xmlns:p14="http://schemas.microsoft.com/office/powerpoint/2010/main" val="1959984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A910B3-B184-BE4E-5044-54C1CEBD874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5E40485-38B3-FB40-90E5-C795BDE49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F9D05EE-B401-3F8A-8277-650492128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C09B5F0-ED26-DA61-041F-5E42CCFD6F19}"/>
              </a:ext>
            </a:extLst>
          </p:cNvPr>
          <p:cNvSpPr>
            <a:spLocks noGrp="1"/>
          </p:cNvSpPr>
          <p:nvPr>
            <p:ph type="dt" sz="half" idx="10"/>
          </p:nvPr>
        </p:nvSpPr>
        <p:spPr/>
        <p:txBody>
          <a:bodyPr/>
          <a:lstStyle/>
          <a:p>
            <a:fld id="{D36ED69A-107D-4E08-84A2-D2695F683DDB}" type="datetimeFigureOut">
              <a:rPr lang="it-IT" smtClean="0"/>
              <a:t>30/04/24</a:t>
            </a:fld>
            <a:endParaRPr lang="it-IT"/>
          </a:p>
        </p:txBody>
      </p:sp>
      <p:sp>
        <p:nvSpPr>
          <p:cNvPr id="6" name="Segnaposto piè di pagina 5">
            <a:extLst>
              <a:ext uri="{FF2B5EF4-FFF2-40B4-BE49-F238E27FC236}">
                <a16:creationId xmlns:a16="http://schemas.microsoft.com/office/drawing/2014/main" id="{3E0966EE-AD21-1225-BE16-1F8F9139DFD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738BA9B-5F26-9C41-7F37-C3B8E7ADFB0A}"/>
              </a:ext>
            </a:extLst>
          </p:cNvPr>
          <p:cNvSpPr>
            <a:spLocks noGrp="1"/>
          </p:cNvSpPr>
          <p:nvPr>
            <p:ph type="sldNum" sz="quarter" idx="12"/>
          </p:nvPr>
        </p:nvSpPr>
        <p:spPr/>
        <p:txBody>
          <a:bodyPr/>
          <a:lstStyle/>
          <a:p>
            <a:fld id="{9C694983-B3C9-4E10-8AE6-F72F92097FEE}" type="slidenum">
              <a:rPr lang="it-IT" smtClean="0"/>
              <a:t>‹N›</a:t>
            </a:fld>
            <a:endParaRPr lang="it-IT"/>
          </a:p>
        </p:txBody>
      </p:sp>
    </p:spTree>
    <p:extLst>
      <p:ext uri="{BB962C8B-B14F-4D97-AF65-F5344CB8AC3E}">
        <p14:creationId xmlns:p14="http://schemas.microsoft.com/office/powerpoint/2010/main" val="84628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8496057-E337-9B8A-CF9C-FDB814436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1032BAC-1CD6-40B3-FC8D-1A46764AC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8AB969-B961-0A67-0784-8558C93E4B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6ED69A-107D-4E08-84A2-D2695F683DDB}" type="datetimeFigureOut">
              <a:rPr lang="it-IT" smtClean="0"/>
              <a:t>30/04/24</a:t>
            </a:fld>
            <a:endParaRPr lang="it-IT"/>
          </a:p>
        </p:txBody>
      </p:sp>
      <p:sp>
        <p:nvSpPr>
          <p:cNvPr id="5" name="Segnaposto piè di pagina 4">
            <a:extLst>
              <a:ext uri="{FF2B5EF4-FFF2-40B4-BE49-F238E27FC236}">
                <a16:creationId xmlns:a16="http://schemas.microsoft.com/office/drawing/2014/main" id="{2AF7ECC7-1104-B087-DCFD-EB5179E8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CB00D9AB-B33A-DA6A-0241-5E3041E4B6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694983-B3C9-4E10-8AE6-F72F92097FEE}" type="slidenum">
              <a:rPr lang="it-IT" smtClean="0"/>
              <a:t>‹N›</a:t>
            </a:fld>
            <a:endParaRPr lang="it-IT"/>
          </a:p>
        </p:txBody>
      </p:sp>
    </p:spTree>
    <p:extLst>
      <p:ext uri="{BB962C8B-B14F-4D97-AF65-F5344CB8AC3E}">
        <p14:creationId xmlns:p14="http://schemas.microsoft.com/office/powerpoint/2010/main" val="327874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806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Immagine che contiene calzature, vestiti, persona, Pantaloncini&#10;&#10;Descrizione generata automaticamente">
            <a:extLst>
              <a:ext uri="{FF2B5EF4-FFF2-40B4-BE49-F238E27FC236}">
                <a16:creationId xmlns:a16="http://schemas.microsoft.com/office/drawing/2014/main" id="{03AE1A5F-6002-8D67-1888-9BE2309238EB}"/>
              </a:ext>
            </a:extLst>
          </p:cNvPr>
          <p:cNvPicPr>
            <a:picLocks noChangeAspect="1"/>
          </p:cNvPicPr>
          <p:nvPr/>
        </p:nvPicPr>
        <p:blipFill rotWithShape="1">
          <a:blip r:embed="rId2">
            <a:extLst>
              <a:ext uri="{28A0092B-C50C-407E-A947-70E740481C1C}">
                <a14:useLocalDpi xmlns:a14="http://schemas.microsoft.com/office/drawing/2010/main" val="0"/>
              </a:ext>
            </a:extLst>
          </a:blip>
          <a:srcRect r="1936"/>
          <a:stretch/>
        </p:blipFill>
        <p:spPr>
          <a:xfrm>
            <a:off x="5238455" y="1498214"/>
            <a:ext cx="6613117" cy="4960620"/>
          </a:xfrm>
          <a:prstGeom prst="rect">
            <a:avLst/>
          </a:prstGeom>
        </p:spPr>
      </p:pic>
      <p:sp>
        <p:nvSpPr>
          <p:cNvPr id="3" name="Segnaposto contenuto 2">
            <a:extLst>
              <a:ext uri="{FF2B5EF4-FFF2-40B4-BE49-F238E27FC236}">
                <a16:creationId xmlns:a16="http://schemas.microsoft.com/office/drawing/2014/main" id="{625B88BB-CDA6-E4CC-64C3-0D2611428026}"/>
              </a:ext>
            </a:extLst>
          </p:cNvPr>
          <p:cNvSpPr>
            <a:spLocks noGrp="1"/>
          </p:cNvSpPr>
          <p:nvPr>
            <p:ph idx="4294967295"/>
          </p:nvPr>
        </p:nvSpPr>
        <p:spPr>
          <a:xfrm>
            <a:off x="685633" y="1266893"/>
            <a:ext cx="7844592" cy="5195292"/>
          </a:xfrm>
        </p:spPr>
        <p:txBody>
          <a:bodyPr>
            <a:noAutofit/>
          </a:bodyPr>
          <a:lstStyle/>
          <a:p>
            <a:pPr marL="0" indent="0">
              <a:lnSpc>
                <a:spcPct val="100000"/>
              </a:lnSpc>
              <a:spcBef>
                <a:spcPts val="0"/>
              </a:spcBef>
              <a:buNone/>
            </a:pPr>
            <a:r>
              <a:rPr lang="it-IT" sz="1800" dirty="0">
                <a:latin typeface="Calibri" panose="020F0502020204030204" pitchFamily="34" charset="0"/>
                <a:cs typeface="Calibri" panose="020F0502020204030204" pitchFamily="34" charset="0"/>
              </a:rPr>
              <a:t>Ogni volta che viene esercitata una forza tra due corpi, esiste sempre una forza uguale e contraria che si origina nello stesso momento. </a:t>
            </a:r>
          </a:p>
          <a:p>
            <a:pPr marL="0" indent="0">
              <a:lnSpc>
                <a:spcPct val="100000"/>
              </a:lnSpc>
              <a:spcBef>
                <a:spcPts val="0"/>
              </a:spcBef>
              <a:spcAft>
                <a:spcPts val="600"/>
              </a:spcAft>
              <a:buNone/>
            </a:pPr>
            <a:endParaRPr lang="it-IT" sz="1800" dirty="0">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Il </a:t>
            </a:r>
            <a:r>
              <a:rPr lang="it-IT" sz="1800" b="1" dirty="0">
                <a:latin typeface="Calibri" panose="020F0502020204030204" pitchFamily="34" charset="0"/>
                <a:cs typeface="Calibri" panose="020F0502020204030204" pitchFamily="34" charset="0"/>
              </a:rPr>
              <a:t>terzo principio della dinamica </a:t>
            </a:r>
            <a:r>
              <a:rPr lang="it-IT" sz="1800" dirty="0">
                <a:latin typeface="Calibri" panose="020F0502020204030204" pitchFamily="34" charset="0"/>
                <a:cs typeface="Calibri" panose="020F0502020204030204" pitchFamily="34" charset="0"/>
              </a:rPr>
              <a:t>afferma che:</a:t>
            </a:r>
          </a:p>
          <a:p>
            <a:pPr>
              <a:lnSpc>
                <a:spcPct val="100000"/>
              </a:lnSpc>
              <a:spcBef>
                <a:spcPts val="0"/>
              </a:spcBef>
            </a:pPr>
            <a:r>
              <a:rPr lang="it-IT" sz="1800" b="1" dirty="0">
                <a:latin typeface="Calibri" panose="020F0502020204030204" pitchFamily="34" charset="0"/>
                <a:cs typeface="Calibri" panose="020F0502020204030204" pitchFamily="34" charset="0"/>
              </a:rPr>
              <a:t>Ogni volta che due corpi interagiscono, la forza esercitata su uno di essi </a:t>
            </a:r>
            <a:br>
              <a:rPr lang="it-IT" sz="1800" b="1" dirty="0">
                <a:latin typeface="Calibri" panose="020F0502020204030204" pitchFamily="34" charset="0"/>
                <a:cs typeface="Calibri" panose="020F0502020204030204" pitchFamily="34" charset="0"/>
              </a:rPr>
            </a:br>
            <a:r>
              <a:rPr lang="it-IT" sz="1800" b="1" dirty="0">
                <a:latin typeface="Calibri" panose="020F0502020204030204" pitchFamily="34" charset="0"/>
                <a:cs typeface="Calibri" panose="020F0502020204030204" pitchFamily="34" charset="0"/>
              </a:rPr>
              <a:t>è di uguale valore e di direzione opposta alla forza esercitata sull’altro.</a:t>
            </a:r>
          </a:p>
          <a:p>
            <a:pPr>
              <a:lnSpc>
                <a:spcPct val="100000"/>
              </a:lnSpc>
              <a:spcBef>
                <a:spcPts val="0"/>
              </a:spcBef>
              <a:spcAft>
                <a:spcPts val="600"/>
              </a:spcAft>
            </a:pPr>
            <a:endParaRPr lang="it-IT" sz="1800" b="1" dirty="0">
              <a:solidFill>
                <a:srgbClr val="0D0D0D"/>
              </a:solidFill>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pPr>
            <a:r>
              <a:rPr lang="it-IT" sz="1800" i="0" dirty="0">
                <a:solidFill>
                  <a:srgbClr val="0D0D0D"/>
                </a:solidFill>
                <a:effectLst/>
                <a:latin typeface="Calibri" panose="020F0502020204030204" pitchFamily="34" charset="0"/>
                <a:cs typeface="Calibri" panose="020F0502020204030204" pitchFamily="34" charset="0"/>
              </a:rPr>
              <a:t>Detta la prima forza       e la seconda forza        il principio afferma che </a:t>
            </a:r>
            <a:r>
              <a:rPr lang="it-IT" sz="1800" i="1" dirty="0">
                <a:solidFill>
                  <a:srgbClr val="0D0D0D"/>
                </a:solidFill>
                <a:effectLst/>
                <a:latin typeface="Calibri" panose="020F0502020204030204" pitchFamily="34" charset="0"/>
                <a:cs typeface="Calibri" panose="020F0502020204030204" pitchFamily="34" charset="0"/>
              </a:rPr>
              <a:t>F</a:t>
            </a:r>
            <a:r>
              <a:rPr lang="it-IT" sz="1800" i="0" dirty="0">
                <a:solidFill>
                  <a:srgbClr val="0D0D0D"/>
                </a:solidFill>
                <a:effectLst/>
                <a:latin typeface="Calibri" panose="020F0502020204030204" pitchFamily="34" charset="0"/>
                <a:cs typeface="Calibri" panose="020F0502020204030204" pitchFamily="34" charset="0"/>
              </a:rPr>
              <a:t>₁ = </a:t>
            </a:r>
            <a:r>
              <a:rPr lang="it-IT" sz="1800" i="1" dirty="0">
                <a:solidFill>
                  <a:srgbClr val="0D0D0D"/>
                </a:solidFill>
                <a:effectLst/>
                <a:latin typeface="Calibri" panose="020F0502020204030204" pitchFamily="34" charset="0"/>
                <a:cs typeface="Calibri" panose="020F0502020204030204" pitchFamily="34" charset="0"/>
              </a:rPr>
              <a:t>F</a:t>
            </a:r>
            <a:r>
              <a:rPr lang="it-IT" sz="1800" i="0" dirty="0">
                <a:solidFill>
                  <a:srgbClr val="0D0D0D"/>
                </a:solidFill>
                <a:effectLst/>
                <a:latin typeface="Calibri" panose="020F0502020204030204" pitchFamily="34" charset="0"/>
                <a:cs typeface="Calibri" panose="020F0502020204030204" pitchFamily="34" charset="0"/>
              </a:rPr>
              <a:t>₂ </a:t>
            </a:r>
          </a:p>
          <a:p>
            <a:pPr marL="0" indent="0">
              <a:lnSpc>
                <a:spcPct val="100000"/>
              </a:lnSpc>
              <a:spcBef>
                <a:spcPts val="0"/>
              </a:spcBef>
              <a:spcAft>
                <a:spcPts val="600"/>
              </a:spcAft>
              <a:buNone/>
            </a:pPr>
            <a:r>
              <a:rPr lang="it-IT" sz="1800" i="0" dirty="0">
                <a:solidFill>
                  <a:srgbClr val="0D0D0D"/>
                </a:solidFill>
                <a:effectLst/>
                <a:latin typeface="Calibri" panose="020F0502020204030204" pitchFamily="34" charset="0"/>
                <a:cs typeface="Calibri" panose="020F0502020204030204" pitchFamily="34" charset="0"/>
              </a:rPr>
              <a:t>Quindi, se un corpo applica una forza su un secondo corpo, il primo corpo riceve dal secondo corpo una forza uguale e contraria. Questa proprietà ci spiega perché il terzo principio della dinamica è anche detto </a:t>
            </a:r>
            <a:r>
              <a:rPr lang="it-IT" sz="1800" b="1" i="0" dirty="0">
                <a:solidFill>
                  <a:srgbClr val="0D0D0D"/>
                </a:solidFill>
                <a:effectLst/>
                <a:latin typeface="Calibri" panose="020F0502020204030204" pitchFamily="34" charset="0"/>
                <a:cs typeface="Calibri" panose="020F0502020204030204" pitchFamily="34" charset="0"/>
              </a:rPr>
              <a:t>principio di azione e reazione</a:t>
            </a:r>
            <a:r>
              <a:rPr lang="it-IT" sz="1800" i="0" dirty="0">
                <a:solidFill>
                  <a:srgbClr val="0D0D0D"/>
                </a:solidFill>
                <a:effectLst/>
                <a:latin typeface="Calibri" panose="020F0502020204030204" pitchFamily="34" charset="0"/>
                <a:cs typeface="Calibri" panose="020F0502020204030204" pitchFamily="34" charset="0"/>
              </a:rPr>
              <a:t>.</a:t>
            </a:r>
          </a:p>
        </p:txBody>
      </p:sp>
      <p:sp>
        <p:nvSpPr>
          <p:cNvPr id="6" name="Titolo 1">
            <a:extLst>
              <a:ext uri="{FF2B5EF4-FFF2-40B4-BE49-F238E27FC236}">
                <a16:creationId xmlns:a16="http://schemas.microsoft.com/office/drawing/2014/main" id="{0229788B-1E30-D5FF-CBA2-3E269B656326}"/>
              </a:ext>
            </a:extLst>
          </p:cNvPr>
          <p:cNvSpPr txBox="1">
            <a:spLocks/>
          </p:cNvSpPr>
          <p:nvPr/>
        </p:nvSpPr>
        <p:spPr>
          <a:xfrm>
            <a:off x="685633" y="121896"/>
            <a:ext cx="91775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dirty="0">
                <a:solidFill>
                  <a:schemeClr val="tx2">
                    <a:lumMod val="75000"/>
                    <a:lumOff val="25000"/>
                  </a:schemeClr>
                </a:solidFill>
                <a:latin typeface="Calibri" panose="020F0502020204030204" pitchFamily="34" charset="0"/>
                <a:cs typeface="Calibri" panose="020F0502020204030204" pitchFamily="34" charset="0"/>
              </a:rPr>
              <a:t>Il terzo principio della dinamica</a:t>
            </a:r>
          </a:p>
        </p:txBody>
      </p:sp>
      <p:pic>
        <p:nvPicPr>
          <p:cNvPr id="14" name="Immagine 13">
            <a:extLst>
              <a:ext uri="{FF2B5EF4-FFF2-40B4-BE49-F238E27FC236}">
                <a16:creationId xmlns:a16="http://schemas.microsoft.com/office/drawing/2014/main" id="{8198F5BF-9071-6186-F728-CBB378858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586" y="3382764"/>
            <a:ext cx="292100" cy="469900"/>
          </a:xfrm>
          <a:prstGeom prst="rect">
            <a:avLst/>
          </a:prstGeom>
        </p:spPr>
      </p:pic>
      <p:pic>
        <p:nvPicPr>
          <p:cNvPr id="12" name="Immagine 11">
            <a:extLst>
              <a:ext uri="{FF2B5EF4-FFF2-40B4-BE49-F238E27FC236}">
                <a16:creationId xmlns:a16="http://schemas.microsoft.com/office/drawing/2014/main" id="{9DD55A76-C251-D60F-B2B9-6E9F92004B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564" y="3394639"/>
            <a:ext cx="342900" cy="431800"/>
          </a:xfrm>
          <a:prstGeom prst="rect">
            <a:avLst/>
          </a:prstGeom>
        </p:spPr>
      </p:pic>
    </p:spTree>
    <p:extLst>
      <p:ext uri="{BB962C8B-B14F-4D97-AF65-F5344CB8AC3E}">
        <p14:creationId xmlns:p14="http://schemas.microsoft.com/office/powerpoint/2010/main" val="336092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3B73E2E8-B41D-8B00-A7CA-7F516D7D58E7}"/>
              </a:ext>
            </a:extLst>
          </p:cNvPr>
          <p:cNvSpPr txBox="1">
            <a:spLocks/>
          </p:cNvSpPr>
          <p:nvPr/>
        </p:nvSpPr>
        <p:spPr>
          <a:xfrm>
            <a:off x="685633" y="121896"/>
            <a:ext cx="91775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dirty="0">
                <a:solidFill>
                  <a:schemeClr val="tx2">
                    <a:lumMod val="75000"/>
                    <a:lumOff val="25000"/>
                  </a:schemeClr>
                </a:solidFill>
                <a:latin typeface="Calibri" panose="020F0502020204030204" pitchFamily="34" charset="0"/>
                <a:cs typeface="Calibri" panose="020F0502020204030204" pitchFamily="34" charset="0"/>
              </a:rPr>
              <a:t>L’attrito</a:t>
            </a:r>
          </a:p>
        </p:txBody>
      </p:sp>
      <p:pic>
        <p:nvPicPr>
          <p:cNvPr id="14" name="Immagine 13" descr="Immagine che contiene carretto, vestiti, calzature, cartone animato&#10;&#10;Descrizione generata automaticamente">
            <a:extLst>
              <a:ext uri="{FF2B5EF4-FFF2-40B4-BE49-F238E27FC236}">
                <a16:creationId xmlns:a16="http://schemas.microsoft.com/office/drawing/2014/main" id="{8A0E66CD-AE67-93FA-76F4-074C5AE38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100" y="4030733"/>
            <a:ext cx="2895600" cy="2301240"/>
          </a:xfrm>
          <a:prstGeom prst="rect">
            <a:avLst/>
          </a:prstGeom>
        </p:spPr>
      </p:pic>
      <p:pic>
        <p:nvPicPr>
          <p:cNvPr id="18" name="Immagine 17" descr="Immagine che contiene vestiti, calzature, disegno, illustrazione&#10;&#10;Descrizione generata automaticamente">
            <a:extLst>
              <a:ext uri="{FF2B5EF4-FFF2-40B4-BE49-F238E27FC236}">
                <a16:creationId xmlns:a16="http://schemas.microsoft.com/office/drawing/2014/main" id="{395DC7E0-80B5-946F-05D9-8E92C9871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924" y="4103123"/>
            <a:ext cx="3002280" cy="2065020"/>
          </a:xfrm>
          <a:prstGeom prst="rect">
            <a:avLst/>
          </a:prstGeom>
        </p:spPr>
      </p:pic>
      <p:sp>
        <p:nvSpPr>
          <p:cNvPr id="3" name="Segnaposto contenuto 2">
            <a:extLst>
              <a:ext uri="{FF2B5EF4-FFF2-40B4-BE49-F238E27FC236}">
                <a16:creationId xmlns:a16="http://schemas.microsoft.com/office/drawing/2014/main" id="{625B88BB-CDA6-E4CC-64C3-0D2611428026}"/>
              </a:ext>
            </a:extLst>
          </p:cNvPr>
          <p:cNvSpPr>
            <a:spLocks noGrp="1"/>
          </p:cNvSpPr>
          <p:nvPr>
            <p:ph idx="4294967295"/>
          </p:nvPr>
        </p:nvSpPr>
        <p:spPr>
          <a:xfrm>
            <a:off x="685633" y="1285746"/>
            <a:ext cx="9417101" cy="3749392"/>
          </a:xfrm>
        </p:spPr>
        <p:txBody>
          <a:bodyPr>
            <a:noAutofit/>
          </a:bodyPr>
          <a:lstStyle/>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L’attrito è una forza che si genera tra la superficie di due corpi e si contrappone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al loro movimento. </a:t>
            </a:r>
          </a:p>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L’attrito può essere:</a:t>
            </a:r>
          </a:p>
          <a:p>
            <a:pPr>
              <a:lnSpc>
                <a:spcPct val="100000"/>
              </a:lnSpc>
              <a:spcBef>
                <a:spcPts val="0"/>
              </a:spcBef>
              <a:spcAft>
                <a:spcPts val="600"/>
              </a:spcAft>
            </a:pPr>
            <a:r>
              <a:rPr lang="it-IT" sz="1800" b="1" dirty="0">
                <a:latin typeface="Calibri" panose="020F0502020204030204" pitchFamily="34" charset="0"/>
                <a:cs typeface="Calibri" panose="020F0502020204030204" pitchFamily="34" charset="0"/>
              </a:rPr>
              <a:t>statico</a:t>
            </a:r>
            <a:r>
              <a:rPr lang="it-IT" sz="1800" dirty="0">
                <a:latin typeface="Calibri" panose="020F0502020204030204" pitchFamily="34" charset="0"/>
                <a:cs typeface="Calibri" panose="020F0502020204030204" pitchFamily="34" charset="0"/>
              </a:rPr>
              <a:t>: quando una superficie impedisce il movimento a un corpo;</a:t>
            </a:r>
          </a:p>
          <a:p>
            <a:pPr>
              <a:lnSpc>
                <a:spcPct val="100000"/>
              </a:lnSpc>
              <a:spcBef>
                <a:spcPts val="0"/>
              </a:spcBef>
              <a:spcAft>
                <a:spcPts val="600"/>
              </a:spcAft>
            </a:pPr>
            <a:r>
              <a:rPr lang="it-IT" sz="1800" b="1" dirty="0">
                <a:latin typeface="Calibri" panose="020F0502020204030204" pitchFamily="34" charset="0"/>
                <a:cs typeface="Calibri" panose="020F0502020204030204" pitchFamily="34" charset="0"/>
              </a:rPr>
              <a:t>radente</a:t>
            </a:r>
            <a:r>
              <a:rPr lang="it-IT" sz="1800" dirty="0">
                <a:latin typeface="Calibri" panose="020F0502020204030204" pitchFamily="34" charset="0"/>
                <a:cs typeface="Calibri" panose="020F0502020204030204" pitchFamily="34" charset="0"/>
              </a:rPr>
              <a:t>, quando una superficie striscia sull’altra; </a:t>
            </a:r>
          </a:p>
          <a:p>
            <a:pPr>
              <a:lnSpc>
                <a:spcPct val="100000"/>
              </a:lnSpc>
              <a:spcBef>
                <a:spcPts val="0"/>
              </a:spcBef>
              <a:spcAft>
                <a:spcPts val="600"/>
              </a:spcAft>
            </a:pPr>
            <a:r>
              <a:rPr lang="it-IT" sz="1800" b="1" dirty="0">
                <a:latin typeface="Calibri" panose="020F0502020204030204" pitchFamily="34" charset="0"/>
                <a:cs typeface="Calibri" panose="020F0502020204030204" pitchFamily="34" charset="0"/>
              </a:rPr>
              <a:t>volvente</a:t>
            </a:r>
            <a:r>
              <a:rPr lang="it-IT" sz="1800" dirty="0">
                <a:latin typeface="Calibri" panose="020F0502020204030204" pitchFamily="34" charset="0"/>
                <a:cs typeface="Calibri" panose="020F0502020204030204" pitchFamily="34" charset="0"/>
              </a:rPr>
              <a:t>, quando una superficie rotola su un’altra;</a:t>
            </a:r>
          </a:p>
          <a:p>
            <a:pPr algn="just">
              <a:lnSpc>
                <a:spcPct val="100000"/>
              </a:lnSpc>
              <a:spcBef>
                <a:spcPts val="0"/>
              </a:spcBef>
              <a:spcAft>
                <a:spcPts val="600"/>
              </a:spcAft>
            </a:pPr>
            <a:r>
              <a:rPr lang="it-IT" sz="1800" b="1" dirty="0">
                <a:latin typeface="Calibri" panose="020F0502020204030204" pitchFamily="34" charset="0"/>
                <a:cs typeface="Calibri" panose="020F0502020204030204" pitchFamily="34" charset="0"/>
              </a:rPr>
              <a:t>viscoso</a:t>
            </a:r>
            <a:r>
              <a:rPr lang="it-IT" sz="1800" dirty="0">
                <a:latin typeface="Calibri" panose="020F0502020204030204" pitchFamily="34" charset="0"/>
                <a:cs typeface="Calibri" panose="020F0502020204030204" pitchFamily="34" charset="0"/>
              </a:rPr>
              <a:t>, quando un corpo si muove in un fluido</a:t>
            </a:r>
            <a:endParaRPr lang="it-IT" sz="1800" i="0" dirty="0">
              <a:solidFill>
                <a:srgbClr val="0D0D0D"/>
              </a:solidFill>
              <a:effectLst/>
              <a:latin typeface="Calibri" panose="020F0502020204030204" pitchFamily="34" charset="0"/>
              <a:cs typeface="Calibri" panose="020F0502020204030204" pitchFamily="34" charset="0"/>
            </a:endParaRPr>
          </a:p>
        </p:txBody>
      </p:sp>
      <p:pic>
        <p:nvPicPr>
          <p:cNvPr id="16" name="Immagine 15" descr="Immagine che contiene vestiti, disegno, calzature, illustrazione&#10;&#10;Descrizione generata automaticamente">
            <a:extLst>
              <a:ext uri="{FF2B5EF4-FFF2-40B4-BE49-F238E27FC236}">
                <a16:creationId xmlns:a16="http://schemas.microsoft.com/office/drawing/2014/main" id="{EEBEE4EC-891F-19F4-745C-0DD1F144C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112" y="4194563"/>
            <a:ext cx="2926080" cy="1973580"/>
          </a:xfrm>
          <a:prstGeom prst="rect">
            <a:avLst/>
          </a:prstGeom>
        </p:spPr>
      </p:pic>
      <p:pic>
        <p:nvPicPr>
          <p:cNvPr id="10" name="Immagine 9" descr="Immagine che contiene paracadute, Paracadutismo, Parapendio, avventura&#10;&#10;Descrizione generata automaticamente">
            <a:extLst>
              <a:ext uri="{FF2B5EF4-FFF2-40B4-BE49-F238E27FC236}">
                <a16:creationId xmlns:a16="http://schemas.microsoft.com/office/drawing/2014/main" id="{F06FDA0D-C996-0B8C-0364-743D2810CC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2104" y="379547"/>
            <a:ext cx="2501259" cy="3432659"/>
          </a:xfrm>
          <a:prstGeom prst="rect">
            <a:avLst/>
          </a:prstGeom>
        </p:spPr>
      </p:pic>
    </p:spTree>
    <p:extLst>
      <p:ext uri="{BB962C8B-B14F-4D97-AF65-F5344CB8AC3E}">
        <p14:creationId xmlns:p14="http://schemas.microsoft.com/office/powerpoint/2010/main" val="879885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25B88BB-CDA6-E4CC-64C3-0D2611428026}"/>
              </a:ext>
            </a:extLst>
          </p:cNvPr>
          <p:cNvSpPr>
            <a:spLocks noGrp="1"/>
          </p:cNvSpPr>
          <p:nvPr>
            <p:ph idx="4294967295"/>
          </p:nvPr>
        </p:nvSpPr>
        <p:spPr>
          <a:xfrm>
            <a:off x="674580" y="1285746"/>
            <a:ext cx="7978004" cy="5195292"/>
          </a:xfrm>
        </p:spPr>
        <p:txBody>
          <a:bodyPr>
            <a:noAutofit/>
          </a:bodyPr>
          <a:lstStyle/>
          <a:p>
            <a:pPr marL="0" indent="0" algn="l">
              <a:lnSpc>
                <a:spcPct val="100000"/>
              </a:lnSpc>
              <a:spcBef>
                <a:spcPts val="0"/>
              </a:spcBef>
              <a:spcAft>
                <a:spcPts val="600"/>
              </a:spcAft>
              <a:buNone/>
            </a:pPr>
            <a:r>
              <a:rPr lang="it-IT" sz="1800" b="0" i="0" dirty="0">
                <a:solidFill>
                  <a:srgbClr val="0D0D0D"/>
                </a:solidFill>
                <a:effectLst/>
                <a:latin typeface="Calibri" panose="020F0502020204030204" pitchFamily="34" charset="0"/>
                <a:cs typeface="Calibri" panose="020F0502020204030204" pitchFamily="34" charset="0"/>
              </a:rPr>
              <a:t>In fisica, l’</a:t>
            </a:r>
            <a:r>
              <a:rPr lang="it-IT" sz="1800" b="1" i="0" dirty="0">
                <a:solidFill>
                  <a:srgbClr val="0D0D0D"/>
                </a:solidFill>
                <a:effectLst/>
                <a:latin typeface="Calibri" panose="020F0502020204030204" pitchFamily="34" charset="0"/>
                <a:cs typeface="Calibri" panose="020F0502020204030204" pitchFamily="34" charset="0"/>
              </a:rPr>
              <a:t>equilibrio </a:t>
            </a:r>
            <a:r>
              <a:rPr lang="it-IT" sz="1800" b="0" i="0" dirty="0">
                <a:solidFill>
                  <a:srgbClr val="0D0D0D"/>
                </a:solidFill>
                <a:effectLst/>
                <a:latin typeface="Calibri" panose="020F0502020204030204" pitchFamily="34" charset="0"/>
                <a:cs typeface="Calibri" panose="020F0502020204030204" pitchFamily="34" charset="0"/>
              </a:rPr>
              <a:t>si verifica quando un corpo è soggetto a forze che si annullano vicendevolmente. Se le forze sono uguali e contrarie, il corpo rimane fermo. </a:t>
            </a:r>
          </a:p>
          <a:p>
            <a:pPr marL="0" indent="0" algn="l">
              <a:lnSpc>
                <a:spcPct val="100000"/>
              </a:lnSpc>
              <a:spcBef>
                <a:spcPts val="0"/>
              </a:spcBef>
              <a:spcAft>
                <a:spcPts val="600"/>
              </a:spcAft>
              <a:buNone/>
            </a:pPr>
            <a:r>
              <a:rPr lang="it-IT" sz="1800" b="0" i="0" dirty="0">
                <a:solidFill>
                  <a:srgbClr val="0D0D0D"/>
                </a:solidFill>
                <a:effectLst/>
                <a:latin typeface="Calibri" panose="020F0502020204030204" pitchFamily="34" charset="0"/>
                <a:cs typeface="Calibri" panose="020F0502020204030204" pitchFamily="34" charset="0"/>
              </a:rPr>
              <a:t>Questo stato di </a:t>
            </a:r>
            <a:r>
              <a:rPr lang="it-IT" sz="1800" b="1" i="0" dirty="0">
                <a:solidFill>
                  <a:srgbClr val="0D0D0D"/>
                </a:solidFill>
                <a:effectLst/>
                <a:latin typeface="Calibri" panose="020F0502020204030204" pitchFamily="34" charset="0"/>
                <a:cs typeface="Calibri" panose="020F0502020204030204" pitchFamily="34" charset="0"/>
              </a:rPr>
              <a:t>equilibrio statico </a:t>
            </a:r>
            <a:r>
              <a:rPr lang="it-IT" sz="1800" b="0" i="0" dirty="0">
                <a:solidFill>
                  <a:srgbClr val="0D0D0D"/>
                </a:solidFill>
                <a:effectLst/>
                <a:latin typeface="Calibri" panose="020F0502020204030204" pitchFamily="34" charset="0"/>
                <a:cs typeface="Calibri" panose="020F0502020204030204" pitchFamily="34" charset="0"/>
              </a:rPr>
              <a:t>è conforme al primo principio della dinamica. L’equilibrio si mantiene anche quando non agiscono forze sul corpo.</a:t>
            </a:r>
          </a:p>
          <a:p>
            <a:pPr marL="0" indent="0" algn="l">
              <a:lnSpc>
                <a:spcPct val="100000"/>
              </a:lnSpc>
              <a:spcBef>
                <a:spcPts val="0"/>
              </a:spcBef>
              <a:spcAft>
                <a:spcPts val="600"/>
              </a:spcAft>
              <a:buNone/>
            </a:pPr>
            <a:r>
              <a:rPr lang="it-IT" sz="1800" b="0" i="0" dirty="0">
                <a:solidFill>
                  <a:srgbClr val="0D0D0D"/>
                </a:solidFill>
                <a:effectLst/>
                <a:latin typeface="Calibri" panose="020F0502020204030204" pitchFamily="34" charset="0"/>
                <a:cs typeface="Calibri" panose="020F0502020204030204" pitchFamily="34" charset="0"/>
              </a:rPr>
              <a:t>Il </a:t>
            </a:r>
            <a:r>
              <a:rPr lang="it-IT" sz="1800" b="1" i="0" dirty="0">
                <a:solidFill>
                  <a:srgbClr val="0D0D0D"/>
                </a:solidFill>
                <a:effectLst/>
                <a:latin typeface="Calibri" panose="020F0502020204030204" pitchFamily="34" charset="0"/>
                <a:cs typeface="Calibri" panose="020F0502020204030204" pitchFamily="34" charset="0"/>
              </a:rPr>
              <a:t>baricentro</a:t>
            </a:r>
            <a:r>
              <a:rPr lang="it-IT" sz="1800" b="0" i="0" dirty="0">
                <a:solidFill>
                  <a:srgbClr val="0D0D0D"/>
                </a:solidFill>
                <a:effectLst/>
                <a:latin typeface="Calibri" panose="020F0502020204030204" pitchFamily="34" charset="0"/>
                <a:cs typeface="Calibri" panose="020F0502020204030204" pitchFamily="34" charset="0"/>
              </a:rPr>
              <a:t> di un corpo è il punto ideale in cui si concentra tutta la massa per l’applicazione delle forze gravitazionali. Esso dipende dalla distribuzione di massa del corpo e ha una posizione fissa in corpi rigidi omogenei.</a:t>
            </a:r>
          </a:p>
          <a:p>
            <a:pPr marL="0" indent="0" algn="l">
              <a:lnSpc>
                <a:spcPct val="100000"/>
              </a:lnSpc>
              <a:spcBef>
                <a:spcPts val="0"/>
              </a:spcBef>
              <a:spcAft>
                <a:spcPts val="600"/>
              </a:spcAft>
              <a:buNone/>
            </a:pPr>
            <a:r>
              <a:rPr lang="it-IT" sz="1800" b="0" i="0" dirty="0">
                <a:solidFill>
                  <a:srgbClr val="0D0D0D"/>
                </a:solidFill>
                <a:effectLst/>
                <a:latin typeface="Calibri" panose="020F0502020204030204" pitchFamily="34" charset="0"/>
                <a:cs typeface="Calibri" panose="020F0502020204030204" pitchFamily="34" charset="0"/>
              </a:rPr>
              <a:t>In condizioni di equilibrio, la forza peso di un corpo è controbilanciata da altre forze, come il </a:t>
            </a:r>
            <a:r>
              <a:rPr lang="it-IT" sz="1800" b="1" i="0" dirty="0">
                <a:solidFill>
                  <a:srgbClr val="0D0D0D"/>
                </a:solidFill>
                <a:effectLst/>
                <a:latin typeface="Calibri" panose="020F0502020204030204" pitchFamily="34" charset="0"/>
                <a:cs typeface="Calibri" panose="020F0502020204030204" pitchFamily="34" charset="0"/>
              </a:rPr>
              <a:t>vincolo</a:t>
            </a:r>
            <a:r>
              <a:rPr lang="it-IT" sz="1800" b="0" i="0" dirty="0">
                <a:solidFill>
                  <a:srgbClr val="0D0D0D"/>
                </a:solidFill>
                <a:effectLst/>
                <a:latin typeface="Calibri" panose="020F0502020204030204" pitchFamily="34" charset="0"/>
                <a:cs typeface="Calibri" panose="020F0502020204030204" pitchFamily="34" charset="0"/>
              </a:rPr>
              <a:t>, che ha uguale intensità ma direzione opposta al peso. </a:t>
            </a:r>
          </a:p>
          <a:p>
            <a:pPr marL="0" indent="0" algn="l">
              <a:lnSpc>
                <a:spcPct val="100000"/>
              </a:lnSpc>
              <a:spcBef>
                <a:spcPts val="0"/>
              </a:spcBef>
              <a:spcAft>
                <a:spcPts val="600"/>
              </a:spcAft>
              <a:buNone/>
            </a:pPr>
            <a:endParaRPr lang="it-IT" sz="1800" dirty="0">
              <a:solidFill>
                <a:srgbClr val="0D0D0D"/>
              </a:solidFill>
              <a:latin typeface="Calibri" panose="020F0502020204030204" pitchFamily="34" charset="0"/>
              <a:cs typeface="Calibri" panose="020F0502020204030204" pitchFamily="34" charset="0"/>
            </a:endParaRPr>
          </a:p>
          <a:p>
            <a:pPr marL="0" indent="0" algn="l">
              <a:lnSpc>
                <a:spcPct val="100000"/>
              </a:lnSpc>
              <a:spcBef>
                <a:spcPts val="0"/>
              </a:spcBef>
              <a:spcAft>
                <a:spcPts val="600"/>
              </a:spcAft>
              <a:buNone/>
            </a:pPr>
            <a:r>
              <a:rPr lang="it-IT" sz="1800" b="0" i="0" dirty="0">
                <a:solidFill>
                  <a:srgbClr val="0D0D0D"/>
                </a:solidFill>
                <a:effectLst/>
                <a:latin typeface="Calibri" panose="020F0502020204030204" pitchFamily="34" charset="0"/>
                <a:cs typeface="Calibri" panose="020F0502020204030204" pitchFamily="34" charset="0"/>
              </a:rPr>
              <a:t>L’equilibrio si osserva in diverse situazioni.</a:t>
            </a:r>
          </a:p>
          <a:p>
            <a:pPr>
              <a:lnSpc>
                <a:spcPct val="100000"/>
              </a:lnSpc>
              <a:spcBef>
                <a:spcPts val="0"/>
              </a:spcBef>
              <a:spcAft>
                <a:spcPts val="600"/>
              </a:spcAft>
            </a:pPr>
            <a:r>
              <a:rPr lang="it-IT" sz="1800" b="1" i="0" dirty="0">
                <a:solidFill>
                  <a:srgbClr val="0D0D0D"/>
                </a:solidFill>
                <a:effectLst/>
                <a:latin typeface="Calibri" panose="020F0502020204030204" pitchFamily="34" charset="0"/>
                <a:cs typeface="Calibri" panose="020F0502020204030204" pitchFamily="34" charset="0"/>
              </a:rPr>
              <a:t>Corpi appesi</a:t>
            </a:r>
            <a:r>
              <a:rPr lang="it-IT" sz="1800" b="0" i="0" dirty="0">
                <a:solidFill>
                  <a:srgbClr val="0D0D0D"/>
                </a:solidFill>
                <a:effectLst/>
                <a:latin typeface="Calibri" panose="020F0502020204030204" pitchFamily="34" charset="0"/>
                <a:cs typeface="Calibri" panose="020F0502020204030204" pitchFamily="34" charset="0"/>
              </a:rPr>
              <a:t>: un oggetto appeso in quiete.</a:t>
            </a:r>
          </a:p>
          <a:p>
            <a:pPr>
              <a:lnSpc>
                <a:spcPct val="100000"/>
              </a:lnSpc>
              <a:spcBef>
                <a:spcPts val="0"/>
              </a:spcBef>
              <a:spcAft>
                <a:spcPts val="600"/>
              </a:spcAft>
            </a:pPr>
            <a:r>
              <a:rPr lang="it-IT" sz="1800" b="1" i="0" dirty="0">
                <a:solidFill>
                  <a:srgbClr val="0D0D0D"/>
                </a:solidFill>
                <a:effectLst/>
                <a:latin typeface="Calibri" panose="020F0502020204030204" pitchFamily="34" charset="0"/>
                <a:cs typeface="Calibri" panose="020F0502020204030204" pitchFamily="34" charset="0"/>
              </a:rPr>
              <a:t>Corpi appoggiati</a:t>
            </a:r>
            <a:r>
              <a:rPr lang="it-IT" sz="1800" b="0" i="0" dirty="0">
                <a:solidFill>
                  <a:srgbClr val="0D0D0D"/>
                </a:solidFill>
                <a:effectLst/>
                <a:latin typeface="Calibri" panose="020F0502020204030204" pitchFamily="34" charset="0"/>
                <a:cs typeface="Calibri" panose="020F0502020204030204" pitchFamily="34" charset="0"/>
              </a:rPr>
              <a:t>: un oggetto in equilibrio su una superficie che fornisce una forza di reazione uguale e opposta al peso.</a:t>
            </a:r>
          </a:p>
          <a:p>
            <a:pPr>
              <a:lnSpc>
                <a:spcPct val="100000"/>
              </a:lnSpc>
              <a:spcBef>
                <a:spcPts val="0"/>
              </a:spcBef>
              <a:spcAft>
                <a:spcPts val="600"/>
              </a:spcAft>
            </a:pPr>
            <a:r>
              <a:rPr lang="it-IT" sz="1800" b="1" i="0" dirty="0">
                <a:solidFill>
                  <a:srgbClr val="0D0D0D"/>
                </a:solidFill>
                <a:effectLst/>
                <a:latin typeface="Calibri" panose="020F0502020204030204" pitchFamily="34" charset="0"/>
                <a:cs typeface="Calibri" panose="020F0502020204030204" pitchFamily="34" charset="0"/>
              </a:rPr>
              <a:t>Corpi sospesi</a:t>
            </a:r>
            <a:r>
              <a:rPr lang="it-IT" sz="1800" b="0" i="0" dirty="0">
                <a:solidFill>
                  <a:srgbClr val="0D0D0D"/>
                </a:solidFill>
                <a:effectLst/>
                <a:latin typeface="Calibri" panose="020F0502020204030204" pitchFamily="34" charset="0"/>
                <a:cs typeface="Calibri" panose="020F0502020204030204" pitchFamily="34" charset="0"/>
              </a:rPr>
              <a:t>: l’equilibrio di un oggetto sospeso è legato alla posizione del punto di sospensione rispetto al baricentro.</a:t>
            </a:r>
          </a:p>
        </p:txBody>
      </p:sp>
      <p:sp>
        <p:nvSpPr>
          <p:cNvPr id="6" name="Titolo 1">
            <a:extLst>
              <a:ext uri="{FF2B5EF4-FFF2-40B4-BE49-F238E27FC236}">
                <a16:creationId xmlns:a16="http://schemas.microsoft.com/office/drawing/2014/main" id="{6ED6A54B-F911-5ECE-F912-C07D5225AF8E}"/>
              </a:ext>
            </a:extLst>
          </p:cNvPr>
          <p:cNvSpPr txBox="1">
            <a:spLocks/>
          </p:cNvSpPr>
          <p:nvPr/>
        </p:nvSpPr>
        <p:spPr>
          <a:xfrm>
            <a:off x="674580" y="121896"/>
            <a:ext cx="91775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a:solidFill>
                  <a:schemeClr val="tx2">
                    <a:lumMod val="75000"/>
                    <a:lumOff val="25000"/>
                  </a:schemeClr>
                </a:solidFill>
                <a:latin typeface="Calibri" panose="020F0502020204030204" pitchFamily="34" charset="0"/>
                <a:cs typeface="Calibri" panose="020F0502020204030204" pitchFamily="34" charset="0"/>
              </a:rPr>
              <a:t>L’equilibrio dei corpi</a:t>
            </a:r>
            <a:endParaRPr lang="it-IT" sz="4000" b="1" dirty="0">
              <a:solidFill>
                <a:schemeClr val="tx2">
                  <a:lumMod val="75000"/>
                  <a:lumOff val="25000"/>
                </a:schemeClr>
              </a:solidFill>
              <a:latin typeface="Calibri" panose="020F0502020204030204" pitchFamily="34" charset="0"/>
              <a:cs typeface="Calibri" panose="020F0502020204030204" pitchFamily="34" charset="0"/>
            </a:endParaRPr>
          </a:p>
        </p:txBody>
      </p:sp>
      <p:pic>
        <p:nvPicPr>
          <p:cNvPr id="11" name="Immagine 10" descr="Immagine che contiene portafotografie, Rettangolo, cornice, arte&#10;&#10;Descrizione generata automaticamente">
            <a:extLst>
              <a:ext uri="{FF2B5EF4-FFF2-40B4-BE49-F238E27FC236}">
                <a16:creationId xmlns:a16="http://schemas.microsoft.com/office/drawing/2014/main" id="{571341C5-C937-8748-96F2-F163B0525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1476" y="376962"/>
            <a:ext cx="2773680" cy="3718560"/>
          </a:xfrm>
          <a:prstGeom prst="rect">
            <a:avLst/>
          </a:prstGeom>
        </p:spPr>
      </p:pic>
      <p:pic>
        <p:nvPicPr>
          <p:cNvPr id="13" name="Immagine 12" descr="Immagine che contiene attrezzature sportive, ping pong&#10;&#10;Descrizione generata automaticamente">
            <a:extLst>
              <a:ext uri="{FF2B5EF4-FFF2-40B4-BE49-F238E27FC236}">
                <a16:creationId xmlns:a16="http://schemas.microsoft.com/office/drawing/2014/main" id="{316DAFE3-F838-406F-4F04-8B5774365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1476" y="4575210"/>
            <a:ext cx="3017520" cy="1727200"/>
          </a:xfrm>
          <a:prstGeom prst="rect">
            <a:avLst/>
          </a:prstGeom>
        </p:spPr>
      </p:pic>
    </p:spTree>
    <p:extLst>
      <p:ext uri="{BB962C8B-B14F-4D97-AF65-F5344CB8AC3E}">
        <p14:creationId xmlns:p14="http://schemas.microsoft.com/office/powerpoint/2010/main" val="1675292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25B88BB-CDA6-E4CC-64C3-0D2611428026}"/>
              </a:ext>
            </a:extLst>
          </p:cNvPr>
          <p:cNvSpPr>
            <a:spLocks noGrp="1"/>
          </p:cNvSpPr>
          <p:nvPr>
            <p:ph idx="4294967295"/>
          </p:nvPr>
        </p:nvSpPr>
        <p:spPr>
          <a:xfrm>
            <a:off x="674580" y="1285746"/>
            <a:ext cx="9728204" cy="5195292"/>
          </a:xfrm>
        </p:spPr>
        <p:txBody>
          <a:bodyPr>
            <a:noAutofit/>
          </a:bodyPr>
          <a:lstStyle/>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La forza esercitata su una superficie si chiama </a:t>
            </a:r>
            <a:r>
              <a:rPr lang="it-IT" sz="1800" b="1" dirty="0">
                <a:latin typeface="Calibri" panose="020F0502020204030204" pitchFamily="34" charset="0"/>
                <a:cs typeface="Calibri" panose="020F0502020204030204" pitchFamily="34" charset="0"/>
              </a:rPr>
              <a:t>pressione</a:t>
            </a:r>
            <a:r>
              <a:rPr lang="it-IT" sz="1800" dirty="0">
                <a:latin typeface="Calibri" panose="020F0502020204030204" pitchFamily="34" charset="0"/>
                <a:cs typeface="Calibri" panose="020F0502020204030204" pitchFamily="34" charset="0"/>
              </a:rPr>
              <a:t>. </a:t>
            </a:r>
          </a:p>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La </a:t>
            </a:r>
            <a:r>
              <a:rPr lang="it-IT" sz="1800" b="1" dirty="0">
                <a:latin typeface="Calibri" panose="020F0502020204030204" pitchFamily="34" charset="0"/>
                <a:cs typeface="Calibri" panose="020F0502020204030204" pitchFamily="34" charset="0"/>
              </a:rPr>
              <a:t>pressione </a:t>
            </a:r>
            <a:r>
              <a:rPr lang="it-IT" sz="1800" b="1" i="1" dirty="0">
                <a:latin typeface="Calibri" panose="020F0502020204030204" pitchFamily="34" charset="0"/>
                <a:cs typeface="Calibri" panose="020F0502020204030204" pitchFamily="34" charset="0"/>
              </a:rPr>
              <a:t>P</a:t>
            </a:r>
            <a:r>
              <a:rPr lang="it-IT" sz="1800" b="1" dirty="0">
                <a:latin typeface="Calibri" panose="020F0502020204030204" pitchFamily="34" charset="0"/>
                <a:cs typeface="Calibri" panose="020F0502020204030204" pitchFamily="34" charset="0"/>
              </a:rPr>
              <a:t> </a:t>
            </a:r>
            <a:r>
              <a:rPr lang="it-IT" sz="1800" dirty="0">
                <a:latin typeface="Calibri" panose="020F0502020204030204" pitchFamily="34" charset="0"/>
                <a:cs typeface="Calibri" panose="020F0502020204030204" pitchFamily="34" charset="0"/>
              </a:rPr>
              <a:t>esercitata da un corpo su un altro corpo è il </a:t>
            </a:r>
            <a:r>
              <a:rPr lang="it-IT" sz="1800" b="1" dirty="0">
                <a:latin typeface="Calibri" panose="020F0502020204030204" pitchFamily="34" charset="0"/>
                <a:cs typeface="Calibri" panose="020F0502020204030204" pitchFamily="34" charset="0"/>
              </a:rPr>
              <a:t>rapporto tra la forza </a:t>
            </a:r>
            <a:r>
              <a:rPr lang="it-IT" sz="1800" b="1" i="1" dirty="0">
                <a:latin typeface="Calibri" panose="020F0502020204030204" pitchFamily="34" charset="0"/>
                <a:cs typeface="Calibri" panose="020F0502020204030204" pitchFamily="34" charset="0"/>
              </a:rPr>
              <a:t>F</a:t>
            </a:r>
            <a:r>
              <a:rPr lang="it-IT" sz="1800" b="1" dirty="0">
                <a:latin typeface="Calibri" panose="020F0502020204030204" pitchFamily="34" charset="0"/>
                <a:cs typeface="Calibri" panose="020F0502020204030204" pitchFamily="34" charset="0"/>
              </a:rPr>
              <a:t> e la superficie</a:t>
            </a:r>
            <a:r>
              <a:rPr lang="it-IT" sz="1800" dirty="0">
                <a:latin typeface="Calibri" panose="020F0502020204030204" pitchFamily="34" charset="0"/>
                <a:cs typeface="Calibri" panose="020F0502020204030204" pitchFamily="34" charset="0"/>
              </a:rPr>
              <a:t>.</a:t>
            </a:r>
          </a:p>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 </a:t>
            </a:r>
          </a:p>
          <a:p>
            <a:pPr marL="0" indent="0">
              <a:lnSpc>
                <a:spcPct val="100000"/>
              </a:lnSpc>
              <a:spcBef>
                <a:spcPts val="0"/>
              </a:spcBef>
              <a:spcAft>
                <a:spcPts val="600"/>
              </a:spcAft>
              <a:buNone/>
            </a:pPr>
            <a:endParaRPr lang="it-IT" sz="1800" dirty="0">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pPr>
            <a:endParaRPr lang="it-IT" sz="1800" dirty="0">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La pressione è direttamente proporzionale all’intensità della forza applicata e inversamente proporzionale all’area della superficie su cui viene applicata la forza. L’unità di misura della pressione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è il </a:t>
            </a:r>
            <a:r>
              <a:rPr lang="it-IT" sz="1800" b="1" dirty="0">
                <a:latin typeface="Calibri" panose="020F0502020204030204" pitchFamily="34" charset="0"/>
                <a:cs typeface="Calibri" panose="020F0502020204030204" pitchFamily="34" charset="0"/>
              </a:rPr>
              <a:t>pascal</a:t>
            </a:r>
            <a:r>
              <a:rPr lang="it-IT" sz="1800" dirty="0">
                <a:latin typeface="Calibri" panose="020F0502020204030204" pitchFamily="34" charset="0"/>
                <a:cs typeface="Calibri" panose="020F0502020204030204" pitchFamily="34" charset="0"/>
              </a:rPr>
              <a:t> (Pa).</a:t>
            </a:r>
          </a:p>
          <a:p>
            <a:pPr marL="0" indent="0">
              <a:lnSpc>
                <a:spcPct val="100000"/>
              </a:lnSpc>
              <a:spcBef>
                <a:spcPts val="0"/>
              </a:spcBef>
              <a:spcAft>
                <a:spcPts val="600"/>
              </a:spcAft>
              <a:buNone/>
            </a:pPr>
            <a:r>
              <a:rPr lang="it-IT" sz="1800" i="0" dirty="0">
                <a:solidFill>
                  <a:srgbClr val="0D0D0D"/>
                </a:solidFill>
                <a:effectLst/>
                <a:latin typeface="Calibri" panose="020F0502020204030204" pitchFamily="34" charset="0"/>
                <a:cs typeface="Calibri" panose="020F0502020204030204" pitchFamily="34" charset="0"/>
              </a:rPr>
              <a:t>Un pascal corrisponde alla pressione esercitata dalla forza di un newton su una superficie </a:t>
            </a:r>
            <a:br>
              <a:rPr lang="it-IT" sz="1800" i="0" dirty="0">
                <a:solidFill>
                  <a:srgbClr val="0D0D0D"/>
                </a:solidFill>
                <a:effectLst/>
                <a:latin typeface="Calibri" panose="020F0502020204030204" pitchFamily="34" charset="0"/>
                <a:cs typeface="Calibri" panose="020F0502020204030204" pitchFamily="34" charset="0"/>
              </a:rPr>
            </a:br>
            <a:r>
              <a:rPr lang="it-IT" sz="1800" i="0" dirty="0">
                <a:solidFill>
                  <a:srgbClr val="0D0D0D"/>
                </a:solidFill>
                <a:effectLst/>
                <a:latin typeface="Calibri" panose="020F0502020204030204" pitchFamily="34" charset="0"/>
                <a:cs typeface="Calibri" panose="020F0502020204030204" pitchFamily="34" charset="0"/>
              </a:rPr>
              <a:t>di un metro quadrato. </a:t>
            </a:r>
          </a:p>
        </p:txBody>
      </p:sp>
      <p:sp>
        <p:nvSpPr>
          <p:cNvPr id="6" name="Titolo 1">
            <a:extLst>
              <a:ext uri="{FF2B5EF4-FFF2-40B4-BE49-F238E27FC236}">
                <a16:creationId xmlns:a16="http://schemas.microsoft.com/office/drawing/2014/main" id="{7DFA0D42-A1B6-D356-83F6-8348B9E178F9}"/>
              </a:ext>
            </a:extLst>
          </p:cNvPr>
          <p:cNvSpPr txBox="1">
            <a:spLocks/>
          </p:cNvSpPr>
          <p:nvPr/>
        </p:nvSpPr>
        <p:spPr>
          <a:xfrm>
            <a:off x="674580" y="121895"/>
            <a:ext cx="91775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a:solidFill>
                  <a:schemeClr val="tx2">
                    <a:lumMod val="75000"/>
                    <a:lumOff val="25000"/>
                  </a:schemeClr>
                </a:solidFill>
                <a:latin typeface="Calibri" panose="020F0502020204030204" pitchFamily="34" charset="0"/>
                <a:cs typeface="Calibri" panose="020F0502020204030204" pitchFamily="34" charset="0"/>
              </a:rPr>
              <a:t>La pressione</a:t>
            </a:r>
            <a:endParaRPr lang="it-IT" sz="4000" b="1" dirty="0">
              <a:solidFill>
                <a:schemeClr val="tx2">
                  <a:lumMod val="75000"/>
                  <a:lumOff val="25000"/>
                </a:schemeClr>
              </a:solidFill>
              <a:latin typeface="Calibri" panose="020F0502020204030204" pitchFamily="34" charset="0"/>
              <a:cs typeface="Calibri" panose="020F0502020204030204" pitchFamily="34" charset="0"/>
            </a:endParaRPr>
          </a:p>
        </p:txBody>
      </p:sp>
      <p:pic>
        <p:nvPicPr>
          <p:cNvPr id="9" name="Immagine 8" descr="Immagine che contiene Carattere, schermata, simbolo, numero&#10;&#10;Descrizione generata automaticamente">
            <a:extLst>
              <a:ext uri="{FF2B5EF4-FFF2-40B4-BE49-F238E27FC236}">
                <a16:creationId xmlns:a16="http://schemas.microsoft.com/office/drawing/2014/main" id="{2520CE31-D35D-F5C6-092C-6AE4C8BA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4583" y="2161384"/>
            <a:ext cx="1206500" cy="749300"/>
          </a:xfrm>
          <a:prstGeom prst="rect">
            <a:avLst/>
          </a:prstGeom>
        </p:spPr>
      </p:pic>
      <p:pic>
        <p:nvPicPr>
          <p:cNvPr id="11" name="Immagine 10" descr="Immagine che contiene testo, Carattere, schermata, numero&#10;&#10;Descrizione generata automaticamente">
            <a:extLst>
              <a:ext uri="{FF2B5EF4-FFF2-40B4-BE49-F238E27FC236}">
                <a16:creationId xmlns:a16="http://schemas.microsoft.com/office/drawing/2014/main" id="{683A1DA2-7CEF-FD76-7ED0-166054DF4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118" y="5005111"/>
            <a:ext cx="1651000" cy="762000"/>
          </a:xfrm>
          <a:prstGeom prst="rect">
            <a:avLst/>
          </a:prstGeom>
        </p:spPr>
      </p:pic>
      <p:pic>
        <p:nvPicPr>
          <p:cNvPr id="14" name="Immagine 13" descr="Immagine che contiene aria aperta, persona, neve, inverno&#10;&#10;Descrizione generata automaticamente">
            <a:extLst>
              <a:ext uri="{FF2B5EF4-FFF2-40B4-BE49-F238E27FC236}">
                <a16:creationId xmlns:a16="http://schemas.microsoft.com/office/drawing/2014/main" id="{16F6EF9F-ACB0-DF62-37C2-2F32F4D00614}"/>
              </a:ext>
            </a:extLst>
          </p:cNvPr>
          <p:cNvPicPr>
            <a:picLocks noChangeAspect="1"/>
          </p:cNvPicPr>
          <p:nvPr/>
        </p:nvPicPr>
        <p:blipFill rotWithShape="1">
          <a:blip r:embed="rId4">
            <a:extLst>
              <a:ext uri="{28A0092B-C50C-407E-A947-70E740481C1C}">
                <a14:useLocalDpi xmlns:a14="http://schemas.microsoft.com/office/drawing/2010/main" val="0"/>
              </a:ext>
            </a:extLst>
          </a:blip>
          <a:srcRect r="32218"/>
          <a:stretch/>
        </p:blipFill>
        <p:spPr>
          <a:xfrm>
            <a:off x="8061597" y="4368800"/>
            <a:ext cx="3581070" cy="2489200"/>
          </a:xfrm>
          <a:prstGeom prst="rect">
            <a:avLst/>
          </a:prstGeom>
        </p:spPr>
      </p:pic>
    </p:spTree>
    <p:extLst>
      <p:ext uri="{BB962C8B-B14F-4D97-AF65-F5344CB8AC3E}">
        <p14:creationId xmlns:p14="http://schemas.microsoft.com/office/powerpoint/2010/main" val="612668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25B88BB-CDA6-E4CC-64C3-0D2611428026}"/>
              </a:ext>
            </a:extLst>
          </p:cNvPr>
          <p:cNvSpPr>
            <a:spLocks noGrp="1"/>
          </p:cNvSpPr>
          <p:nvPr>
            <p:ph idx="4294967295"/>
          </p:nvPr>
        </p:nvSpPr>
        <p:spPr>
          <a:xfrm>
            <a:off x="674581" y="1285746"/>
            <a:ext cx="6118106" cy="5195292"/>
          </a:xfrm>
        </p:spPr>
        <p:txBody>
          <a:bodyPr>
            <a:noAutofit/>
          </a:bodyPr>
          <a:lstStyle/>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La pressione esercitata dai fluidi come l’acqua e l’aria si chiama </a:t>
            </a:r>
            <a:r>
              <a:rPr lang="it-IT" sz="1800" b="1" dirty="0">
                <a:latin typeface="Calibri" panose="020F0502020204030204" pitchFamily="34" charset="0"/>
                <a:cs typeface="Calibri" panose="020F0502020204030204" pitchFamily="34" charset="0"/>
              </a:rPr>
              <a:t>pressione idrostatica</a:t>
            </a:r>
            <a:r>
              <a:rPr lang="it-IT" sz="1800" dirty="0">
                <a:latin typeface="Calibri" panose="020F0502020204030204" pitchFamily="34" charset="0"/>
                <a:cs typeface="Calibri" panose="020F0502020204030204" pitchFamily="34" charset="0"/>
              </a:rPr>
              <a:t>.</a:t>
            </a:r>
          </a:p>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Gli scienziati Pascal e Stevin studiarono il comportamento della pressione nei fluidi e formularono alcune leggi.</a:t>
            </a:r>
          </a:p>
          <a:p>
            <a:pPr marL="0" indent="0">
              <a:lnSpc>
                <a:spcPct val="100000"/>
              </a:lnSpc>
              <a:spcBef>
                <a:spcPts val="0"/>
              </a:spcBef>
              <a:spcAft>
                <a:spcPts val="600"/>
              </a:spcAft>
              <a:buNone/>
            </a:pPr>
            <a:endParaRPr lang="it-IT" sz="1800" dirty="0">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Per il </a:t>
            </a:r>
            <a:r>
              <a:rPr lang="it-IT" sz="1800" b="1" dirty="0">
                <a:latin typeface="Calibri" panose="020F0502020204030204" pitchFamily="34" charset="0"/>
                <a:cs typeface="Calibri" panose="020F0502020204030204" pitchFamily="34" charset="0"/>
              </a:rPr>
              <a:t>principio di Pascal </a:t>
            </a:r>
            <a:r>
              <a:rPr lang="it-IT" sz="1800" dirty="0">
                <a:latin typeface="Calibri" panose="020F0502020204030204" pitchFamily="34" charset="0"/>
                <a:cs typeface="Calibri" panose="020F0502020204030204" pitchFamily="34" charset="0"/>
              </a:rPr>
              <a:t>la pressione esercitata da un fluido contenuto in un recipiente viene trasmessa nello stesso modo in tutte le direzioni e in ogni parte del recipiente.</a:t>
            </a:r>
          </a:p>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Per la </a:t>
            </a:r>
            <a:r>
              <a:rPr lang="it-IT" sz="1800" b="1" dirty="0">
                <a:latin typeface="Calibri" panose="020F0502020204030204" pitchFamily="34" charset="0"/>
                <a:cs typeface="Calibri" panose="020F0502020204030204" pitchFamily="34" charset="0"/>
              </a:rPr>
              <a:t>legge di Stevin </a:t>
            </a:r>
            <a:r>
              <a:rPr lang="it-IT" sz="1800" dirty="0">
                <a:latin typeface="Calibri" panose="020F0502020204030204" pitchFamily="34" charset="0"/>
                <a:cs typeface="Calibri" panose="020F0502020204030204" pitchFamily="34" charset="0"/>
              </a:rPr>
              <a:t>la pressione di un liquido contenuto in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un recipiente dipende unicamente dalla sua densità e dalla sua altezza; la forma del recipiente e la quantità di liquido contenuto non hanno importanza.</a:t>
            </a:r>
            <a:endParaRPr lang="it-IT" sz="1800" i="0" dirty="0">
              <a:solidFill>
                <a:srgbClr val="0D0D0D"/>
              </a:solidFill>
              <a:effectLst/>
              <a:latin typeface="Calibri" panose="020F0502020204030204" pitchFamily="34" charset="0"/>
              <a:cs typeface="Calibri" panose="020F0502020204030204" pitchFamily="34" charset="0"/>
            </a:endParaRPr>
          </a:p>
        </p:txBody>
      </p:sp>
      <p:sp>
        <p:nvSpPr>
          <p:cNvPr id="5" name="Titolo 1">
            <a:extLst>
              <a:ext uri="{FF2B5EF4-FFF2-40B4-BE49-F238E27FC236}">
                <a16:creationId xmlns:a16="http://schemas.microsoft.com/office/drawing/2014/main" id="{F0DFE749-8BF5-34E3-248F-88DEA7F74D72}"/>
              </a:ext>
            </a:extLst>
          </p:cNvPr>
          <p:cNvSpPr txBox="1">
            <a:spLocks/>
          </p:cNvSpPr>
          <p:nvPr/>
        </p:nvSpPr>
        <p:spPr>
          <a:xfrm>
            <a:off x="674580" y="121895"/>
            <a:ext cx="91775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dirty="0">
                <a:solidFill>
                  <a:schemeClr val="tx2">
                    <a:lumMod val="75000"/>
                    <a:lumOff val="25000"/>
                  </a:schemeClr>
                </a:solidFill>
                <a:latin typeface="Calibri" panose="020F0502020204030204" pitchFamily="34" charset="0"/>
                <a:cs typeface="Calibri" panose="020F0502020204030204" pitchFamily="34" charset="0"/>
              </a:rPr>
              <a:t>La pressione nei fluidi</a:t>
            </a:r>
          </a:p>
        </p:txBody>
      </p:sp>
      <p:pic>
        <p:nvPicPr>
          <p:cNvPr id="9" name="Immagine 8" descr="Immagine che contiene illustrazione, arte, design&#10;&#10;Descrizione generata automaticamente con attendibilità media">
            <a:extLst>
              <a:ext uri="{FF2B5EF4-FFF2-40B4-BE49-F238E27FC236}">
                <a16:creationId xmlns:a16="http://schemas.microsoft.com/office/drawing/2014/main" id="{A809D342-C832-AD3C-1507-658BA67EE4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780" y="1582152"/>
            <a:ext cx="4592320" cy="4602480"/>
          </a:xfrm>
          <a:prstGeom prst="rect">
            <a:avLst/>
          </a:prstGeom>
        </p:spPr>
      </p:pic>
    </p:spTree>
    <p:extLst>
      <p:ext uri="{BB962C8B-B14F-4D97-AF65-F5344CB8AC3E}">
        <p14:creationId xmlns:p14="http://schemas.microsoft.com/office/powerpoint/2010/main" val="2556202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25B88BB-CDA6-E4CC-64C3-0D2611428026}"/>
              </a:ext>
            </a:extLst>
          </p:cNvPr>
          <p:cNvSpPr>
            <a:spLocks noGrp="1"/>
          </p:cNvSpPr>
          <p:nvPr>
            <p:ph idx="4294967295"/>
          </p:nvPr>
        </p:nvSpPr>
        <p:spPr>
          <a:xfrm>
            <a:off x="674580" y="1285746"/>
            <a:ext cx="10195646" cy="3257974"/>
          </a:xfrm>
        </p:spPr>
        <p:txBody>
          <a:bodyPr>
            <a:noAutofit/>
          </a:bodyPr>
          <a:lstStyle/>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Archimede, studiando il comportamento dei solidi immersi nell’acqua, mise in relazione il peso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di un corpo con la spinta idrostatica che esso riceve dal liquido nel quale è immerso. </a:t>
            </a:r>
          </a:p>
          <a:p>
            <a:pPr marL="0" indent="0">
              <a:lnSpc>
                <a:spcPct val="100000"/>
              </a:lnSpc>
              <a:spcBef>
                <a:spcPts val="0"/>
              </a:spcBef>
              <a:spcAft>
                <a:spcPts val="600"/>
              </a:spcAft>
              <a:buNone/>
            </a:pPr>
            <a:r>
              <a:rPr lang="it-IT" sz="1800" b="1" dirty="0">
                <a:latin typeface="Calibri" panose="020F0502020204030204" pitchFamily="34" charset="0"/>
                <a:cs typeface="Calibri" panose="020F0502020204030204" pitchFamily="34" charset="0"/>
              </a:rPr>
              <a:t>Principio di Archimede</a:t>
            </a:r>
            <a:r>
              <a:rPr lang="it-IT" sz="1800" dirty="0">
                <a:latin typeface="Calibri" panose="020F0502020204030204" pitchFamily="34" charset="0"/>
                <a:cs typeface="Calibri" panose="020F0502020204030204" pitchFamily="34" charset="0"/>
              </a:rPr>
              <a:t>: </a:t>
            </a:r>
            <a:r>
              <a:rPr lang="it-IT" sz="1800" b="1" dirty="0">
                <a:latin typeface="Calibri" panose="020F0502020204030204" pitchFamily="34" charset="0"/>
                <a:cs typeface="Calibri" panose="020F0502020204030204" pitchFamily="34" charset="0"/>
              </a:rPr>
              <a:t>un corpo immerso in un liquido viene spinto dal basso verso l’alto da </a:t>
            </a:r>
            <a:br>
              <a:rPr lang="it-IT" sz="1800" b="1" dirty="0">
                <a:latin typeface="Calibri" panose="020F0502020204030204" pitchFamily="34" charset="0"/>
                <a:cs typeface="Calibri" panose="020F0502020204030204" pitchFamily="34" charset="0"/>
              </a:rPr>
            </a:br>
            <a:r>
              <a:rPr lang="it-IT" sz="1800" b="1" dirty="0">
                <a:latin typeface="Calibri" panose="020F0502020204030204" pitchFamily="34" charset="0"/>
                <a:cs typeface="Calibri" panose="020F0502020204030204" pitchFamily="34" charset="0"/>
              </a:rPr>
              <a:t>una forza uguale al peso del volume di liquido spostato. </a:t>
            </a:r>
          </a:p>
          <a:p>
            <a:pPr marL="0" indent="0">
              <a:lnSpc>
                <a:spcPct val="100000"/>
              </a:lnSpc>
              <a:spcBef>
                <a:spcPts val="0"/>
              </a:spcBef>
              <a:spcAft>
                <a:spcPts val="600"/>
              </a:spcAft>
              <a:buNone/>
            </a:pPr>
            <a:endParaRPr lang="it-IT" sz="1800" b="1" dirty="0">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Le forze che agiscono su un corpo immerso in un liquido sono la forza-peso verso il basso e la spinta idrostatica verso l’alto:</a:t>
            </a:r>
          </a:p>
          <a:p>
            <a:pPr>
              <a:lnSpc>
                <a:spcPct val="100000"/>
              </a:lnSpc>
              <a:spcBef>
                <a:spcPts val="0"/>
              </a:spcBef>
              <a:spcAft>
                <a:spcPts val="600"/>
              </a:spcAft>
            </a:pPr>
            <a:r>
              <a:rPr lang="it-IT" sz="1800" dirty="0">
                <a:latin typeface="Calibri" panose="020F0502020204030204" pitchFamily="34" charset="0"/>
                <a:cs typeface="Calibri" panose="020F0502020204030204" pitchFamily="34" charset="0"/>
              </a:rPr>
              <a:t>un corpo galleggia se la spinta idrostatica ricevuta dal liquido è uguale o maggiore al suo peso;</a:t>
            </a:r>
          </a:p>
          <a:p>
            <a:pPr>
              <a:lnSpc>
                <a:spcPct val="100000"/>
              </a:lnSpc>
              <a:spcBef>
                <a:spcPts val="0"/>
              </a:spcBef>
              <a:spcAft>
                <a:spcPts val="600"/>
              </a:spcAft>
            </a:pPr>
            <a:r>
              <a:rPr lang="it-IT" sz="1800" dirty="0">
                <a:latin typeface="Calibri" panose="020F0502020204030204" pitchFamily="34" charset="0"/>
                <a:cs typeface="Calibri" panose="020F0502020204030204" pitchFamily="34" charset="0"/>
              </a:rPr>
              <a:t>un corpo affonda se la spinta idrostatica che riceve dal liquido è minore del suo peso.</a:t>
            </a:r>
            <a:endParaRPr lang="it-IT" sz="1800" i="0" dirty="0">
              <a:solidFill>
                <a:srgbClr val="0D0D0D"/>
              </a:solidFill>
              <a:effectLst/>
              <a:latin typeface="Calibri" panose="020F0502020204030204" pitchFamily="34" charset="0"/>
              <a:cs typeface="Calibri" panose="020F0502020204030204" pitchFamily="34" charset="0"/>
            </a:endParaRPr>
          </a:p>
        </p:txBody>
      </p:sp>
      <p:sp>
        <p:nvSpPr>
          <p:cNvPr id="7" name="Titolo 1">
            <a:extLst>
              <a:ext uri="{FF2B5EF4-FFF2-40B4-BE49-F238E27FC236}">
                <a16:creationId xmlns:a16="http://schemas.microsoft.com/office/drawing/2014/main" id="{7A6EED3F-2F2D-9E39-31D5-52F630F0EBD3}"/>
              </a:ext>
            </a:extLst>
          </p:cNvPr>
          <p:cNvSpPr txBox="1">
            <a:spLocks/>
          </p:cNvSpPr>
          <p:nvPr/>
        </p:nvSpPr>
        <p:spPr>
          <a:xfrm>
            <a:off x="674580" y="121895"/>
            <a:ext cx="91775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a:solidFill>
                  <a:schemeClr val="tx2">
                    <a:lumMod val="75000"/>
                    <a:lumOff val="25000"/>
                  </a:schemeClr>
                </a:solidFill>
                <a:latin typeface="Calibri" panose="020F0502020204030204" pitchFamily="34" charset="0"/>
                <a:cs typeface="Calibri" panose="020F0502020204030204" pitchFamily="34" charset="0"/>
              </a:rPr>
              <a:t>Il principio di Archimede</a:t>
            </a:r>
            <a:endParaRPr lang="it-IT" sz="4000" b="1" dirty="0">
              <a:solidFill>
                <a:schemeClr val="tx2">
                  <a:lumMod val="75000"/>
                  <a:lumOff val="25000"/>
                </a:schemeClr>
              </a:solidFill>
              <a:latin typeface="Calibri" panose="020F0502020204030204" pitchFamily="34" charset="0"/>
              <a:cs typeface="Calibri" panose="020F0502020204030204" pitchFamily="34" charset="0"/>
            </a:endParaRPr>
          </a:p>
        </p:txBody>
      </p:sp>
      <p:pic>
        <p:nvPicPr>
          <p:cNvPr id="10" name="Immagine 9" descr="Immagine che contiene schermata, Attrezzatura da laboratorio, testo, becher&#10;&#10;Descrizione generata automaticamente">
            <a:extLst>
              <a:ext uri="{FF2B5EF4-FFF2-40B4-BE49-F238E27FC236}">
                <a16:creationId xmlns:a16="http://schemas.microsoft.com/office/drawing/2014/main" id="{D2329E67-4D15-9153-1C4A-3F20CFBF9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780" y="4240398"/>
            <a:ext cx="6568440" cy="2232660"/>
          </a:xfrm>
          <a:prstGeom prst="rect">
            <a:avLst/>
          </a:prstGeom>
        </p:spPr>
      </p:pic>
    </p:spTree>
    <p:extLst>
      <p:ext uri="{BB962C8B-B14F-4D97-AF65-F5344CB8AC3E}">
        <p14:creationId xmlns:p14="http://schemas.microsoft.com/office/powerpoint/2010/main" val="66695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7FA5C925-A1AD-9CEB-5A51-02033C6CD45B}"/>
              </a:ext>
            </a:extLst>
          </p:cNvPr>
          <p:cNvSpPr txBox="1">
            <a:spLocks/>
          </p:cNvSpPr>
          <p:nvPr/>
        </p:nvSpPr>
        <p:spPr>
          <a:xfrm>
            <a:off x="620036" y="121899"/>
            <a:ext cx="8184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dirty="0">
                <a:solidFill>
                  <a:schemeClr val="tx2">
                    <a:lumMod val="75000"/>
                    <a:lumOff val="25000"/>
                  </a:schemeClr>
                </a:solidFill>
                <a:latin typeface="Calibri" panose="020F0502020204030204" pitchFamily="34" charset="0"/>
                <a:cs typeface="Calibri" panose="020F0502020204030204" pitchFamily="34" charset="0"/>
              </a:rPr>
              <a:t>Che cosa sono le forze</a:t>
            </a:r>
          </a:p>
        </p:txBody>
      </p:sp>
      <p:sp>
        <p:nvSpPr>
          <p:cNvPr id="10" name="Segnaposto contenuto 2">
            <a:extLst>
              <a:ext uri="{FF2B5EF4-FFF2-40B4-BE49-F238E27FC236}">
                <a16:creationId xmlns:a16="http://schemas.microsoft.com/office/drawing/2014/main" id="{87FA205D-6503-9A2A-3347-650EE426A015}"/>
              </a:ext>
            </a:extLst>
          </p:cNvPr>
          <p:cNvSpPr txBox="1">
            <a:spLocks/>
          </p:cNvSpPr>
          <p:nvPr/>
        </p:nvSpPr>
        <p:spPr>
          <a:xfrm>
            <a:off x="620037" y="1279477"/>
            <a:ext cx="6845476" cy="51147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it-IT" sz="1800" dirty="0">
                <a:solidFill>
                  <a:srgbClr val="0D0D0D"/>
                </a:solidFill>
                <a:latin typeface="Calibri" panose="020F0502020204030204" pitchFamily="34" charset="0"/>
                <a:cs typeface="Calibri" panose="020F0502020204030204" pitchFamily="34" charset="0"/>
              </a:rPr>
              <a:t>La parte della fisica che studia le cause che generano il moto si chiama </a:t>
            </a:r>
            <a:r>
              <a:rPr lang="it-IT" sz="1800" b="1" dirty="0">
                <a:solidFill>
                  <a:srgbClr val="0D0D0D"/>
                </a:solidFill>
                <a:latin typeface="Calibri" panose="020F0502020204030204" pitchFamily="34" charset="0"/>
                <a:cs typeface="Calibri" panose="020F0502020204030204" pitchFamily="34" charset="0"/>
              </a:rPr>
              <a:t>dinamica</a:t>
            </a:r>
            <a:r>
              <a:rPr lang="it-IT" sz="1800" dirty="0">
                <a:solidFill>
                  <a:srgbClr val="0D0D0D"/>
                </a:solidFill>
                <a:latin typeface="Calibri" panose="020F0502020204030204" pitchFamily="34" charset="0"/>
                <a:cs typeface="Calibri" panose="020F0502020204030204" pitchFamily="34" charset="0"/>
              </a:rPr>
              <a:t>.</a:t>
            </a:r>
          </a:p>
          <a:p>
            <a:pPr marL="0" indent="0">
              <a:lnSpc>
                <a:spcPct val="100000"/>
              </a:lnSpc>
              <a:spcBef>
                <a:spcPts val="0"/>
              </a:spcBef>
              <a:spcAft>
                <a:spcPts val="600"/>
              </a:spcAft>
              <a:buFont typeface="Arial" panose="020B0604020202020204" pitchFamily="34" charset="0"/>
              <a:buNone/>
            </a:pPr>
            <a:r>
              <a:rPr lang="it-IT" sz="1800" dirty="0">
                <a:solidFill>
                  <a:srgbClr val="0D0D0D"/>
                </a:solidFill>
                <a:latin typeface="Calibri" panose="020F0502020204030204" pitchFamily="34" charset="0"/>
                <a:cs typeface="Calibri" panose="020F0502020204030204" pitchFamily="34" charset="0"/>
              </a:rPr>
              <a:t>Ogni volta che modifichiamo la velocità di un corpo, assistiamo a dei cambiamenti. Le cause dei cambiamenti provocati nello stato di un corpo vengono chiamati </a:t>
            </a:r>
            <a:r>
              <a:rPr lang="it-IT" sz="1800" b="1" dirty="0">
                <a:solidFill>
                  <a:srgbClr val="0D0D0D"/>
                </a:solidFill>
                <a:latin typeface="Calibri" panose="020F0502020204030204" pitchFamily="34" charset="0"/>
                <a:cs typeface="Calibri" panose="020F0502020204030204" pitchFamily="34" charset="0"/>
              </a:rPr>
              <a:t>forze</a:t>
            </a:r>
            <a:r>
              <a:rPr lang="it-IT" sz="1800" dirty="0">
                <a:solidFill>
                  <a:srgbClr val="0D0D0D"/>
                </a:solidFill>
                <a:latin typeface="Calibri" panose="020F0502020204030204" pitchFamily="34" charset="0"/>
                <a:cs typeface="Calibri" panose="020F0502020204030204" pitchFamily="34" charset="0"/>
              </a:rPr>
              <a:t>. </a:t>
            </a:r>
          </a:p>
          <a:p>
            <a:pPr>
              <a:lnSpc>
                <a:spcPct val="100000"/>
              </a:lnSpc>
              <a:spcBef>
                <a:spcPts val="0"/>
              </a:spcBef>
            </a:pPr>
            <a:r>
              <a:rPr lang="it-IT" sz="1800" dirty="0">
                <a:solidFill>
                  <a:srgbClr val="0D0D0D"/>
                </a:solidFill>
                <a:latin typeface="Calibri" panose="020F0502020204030204" pitchFamily="34" charset="0"/>
                <a:cs typeface="Calibri" panose="020F0502020204030204" pitchFamily="34" charset="0"/>
              </a:rPr>
              <a:t>Una </a:t>
            </a:r>
            <a:r>
              <a:rPr lang="it-IT" sz="1800" b="1" dirty="0">
                <a:solidFill>
                  <a:srgbClr val="0D0D0D"/>
                </a:solidFill>
                <a:latin typeface="Calibri" panose="020F0502020204030204" pitchFamily="34" charset="0"/>
                <a:cs typeface="Calibri" panose="020F0502020204030204" pitchFamily="34" charset="0"/>
              </a:rPr>
              <a:t>forza</a:t>
            </a:r>
            <a:r>
              <a:rPr lang="it-IT" sz="1800" dirty="0">
                <a:solidFill>
                  <a:srgbClr val="0D0D0D"/>
                </a:solidFill>
                <a:latin typeface="Calibri" panose="020F0502020204030204" pitchFamily="34" charset="0"/>
                <a:cs typeface="Calibri" panose="020F0502020204030204" pitchFamily="34" charset="0"/>
              </a:rPr>
              <a:t> è la causa che provoca la variazione della velocità o la deformazione di un corpo.</a:t>
            </a:r>
          </a:p>
          <a:p>
            <a:pPr>
              <a:lnSpc>
                <a:spcPct val="100000"/>
              </a:lnSpc>
              <a:spcBef>
                <a:spcPts val="0"/>
              </a:spcBef>
              <a:spcAft>
                <a:spcPts val="600"/>
              </a:spcAft>
            </a:pPr>
            <a:endParaRPr lang="it-IT" sz="1800" dirty="0">
              <a:solidFill>
                <a:srgbClr val="0D0D0D"/>
              </a:solidFill>
              <a:latin typeface="Calibri" panose="020F0502020204030204" pitchFamily="34" charset="0"/>
              <a:cs typeface="Calibri" panose="020F0502020204030204" pitchFamily="34" charset="0"/>
            </a:endParaRPr>
          </a:p>
          <a:p>
            <a:pPr marL="0" indent="0">
              <a:lnSpc>
                <a:spcPct val="100000"/>
              </a:lnSpc>
              <a:spcBef>
                <a:spcPts val="0"/>
              </a:spcBef>
              <a:spcAft>
                <a:spcPts val="600"/>
              </a:spcAft>
              <a:buFont typeface="Arial" panose="020B0604020202020204" pitchFamily="34" charset="0"/>
              <a:buNone/>
            </a:pPr>
            <a:r>
              <a:rPr lang="it-IT" sz="1800" dirty="0">
                <a:solidFill>
                  <a:srgbClr val="0D0D0D"/>
                </a:solidFill>
                <a:latin typeface="Calibri" panose="020F0502020204030204" pitchFamily="34" charset="0"/>
                <a:cs typeface="Calibri" panose="020F0502020204030204" pitchFamily="34" charset="0"/>
              </a:rPr>
              <a:t>L’unità di misura della forza, nel Sistema Internazionale, è il </a:t>
            </a:r>
            <a:r>
              <a:rPr lang="it-IT" sz="1800" b="1" dirty="0">
                <a:solidFill>
                  <a:srgbClr val="0D0D0D"/>
                </a:solidFill>
                <a:latin typeface="Calibri" panose="020F0502020204030204" pitchFamily="34" charset="0"/>
                <a:cs typeface="Calibri" panose="020F0502020204030204" pitchFamily="34" charset="0"/>
              </a:rPr>
              <a:t>newton</a:t>
            </a:r>
            <a:r>
              <a:rPr lang="it-IT" sz="1800" dirty="0">
                <a:solidFill>
                  <a:srgbClr val="0D0D0D"/>
                </a:solidFill>
                <a:latin typeface="Calibri" panose="020F0502020204030204" pitchFamily="34" charset="0"/>
                <a:cs typeface="Calibri" panose="020F0502020204030204" pitchFamily="34" charset="0"/>
              </a:rPr>
              <a:t> (</a:t>
            </a:r>
            <a:r>
              <a:rPr lang="it-IT" sz="1800" b="1" dirty="0" err="1">
                <a:solidFill>
                  <a:srgbClr val="0D0D0D"/>
                </a:solidFill>
                <a:latin typeface="Calibri" panose="020F0502020204030204" pitchFamily="34" charset="0"/>
                <a:cs typeface="Calibri" panose="020F0502020204030204" pitchFamily="34" charset="0"/>
              </a:rPr>
              <a:t>N</a:t>
            </a:r>
            <a:r>
              <a:rPr lang="it-IT" sz="1800" dirty="0">
                <a:solidFill>
                  <a:srgbClr val="0D0D0D"/>
                </a:solidFill>
                <a:latin typeface="Calibri" panose="020F0502020204030204" pitchFamily="34" charset="0"/>
                <a:cs typeface="Calibri" panose="020F0502020204030204" pitchFamily="34" charset="0"/>
              </a:rPr>
              <a:t>).</a:t>
            </a:r>
          </a:p>
          <a:p>
            <a:pPr>
              <a:lnSpc>
                <a:spcPct val="100000"/>
              </a:lnSpc>
              <a:spcBef>
                <a:spcPts val="0"/>
              </a:spcBef>
              <a:spcAft>
                <a:spcPts val="600"/>
              </a:spcAft>
            </a:pPr>
            <a:r>
              <a:rPr lang="it-IT" sz="1800" dirty="0">
                <a:solidFill>
                  <a:srgbClr val="0D0D0D"/>
                </a:solidFill>
                <a:latin typeface="Calibri" panose="020F0502020204030204" pitchFamily="34" charset="0"/>
                <a:cs typeface="Calibri" panose="020F0502020204030204" pitchFamily="34" charset="0"/>
              </a:rPr>
              <a:t>1 </a:t>
            </a:r>
            <a:r>
              <a:rPr lang="it-IT" sz="1800" dirty="0" err="1">
                <a:solidFill>
                  <a:srgbClr val="0D0D0D"/>
                </a:solidFill>
                <a:latin typeface="Calibri" panose="020F0502020204030204" pitchFamily="34" charset="0"/>
                <a:cs typeface="Calibri" panose="020F0502020204030204" pitchFamily="34" charset="0"/>
              </a:rPr>
              <a:t>N</a:t>
            </a:r>
            <a:r>
              <a:rPr lang="it-IT" sz="1800" dirty="0">
                <a:solidFill>
                  <a:srgbClr val="0D0D0D"/>
                </a:solidFill>
                <a:latin typeface="Calibri" panose="020F0502020204030204" pitchFamily="34" charset="0"/>
                <a:cs typeface="Calibri" panose="020F0502020204030204" pitchFamily="34" charset="0"/>
              </a:rPr>
              <a:t> è la forza applicata a un corpo di massa pari a 1 kg che gli imprime un’accelerazione di 1 m/s² , cioè fa aumentare la sua velocità di 1 metro al secondo per ogni secondo.</a:t>
            </a:r>
          </a:p>
          <a:p>
            <a:pPr marL="0" indent="0">
              <a:lnSpc>
                <a:spcPct val="100000"/>
              </a:lnSpc>
              <a:spcBef>
                <a:spcPts val="0"/>
              </a:spcBef>
              <a:spcAft>
                <a:spcPts val="600"/>
              </a:spcAft>
              <a:buFont typeface="Arial" panose="020B0604020202020204" pitchFamily="34" charset="0"/>
              <a:buNone/>
            </a:pPr>
            <a:r>
              <a:rPr lang="it-IT" sz="1800" dirty="0">
                <a:solidFill>
                  <a:srgbClr val="0D0D0D"/>
                </a:solidFill>
                <a:latin typeface="Calibri" panose="020F0502020204030204" pitchFamily="34" charset="0"/>
                <a:cs typeface="Calibri" panose="020F0502020204030204" pitchFamily="34" charset="0"/>
              </a:rPr>
              <a:t>Per misurare l’intensità di una forza si utilizza il </a:t>
            </a:r>
            <a:r>
              <a:rPr lang="it-IT" sz="1800" b="1" dirty="0">
                <a:solidFill>
                  <a:srgbClr val="0D0D0D"/>
                </a:solidFill>
                <a:latin typeface="Calibri" panose="020F0502020204030204" pitchFamily="34" charset="0"/>
                <a:cs typeface="Calibri" panose="020F0502020204030204" pitchFamily="34" charset="0"/>
              </a:rPr>
              <a:t>dinamometro</a:t>
            </a:r>
            <a:r>
              <a:rPr lang="it-IT" sz="1800" dirty="0">
                <a:solidFill>
                  <a:srgbClr val="0D0D0D"/>
                </a:solidFill>
                <a:latin typeface="Calibri" panose="020F0502020204030204" pitchFamily="34" charset="0"/>
                <a:cs typeface="Calibri" panose="020F0502020204030204" pitchFamily="34" charset="0"/>
              </a:rPr>
              <a:t>.</a:t>
            </a:r>
          </a:p>
        </p:txBody>
      </p:sp>
      <p:pic>
        <p:nvPicPr>
          <p:cNvPr id="14" name="Immagine 13" descr="Immagine che contiene sport, gioco atletico, tennis, persona&#10;&#10;Descrizione generata automaticamente">
            <a:extLst>
              <a:ext uri="{FF2B5EF4-FFF2-40B4-BE49-F238E27FC236}">
                <a16:creationId xmlns:a16="http://schemas.microsoft.com/office/drawing/2014/main" id="{E361140B-F8FB-6B13-D3C0-C1E28C3D2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017" y="3724096"/>
            <a:ext cx="3596640" cy="2377440"/>
          </a:xfrm>
          <a:prstGeom prst="rect">
            <a:avLst/>
          </a:prstGeom>
        </p:spPr>
      </p:pic>
      <p:pic>
        <p:nvPicPr>
          <p:cNvPr id="12" name="Immagine 11">
            <a:extLst>
              <a:ext uri="{FF2B5EF4-FFF2-40B4-BE49-F238E27FC236}">
                <a16:creationId xmlns:a16="http://schemas.microsoft.com/office/drawing/2014/main" id="{763BC4F2-BEF4-1DD7-58B7-F241ABE4E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129" y="756464"/>
            <a:ext cx="2391410" cy="3244850"/>
          </a:xfrm>
          <a:prstGeom prst="rect">
            <a:avLst/>
          </a:prstGeom>
        </p:spPr>
      </p:pic>
    </p:spTree>
    <p:extLst>
      <p:ext uri="{BB962C8B-B14F-4D97-AF65-F5344CB8AC3E}">
        <p14:creationId xmlns:p14="http://schemas.microsoft.com/office/powerpoint/2010/main" val="2711129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25B88BB-CDA6-E4CC-64C3-0D2611428026}"/>
              </a:ext>
            </a:extLst>
          </p:cNvPr>
          <p:cNvSpPr>
            <a:spLocks noGrp="1"/>
          </p:cNvSpPr>
          <p:nvPr>
            <p:ph idx="4294967295"/>
          </p:nvPr>
        </p:nvSpPr>
        <p:spPr>
          <a:xfrm>
            <a:off x="620035" y="1279476"/>
            <a:ext cx="10951929" cy="5114707"/>
          </a:xfrm>
        </p:spPr>
        <p:txBody>
          <a:bodyPr>
            <a:noAutofit/>
          </a:bodyPr>
          <a:lstStyle/>
          <a:p>
            <a:pPr marL="0" indent="0">
              <a:lnSpc>
                <a:spcPct val="100000"/>
              </a:lnSpc>
              <a:spcBef>
                <a:spcPts val="0"/>
              </a:spcBef>
              <a:spcAft>
                <a:spcPts val="600"/>
              </a:spcAft>
              <a:buNone/>
            </a:pPr>
            <a:r>
              <a:rPr lang="it-IT" sz="1800" b="0" i="0" dirty="0">
                <a:solidFill>
                  <a:srgbClr val="0D0D0D"/>
                </a:solidFill>
                <a:effectLst/>
                <a:latin typeface="Calibri" panose="020F0502020204030204" pitchFamily="34" charset="0"/>
                <a:cs typeface="Calibri" panose="020F0502020204030204" pitchFamily="34" charset="0"/>
              </a:rPr>
              <a:t>Per descrivere una forza è necessario conoscere alcune delle sue caratteristiche: l’</a:t>
            </a:r>
            <a:r>
              <a:rPr lang="it-IT" sz="1800" b="1" i="0" dirty="0">
                <a:solidFill>
                  <a:srgbClr val="0D0D0D"/>
                </a:solidFill>
                <a:effectLst/>
                <a:latin typeface="Calibri" panose="020F0502020204030204" pitchFamily="34" charset="0"/>
                <a:cs typeface="Calibri" panose="020F0502020204030204" pitchFamily="34" charset="0"/>
              </a:rPr>
              <a:t>intensità</a:t>
            </a:r>
            <a:r>
              <a:rPr lang="it-IT" sz="1800" b="0" i="0" dirty="0">
                <a:solidFill>
                  <a:srgbClr val="0D0D0D"/>
                </a:solidFill>
                <a:effectLst/>
                <a:latin typeface="Calibri" panose="020F0502020204030204" pitchFamily="34" charset="0"/>
                <a:cs typeface="Calibri" panose="020F0502020204030204" pitchFamily="34" charset="0"/>
              </a:rPr>
              <a:t> con cui la si applica, </a:t>
            </a:r>
            <a:br>
              <a:rPr lang="it-IT" sz="1800" b="0" i="0" dirty="0">
                <a:solidFill>
                  <a:srgbClr val="0D0D0D"/>
                </a:solidFill>
                <a:effectLst/>
                <a:latin typeface="Calibri" panose="020F0502020204030204" pitchFamily="34" charset="0"/>
                <a:cs typeface="Calibri" panose="020F0502020204030204" pitchFamily="34" charset="0"/>
              </a:rPr>
            </a:br>
            <a:r>
              <a:rPr lang="it-IT" sz="1800" b="0" i="0" dirty="0">
                <a:solidFill>
                  <a:srgbClr val="0D0D0D"/>
                </a:solidFill>
                <a:effectLst/>
                <a:latin typeface="Calibri" panose="020F0502020204030204" pitchFamily="34" charset="0"/>
                <a:cs typeface="Calibri" panose="020F0502020204030204" pitchFamily="34" charset="0"/>
              </a:rPr>
              <a:t>il </a:t>
            </a:r>
            <a:r>
              <a:rPr lang="it-IT" sz="1800" b="1" i="0" dirty="0">
                <a:solidFill>
                  <a:srgbClr val="0D0D0D"/>
                </a:solidFill>
                <a:effectLst/>
                <a:latin typeface="Calibri" panose="020F0502020204030204" pitchFamily="34" charset="0"/>
                <a:cs typeface="Calibri" panose="020F0502020204030204" pitchFamily="34" charset="0"/>
              </a:rPr>
              <a:t>punto</a:t>
            </a:r>
            <a:r>
              <a:rPr lang="it-IT" sz="1800" b="0" i="0" dirty="0">
                <a:solidFill>
                  <a:srgbClr val="0D0D0D"/>
                </a:solidFill>
                <a:effectLst/>
                <a:latin typeface="Calibri" panose="020F0502020204030204" pitchFamily="34" charset="0"/>
                <a:cs typeface="Calibri" panose="020F0502020204030204" pitchFamily="34" charset="0"/>
              </a:rPr>
              <a:t> nel quale è applicata, la </a:t>
            </a:r>
            <a:r>
              <a:rPr lang="it-IT" sz="1800" b="1" i="0" dirty="0">
                <a:solidFill>
                  <a:srgbClr val="0D0D0D"/>
                </a:solidFill>
                <a:effectLst/>
                <a:latin typeface="Calibri" panose="020F0502020204030204" pitchFamily="34" charset="0"/>
                <a:cs typeface="Calibri" panose="020F0502020204030204" pitchFamily="34" charset="0"/>
              </a:rPr>
              <a:t>direzione</a:t>
            </a:r>
            <a:r>
              <a:rPr lang="it-IT" sz="1800" b="0" i="0" dirty="0">
                <a:solidFill>
                  <a:srgbClr val="0D0D0D"/>
                </a:solidFill>
                <a:effectLst/>
                <a:latin typeface="Calibri" panose="020F0502020204030204" pitchFamily="34" charset="0"/>
                <a:cs typeface="Calibri" panose="020F0502020204030204" pitchFamily="34" charset="0"/>
              </a:rPr>
              <a:t>, il </a:t>
            </a:r>
            <a:r>
              <a:rPr lang="it-IT" sz="1800" b="1" i="0" dirty="0">
                <a:solidFill>
                  <a:srgbClr val="0D0D0D"/>
                </a:solidFill>
                <a:effectLst/>
                <a:latin typeface="Calibri" panose="020F0502020204030204" pitchFamily="34" charset="0"/>
                <a:cs typeface="Calibri" panose="020F0502020204030204" pitchFamily="34" charset="0"/>
              </a:rPr>
              <a:t>verso</a:t>
            </a:r>
            <a:r>
              <a:rPr lang="it-IT" sz="1800" b="0" i="0" dirty="0">
                <a:solidFill>
                  <a:srgbClr val="0D0D0D"/>
                </a:solidFill>
                <a:effectLst/>
                <a:latin typeface="Calibri" panose="020F0502020204030204" pitchFamily="34" charset="0"/>
                <a:cs typeface="Calibri" panose="020F0502020204030204" pitchFamily="34" charset="0"/>
              </a:rPr>
              <a:t> nel quale agisce.</a:t>
            </a:r>
          </a:p>
          <a:p>
            <a:pPr marL="0" indent="0">
              <a:lnSpc>
                <a:spcPct val="100000"/>
              </a:lnSpc>
              <a:spcBef>
                <a:spcPts val="0"/>
              </a:spcBef>
              <a:spcAft>
                <a:spcPts val="600"/>
              </a:spcAft>
              <a:buNone/>
            </a:pPr>
            <a:r>
              <a:rPr lang="it-IT" sz="1800" b="0" i="0" dirty="0">
                <a:solidFill>
                  <a:srgbClr val="0D0D0D"/>
                </a:solidFill>
                <a:effectLst/>
                <a:latin typeface="Calibri" panose="020F0502020204030204" pitchFamily="34" charset="0"/>
                <a:cs typeface="Calibri" panose="020F0502020204030204" pitchFamily="34" charset="0"/>
              </a:rPr>
              <a:t>Una forza si può rappresentare graficamente con una freccia, orientata nello spazio, chiamata </a:t>
            </a:r>
            <a:r>
              <a:rPr lang="it-IT" sz="1800" b="1" i="0" dirty="0">
                <a:solidFill>
                  <a:srgbClr val="0D0D0D"/>
                </a:solidFill>
                <a:effectLst/>
                <a:latin typeface="Calibri" panose="020F0502020204030204" pitchFamily="34" charset="0"/>
                <a:cs typeface="Calibri" panose="020F0502020204030204" pitchFamily="34" charset="0"/>
              </a:rPr>
              <a:t>vettore</a:t>
            </a:r>
            <a:r>
              <a:rPr lang="it-IT" sz="1800" b="0" i="0" dirty="0">
                <a:solidFill>
                  <a:srgbClr val="0D0D0D"/>
                </a:solidFill>
                <a:effectLst/>
                <a:latin typeface="Calibri" panose="020F0502020204030204" pitchFamily="34" charset="0"/>
                <a:cs typeface="Calibri" panose="020F0502020204030204" pitchFamily="34" charset="0"/>
              </a:rPr>
              <a:t>. </a:t>
            </a:r>
            <a:br>
              <a:rPr lang="it-IT" sz="1800" b="0" i="0" dirty="0">
                <a:solidFill>
                  <a:srgbClr val="0D0D0D"/>
                </a:solidFill>
                <a:effectLst/>
                <a:latin typeface="Calibri" panose="020F0502020204030204" pitchFamily="34" charset="0"/>
                <a:cs typeface="Calibri" panose="020F0502020204030204" pitchFamily="34" charset="0"/>
              </a:rPr>
            </a:br>
            <a:r>
              <a:rPr lang="it-IT" sz="1800" b="0" i="0" dirty="0">
                <a:solidFill>
                  <a:srgbClr val="0D0D0D"/>
                </a:solidFill>
                <a:effectLst/>
                <a:latin typeface="Calibri" panose="020F0502020204030204" pitchFamily="34" charset="0"/>
                <a:cs typeface="Calibri" panose="020F0502020204030204" pitchFamily="34" charset="0"/>
              </a:rPr>
              <a:t>Un vettore si indica con una lettera maiuscola, in questo caso la →F , sormontata da una freccia. </a:t>
            </a:r>
          </a:p>
          <a:p>
            <a:pPr marL="0" indent="0">
              <a:lnSpc>
                <a:spcPct val="100000"/>
              </a:lnSpc>
              <a:spcBef>
                <a:spcPts val="0"/>
              </a:spcBef>
              <a:spcAft>
                <a:spcPts val="600"/>
              </a:spcAft>
              <a:buNone/>
            </a:pPr>
            <a:r>
              <a:rPr lang="it-IT" sz="1800" b="0" i="0" dirty="0">
                <a:solidFill>
                  <a:srgbClr val="0D0D0D"/>
                </a:solidFill>
                <a:effectLst/>
                <a:latin typeface="Calibri" panose="020F0502020204030204" pitchFamily="34" charset="0"/>
                <a:cs typeface="Calibri" panose="020F0502020204030204" pitchFamily="34" charset="0"/>
              </a:rPr>
              <a:t>Le grandezze che possono essere descritte attraverso l’utilizzo di un vettore sono dette </a:t>
            </a:r>
            <a:r>
              <a:rPr lang="it-IT" sz="1800" b="1" i="0" dirty="0">
                <a:solidFill>
                  <a:srgbClr val="0D0D0D"/>
                </a:solidFill>
                <a:effectLst/>
                <a:latin typeface="Calibri" panose="020F0502020204030204" pitchFamily="34" charset="0"/>
                <a:cs typeface="Calibri" panose="020F0502020204030204" pitchFamily="34" charset="0"/>
              </a:rPr>
              <a:t>grandezze vettoriali</a:t>
            </a:r>
            <a:r>
              <a:rPr lang="it-IT" sz="1800" b="0" i="0" dirty="0">
                <a:solidFill>
                  <a:srgbClr val="0D0D0D"/>
                </a:solidFill>
                <a:effectLst/>
                <a:latin typeface="Calibri" panose="020F0502020204030204" pitchFamily="34" charset="0"/>
                <a:cs typeface="Calibri" panose="020F0502020204030204" pitchFamily="34" charset="0"/>
              </a:rPr>
              <a:t>.</a:t>
            </a:r>
          </a:p>
        </p:txBody>
      </p:sp>
      <p:sp>
        <p:nvSpPr>
          <p:cNvPr id="6" name="Titolo 1">
            <a:extLst>
              <a:ext uri="{FF2B5EF4-FFF2-40B4-BE49-F238E27FC236}">
                <a16:creationId xmlns:a16="http://schemas.microsoft.com/office/drawing/2014/main" id="{017266A9-58F7-1972-230A-39F0C6C1B70A}"/>
              </a:ext>
            </a:extLst>
          </p:cNvPr>
          <p:cNvSpPr txBox="1">
            <a:spLocks/>
          </p:cNvSpPr>
          <p:nvPr/>
        </p:nvSpPr>
        <p:spPr>
          <a:xfrm>
            <a:off x="620036" y="121898"/>
            <a:ext cx="8184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dirty="0">
                <a:solidFill>
                  <a:schemeClr val="tx2">
                    <a:lumMod val="75000"/>
                    <a:lumOff val="25000"/>
                  </a:schemeClr>
                </a:solidFill>
                <a:latin typeface="Calibri" panose="020F0502020204030204" pitchFamily="34" charset="0"/>
                <a:cs typeface="Calibri" panose="020F0502020204030204" pitchFamily="34" charset="0"/>
              </a:rPr>
              <a:t>Le caratteristiche delle forze</a:t>
            </a:r>
          </a:p>
        </p:txBody>
      </p:sp>
      <p:pic>
        <p:nvPicPr>
          <p:cNvPr id="10" name="Immagine 9" descr="Immagine che contiene testo, schermata, Carattere, linea&#10;&#10;Descrizione generata automaticamente">
            <a:extLst>
              <a:ext uri="{FF2B5EF4-FFF2-40B4-BE49-F238E27FC236}">
                <a16:creationId xmlns:a16="http://schemas.microsoft.com/office/drawing/2014/main" id="{6DCC088F-2DFC-2485-C7C4-983BBFB8C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559" y="3077291"/>
            <a:ext cx="6532880" cy="3291840"/>
          </a:xfrm>
          <a:prstGeom prst="rect">
            <a:avLst/>
          </a:prstGeom>
        </p:spPr>
      </p:pic>
    </p:spTree>
    <p:extLst>
      <p:ext uri="{BB962C8B-B14F-4D97-AF65-F5344CB8AC3E}">
        <p14:creationId xmlns:p14="http://schemas.microsoft.com/office/powerpoint/2010/main" val="17424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25B88BB-CDA6-E4CC-64C3-0D2611428026}"/>
              </a:ext>
            </a:extLst>
          </p:cNvPr>
          <p:cNvSpPr>
            <a:spLocks noGrp="1"/>
          </p:cNvSpPr>
          <p:nvPr>
            <p:ph idx="4294967295"/>
          </p:nvPr>
        </p:nvSpPr>
        <p:spPr>
          <a:xfrm>
            <a:off x="620036" y="1266893"/>
            <a:ext cx="10064665" cy="3242478"/>
          </a:xfrm>
        </p:spPr>
        <p:txBody>
          <a:bodyPr>
            <a:noAutofit/>
          </a:bodyPr>
          <a:lstStyle/>
          <a:p>
            <a:pPr marL="0" indent="0">
              <a:lnSpc>
                <a:spcPct val="100000"/>
              </a:lnSpc>
              <a:spcBef>
                <a:spcPts val="0"/>
              </a:spcBef>
              <a:spcAft>
                <a:spcPts val="600"/>
              </a:spcAft>
              <a:buNone/>
            </a:pPr>
            <a:r>
              <a:rPr lang="it-IT" sz="1800" b="0" i="0" dirty="0">
                <a:solidFill>
                  <a:srgbClr val="0D0D0D"/>
                </a:solidFill>
                <a:effectLst/>
                <a:latin typeface="Calibri" panose="020F0502020204030204" pitchFamily="34" charset="0"/>
                <a:cs typeface="Calibri" panose="020F0502020204030204" pitchFamily="34" charset="0"/>
              </a:rPr>
              <a:t>Quando su un corpo agiscono più forze, chiamate </a:t>
            </a:r>
            <a:r>
              <a:rPr lang="it-IT" sz="1800" b="1" i="0" dirty="0">
                <a:solidFill>
                  <a:srgbClr val="0D0D0D"/>
                </a:solidFill>
                <a:effectLst/>
                <a:latin typeface="Calibri" panose="020F0502020204030204" pitchFamily="34" charset="0"/>
                <a:cs typeface="Calibri" panose="020F0502020204030204" pitchFamily="34" charset="0"/>
              </a:rPr>
              <a:t>componenti</a:t>
            </a:r>
            <a:r>
              <a:rPr lang="it-IT" sz="1800" b="0" i="0" dirty="0">
                <a:solidFill>
                  <a:srgbClr val="0D0D0D"/>
                </a:solidFill>
                <a:effectLst/>
                <a:latin typeface="Calibri" panose="020F0502020204030204" pitchFamily="34" charset="0"/>
                <a:cs typeface="Calibri" panose="020F0502020204030204" pitchFamily="34" charset="0"/>
              </a:rPr>
              <a:t>, l’effetto complessivo è una forza chiamata </a:t>
            </a:r>
            <a:r>
              <a:rPr lang="it-IT" sz="1800" b="1" i="0" dirty="0">
                <a:solidFill>
                  <a:srgbClr val="0D0D0D"/>
                </a:solidFill>
                <a:effectLst/>
                <a:latin typeface="Calibri" panose="020F0502020204030204" pitchFamily="34" charset="0"/>
                <a:cs typeface="Calibri" panose="020F0502020204030204" pitchFamily="34" charset="0"/>
              </a:rPr>
              <a:t>risultante</a:t>
            </a:r>
            <a:r>
              <a:rPr lang="it-IT" sz="1800" b="0" i="0" dirty="0">
                <a:solidFill>
                  <a:srgbClr val="0D0D0D"/>
                </a:solidFill>
                <a:effectLst/>
                <a:latin typeface="Calibri" panose="020F0502020204030204" pitchFamily="34" charset="0"/>
                <a:cs typeface="Calibri" panose="020F0502020204030204" pitchFamily="34" charset="0"/>
              </a:rPr>
              <a:t>. </a:t>
            </a:r>
          </a:p>
          <a:p>
            <a:pPr marL="0" indent="0">
              <a:lnSpc>
                <a:spcPct val="100000"/>
              </a:lnSpc>
              <a:spcBef>
                <a:spcPts val="0"/>
              </a:spcBef>
              <a:spcAft>
                <a:spcPts val="600"/>
              </a:spcAft>
              <a:buNone/>
            </a:pPr>
            <a:r>
              <a:rPr lang="it-IT" sz="1800" b="0" i="0" dirty="0">
                <a:solidFill>
                  <a:srgbClr val="0D0D0D"/>
                </a:solidFill>
                <a:effectLst/>
                <a:latin typeface="Calibri" panose="020F0502020204030204" pitchFamily="34" charset="0"/>
                <a:cs typeface="Calibri" panose="020F0502020204030204" pitchFamily="34" charset="0"/>
              </a:rPr>
              <a:t>Questa forza, però, non è semplicemente una somma delle intensità di tutte le forze. Le forze sono infatti dei vettori di cui bisogna considerare anche la direzione e il verso oltre che l’intensità.</a:t>
            </a:r>
          </a:p>
          <a:p>
            <a:pPr marL="0" indent="0">
              <a:lnSpc>
                <a:spcPct val="100000"/>
              </a:lnSpc>
              <a:spcBef>
                <a:spcPts val="0"/>
              </a:spcBef>
              <a:spcAft>
                <a:spcPts val="600"/>
              </a:spcAft>
              <a:buNone/>
            </a:pPr>
            <a:endParaRPr lang="it-IT" sz="1800" b="0" i="0" dirty="0">
              <a:solidFill>
                <a:srgbClr val="0D0D0D"/>
              </a:solidFill>
              <a:effectLst/>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pPr>
            <a:r>
              <a:rPr lang="it-IT" sz="1800" b="0" i="0" dirty="0">
                <a:solidFill>
                  <a:srgbClr val="0D0D0D"/>
                </a:solidFill>
                <a:effectLst/>
                <a:latin typeface="Calibri" panose="020F0502020204030204" pitchFamily="34" charset="0"/>
                <a:cs typeface="Calibri" panose="020F0502020204030204" pitchFamily="34" charset="0"/>
              </a:rPr>
              <a:t>Si possono presentare tre casi:</a:t>
            </a:r>
          </a:p>
          <a:p>
            <a:pPr marL="342900" indent="-342900">
              <a:lnSpc>
                <a:spcPct val="100000"/>
              </a:lnSpc>
              <a:spcBef>
                <a:spcPts val="0"/>
              </a:spcBef>
              <a:spcAft>
                <a:spcPts val="600"/>
              </a:spcAft>
              <a:buFont typeface="+mj-lt"/>
              <a:buAutoNum type="arabicPeriod"/>
            </a:pPr>
            <a:r>
              <a:rPr lang="it-IT" sz="1800" b="0" i="0" dirty="0">
                <a:solidFill>
                  <a:srgbClr val="0D0D0D"/>
                </a:solidFill>
                <a:effectLst/>
                <a:latin typeface="Calibri" panose="020F0502020204030204" pitchFamily="34" charset="0"/>
                <a:cs typeface="Calibri" panose="020F0502020204030204" pitchFamily="34" charset="0"/>
              </a:rPr>
              <a:t>LE FORZE AGISCONO NELLA </a:t>
            </a:r>
            <a:r>
              <a:rPr lang="it-IT" sz="1800" b="1" i="0" dirty="0">
                <a:solidFill>
                  <a:srgbClr val="0D0D0D"/>
                </a:solidFill>
                <a:effectLst/>
                <a:latin typeface="Calibri" panose="020F0502020204030204" pitchFamily="34" charset="0"/>
                <a:cs typeface="Calibri" panose="020F0502020204030204" pitchFamily="34" charset="0"/>
              </a:rPr>
              <a:t>STESSA DIREZIONE </a:t>
            </a:r>
            <a:r>
              <a:rPr lang="it-IT" sz="1800" b="0" i="0" dirty="0">
                <a:solidFill>
                  <a:srgbClr val="0D0D0D"/>
                </a:solidFill>
                <a:effectLst/>
                <a:latin typeface="Calibri" panose="020F0502020204030204" pitchFamily="34" charset="0"/>
                <a:cs typeface="Calibri" panose="020F0502020204030204" pitchFamily="34" charset="0"/>
              </a:rPr>
              <a:t>E NELLO </a:t>
            </a:r>
            <a:r>
              <a:rPr lang="it-IT" sz="1800" b="1" i="0" dirty="0">
                <a:solidFill>
                  <a:srgbClr val="0D0D0D"/>
                </a:solidFill>
                <a:effectLst/>
                <a:latin typeface="Calibri" panose="020F0502020204030204" pitchFamily="34" charset="0"/>
                <a:cs typeface="Calibri" panose="020F0502020204030204" pitchFamily="34" charset="0"/>
              </a:rPr>
              <a:t>STESSO VERSO</a:t>
            </a:r>
            <a:r>
              <a:rPr lang="it-IT" sz="1800" dirty="0">
                <a:solidFill>
                  <a:srgbClr val="0D0D0D"/>
                </a:solidFill>
                <a:latin typeface="Calibri" panose="020F0502020204030204" pitchFamily="34" charset="0"/>
                <a:cs typeface="Calibri" panose="020F0502020204030204" pitchFamily="34" charset="0"/>
              </a:rPr>
              <a:t>.</a:t>
            </a:r>
            <a:r>
              <a:rPr lang="it-IT" sz="1800" b="0" i="0" dirty="0">
                <a:solidFill>
                  <a:srgbClr val="0D0D0D"/>
                </a:solidFill>
                <a:effectLst/>
                <a:latin typeface="Calibri" panose="020F0502020204030204" pitchFamily="34" charset="0"/>
                <a:cs typeface="Calibri" panose="020F0502020204030204" pitchFamily="34" charset="0"/>
              </a:rPr>
              <a:t> </a:t>
            </a:r>
          </a:p>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Nel caso in cui due forze siano applicate nello stesso punto, con la stessa direzione e lo stesso verso,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la forza risultante avrà lo stesso verso e la stessa direzione delle due forze applicate mentre l’intensità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sarà uguale alla somma delle due intensità</a:t>
            </a:r>
            <a:r>
              <a:rPr lang="it-IT" sz="1800" dirty="0">
                <a:solidFill>
                  <a:srgbClr val="0D0D0D"/>
                </a:solidFill>
                <a:latin typeface="Calibri" panose="020F0502020204030204" pitchFamily="34" charset="0"/>
                <a:cs typeface="Calibri" panose="020F0502020204030204" pitchFamily="34" charset="0"/>
              </a:rPr>
              <a:t>.</a:t>
            </a:r>
            <a:endParaRPr lang="it-IT" sz="1800" b="0" i="0" dirty="0">
              <a:solidFill>
                <a:srgbClr val="0D0D0D"/>
              </a:solidFill>
              <a:effectLst/>
              <a:latin typeface="Calibri" panose="020F0502020204030204" pitchFamily="34" charset="0"/>
              <a:cs typeface="Calibri" panose="020F0502020204030204" pitchFamily="34" charset="0"/>
            </a:endParaRPr>
          </a:p>
        </p:txBody>
      </p:sp>
      <p:sp>
        <p:nvSpPr>
          <p:cNvPr id="7" name="Titolo 1">
            <a:extLst>
              <a:ext uri="{FF2B5EF4-FFF2-40B4-BE49-F238E27FC236}">
                <a16:creationId xmlns:a16="http://schemas.microsoft.com/office/drawing/2014/main" id="{BDE8C4D0-E404-5F88-7D81-E925B5F24FDD}"/>
              </a:ext>
            </a:extLst>
          </p:cNvPr>
          <p:cNvSpPr txBox="1">
            <a:spLocks/>
          </p:cNvSpPr>
          <p:nvPr/>
        </p:nvSpPr>
        <p:spPr>
          <a:xfrm>
            <a:off x="620036" y="121898"/>
            <a:ext cx="8184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dirty="0">
                <a:solidFill>
                  <a:schemeClr val="tx2">
                    <a:lumMod val="75000"/>
                    <a:lumOff val="25000"/>
                  </a:schemeClr>
                </a:solidFill>
                <a:latin typeface="Calibri" panose="020F0502020204030204" pitchFamily="34" charset="0"/>
                <a:cs typeface="Calibri" panose="020F0502020204030204" pitchFamily="34" charset="0"/>
              </a:rPr>
              <a:t>Come si sommano le forze</a:t>
            </a:r>
          </a:p>
        </p:txBody>
      </p:sp>
      <p:pic>
        <p:nvPicPr>
          <p:cNvPr id="10" name="Immagine 9" descr="Immagine che contiene schermata, trasporto, treno, aria aperta&#10;&#10;Descrizione generata automaticamente">
            <a:extLst>
              <a:ext uri="{FF2B5EF4-FFF2-40B4-BE49-F238E27FC236}">
                <a16:creationId xmlns:a16="http://schemas.microsoft.com/office/drawing/2014/main" id="{3E161DBD-482D-8FF4-6C18-86F108E8D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520" y="4509371"/>
            <a:ext cx="7426960" cy="1804924"/>
          </a:xfrm>
          <a:prstGeom prst="rect">
            <a:avLst/>
          </a:prstGeom>
        </p:spPr>
      </p:pic>
    </p:spTree>
    <p:extLst>
      <p:ext uri="{BB962C8B-B14F-4D97-AF65-F5344CB8AC3E}">
        <p14:creationId xmlns:p14="http://schemas.microsoft.com/office/powerpoint/2010/main" val="392228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25B88BB-CDA6-E4CC-64C3-0D2611428026}"/>
              </a:ext>
            </a:extLst>
          </p:cNvPr>
          <p:cNvSpPr>
            <a:spLocks noGrp="1"/>
          </p:cNvSpPr>
          <p:nvPr>
            <p:ph idx="4294967295"/>
          </p:nvPr>
        </p:nvSpPr>
        <p:spPr>
          <a:xfrm>
            <a:off x="628582" y="1266891"/>
            <a:ext cx="9768021" cy="1438731"/>
          </a:xfrm>
        </p:spPr>
        <p:txBody>
          <a:bodyPr>
            <a:noAutofit/>
          </a:bodyPr>
          <a:lstStyle/>
          <a:p>
            <a:pPr marL="342900" indent="-342900">
              <a:lnSpc>
                <a:spcPct val="100000"/>
              </a:lnSpc>
              <a:spcBef>
                <a:spcPts val="0"/>
              </a:spcBef>
              <a:spcAft>
                <a:spcPts val="600"/>
              </a:spcAft>
              <a:buFont typeface="+mj-lt"/>
              <a:buAutoNum type="arabicPeriod" startAt="2"/>
            </a:pPr>
            <a:r>
              <a:rPr lang="it-IT" sz="1800" b="0" i="0" dirty="0">
                <a:solidFill>
                  <a:srgbClr val="0D0D0D"/>
                </a:solidFill>
                <a:effectLst/>
                <a:latin typeface="Calibri" panose="020F0502020204030204" pitchFamily="34" charset="0"/>
                <a:cs typeface="Calibri" panose="020F0502020204030204" pitchFamily="34" charset="0"/>
              </a:rPr>
              <a:t>LE FORZE AGISCONO NELLA </a:t>
            </a:r>
            <a:r>
              <a:rPr lang="it-IT" sz="1800" b="1" i="0" dirty="0">
                <a:solidFill>
                  <a:srgbClr val="0D0D0D"/>
                </a:solidFill>
                <a:effectLst/>
                <a:latin typeface="Calibri" panose="020F0502020204030204" pitchFamily="34" charset="0"/>
                <a:cs typeface="Calibri" panose="020F0502020204030204" pitchFamily="34" charset="0"/>
              </a:rPr>
              <a:t>STESSA DIREZIONE </a:t>
            </a:r>
            <a:r>
              <a:rPr lang="it-IT" sz="1800" b="0" i="0" dirty="0">
                <a:solidFill>
                  <a:srgbClr val="0D0D0D"/>
                </a:solidFill>
                <a:effectLst/>
                <a:latin typeface="Calibri" panose="020F0502020204030204" pitchFamily="34" charset="0"/>
                <a:cs typeface="Calibri" panose="020F0502020204030204" pitchFamily="34" charset="0"/>
              </a:rPr>
              <a:t>E IN </a:t>
            </a:r>
            <a:r>
              <a:rPr lang="it-IT" sz="1800" b="1" i="0" dirty="0">
                <a:solidFill>
                  <a:srgbClr val="0D0D0D"/>
                </a:solidFill>
                <a:effectLst/>
                <a:latin typeface="Calibri" panose="020F0502020204030204" pitchFamily="34" charset="0"/>
                <a:cs typeface="Calibri" panose="020F0502020204030204" pitchFamily="34" charset="0"/>
              </a:rPr>
              <a:t>VERSO OPPOSTO</a:t>
            </a:r>
            <a:r>
              <a:rPr lang="it-IT" sz="1800" dirty="0">
                <a:solidFill>
                  <a:srgbClr val="0D0D0D"/>
                </a:solidFill>
                <a:latin typeface="Calibri" panose="020F0502020204030204" pitchFamily="34" charset="0"/>
                <a:cs typeface="Calibri" panose="020F0502020204030204" pitchFamily="34" charset="0"/>
              </a:rPr>
              <a:t>.</a:t>
            </a:r>
            <a:endParaRPr lang="it-IT" sz="1800" b="0" i="0" dirty="0">
              <a:solidFill>
                <a:srgbClr val="0D0D0D"/>
              </a:solidFill>
              <a:effectLst/>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Nel caso in cui due forze siano applicate nello stesso punto, con la stessa direzione ma verso opposto, la forza risultante avrà la stessa direzione delle due forze applicate, un’intensità pari alla differenza delle due intensità e il verso uguale a quello della forza maggiore.</a:t>
            </a:r>
            <a:endParaRPr lang="it-IT" sz="1800" b="0" i="0" dirty="0">
              <a:solidFill>
                <a:srgbClr val="0D0D0D"/>
              </a:solidFill>
              <a:effectLst/>
              <a:latin typeface="Calibri" panose="020F0502020204030204" pitchFamily="34" charset="0"/>
              <a:cs typeface="Calibri" panose="020F0502020204030204" pitchFamily="34" charset="0"/>
            </a:endParaRPr>
          </a:p>
        </p:txBody>
      </p:sp>
      <p:sp>
        <p:nvSpPr>
          <p:cNvPr id="6" name="Titolo 1">
            <a:extLst>
              <a:ext uri="{FF2B5EF4-FFF2-40B4-BE49-F238E27FC236}">
                <a16:creationId xmlns:a16="http://schemas.microsoft.com/office/drawing/2014/main" id="{F2C7363D-4F1A-3CEA-5168-E3F87A482058}"/>
              </a:ext>
            </a:extLst>
          </p:cNvPr>
          <p:cNvSpPr txBox="1">
            <a:spLocks/>
          </p:cNvSpPr>
          <p:nvPr/>
        </p:nvSpPr>
        <p:spPr>
          <a:xfrm>
            <a:off x="628582" y="121897"/>
            <a:ext cx="8184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a:solidFill>
                  <a:schemeClr val="tx2">
                    <a:lumMod val="75000"/>
                    <a:lumOff val="25000"/>
                  </a:schemeClr>
                </a:solidFill>
                <a:latin typeface="Calibri" panose="020F0502020204030204" pitchFamily="34" charset="0"/>
                <a:cs typeface="Calibri" panose="020F0502020204030204" pitchFamily="34" charset="0"/>
              </a:rPr>
              <a:t>Come si sommano le forze</a:t>
            </a:r>
            <a:endParaRPr lang="it-IT" sz="4000" b="1" dirty="0">
              <a:solidFill>
                <a:schemeClr val="tx2">
                  <a:lumMod val="75000"/>
                  <a:lumOff val="25000"/>
                </a:schemeClr>
              </a:solidFill>
              <a:latin typeface="Calibri" panose="020F0502020204030204" pitchFamily="34" charset="0"/>
              <a:cs typeface="Calibri" panose="020F0502020204030204" pitchFamily="34" charset="0"/>
            </a:endParaRPr>
          </a:p>
        </p:txBody>
      </p:sp>
      <p:sp>
        <p:nvSpPr>
          <p:cNvPr id="8" name="Segnaposto contenuto 2">
            <a:extLst>
              <a:ext uri="{FF2B5EF4-FFF2-40B4-BE49-F238E27FC236}">
                <a16:creationId xmlns:a16="http://schemas.microsoft.com/office/drawing/2014/main" id="{49FAFD4B-8E51-EFCE-9D43-47B849EB810E}"/>
              </a:ext>
            </a:extLst>
          </p:cNvPr>
          <p:cNvSpPr txBox="1">
            <a:spLocks/>
          </p:cNvSpPr>
          <p:nvPr/>
        </p:nvSpPr>
        <p:spPr>
          <a:xfrm>
            <a:off x="628582" y="4482473"/>
            <a:ext cx="10419374" cy="690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it-IT" sz="1800" dirty="0">
                <a:latin typeface="Calibri" panose="020F0502020204030204" pitchFamily="34" charset="0"/>
                <a:cs typeface="Calibri" panose="020F0502020204030204" pitchFamily="34" charset="0"/>
              </a:rPr>
              <a:t>Se le due forze hanno la stessa intensità, la stessa direzione e verso opposto, la risultante sarà una forza nulla.</a:t>
            </a:r>
            <a:endParaRPr lang="it-IT" sz="1800" dirty="0">
              <a:solidFill>
                <a:srgbClr val="0D0D0D"/>
              </a:solidFill>
              <a:latin typeface="Calibri" panose="020F0502020204030204" pitchFamily="34" charset="0"/>
              <a:cs typeface="Calibri" panose="020F0502020204030204" pitchFamily="34" charset="0"/>
            </a:endParaRPr>
          </a:p>
          <a:p>
            <a:pPr marL="0" indent="0">
              <a:lnSpc>
                <a:spcPct val="100000"/>
              </a:lnSpc>
              <a:spcBef>
                <a:spcPts val="0"/>
              </a:spcBef>
              <a:spcAft>
                <a:spcPts val="600"/>
              </a:spcAft>
              <a:buFont typeface="Arial" panose="020B0604020202020204" pitchFamily="34" charset="0"/>
              <a:buNone/>
            </a:pPr>
            <a:endParaRPr lang="it-IT" sz="1800" dirty="0">
              <a:solidFill>
                <a:srgbClr val="0D0D0D"/>
              </a:solidFill>
              <a:latin typeface="Calibri" panose="020F0502020204030204" pitchFamily="34" charset="0"/>
              <a:cs typeface="Calibri" panose="020F0502020204030204" pitchFamily="34" charset="0"/>
            </a:endParaRPr>
          </a:p>
        </p:txBody>
      </p:sp>
      <p:pic>
        <p:nvPicPr>
          <p:cNvPr id="12" name="Immagine 11" descr="Immagine che contiene calzature, Danza, vestiti, jeans&#10;&#10;Descrizione generata automaticamente">
            <a:extLst>
              <a:ext uri="{FF2B5EF4-FFF2-40B4-BE49-F238E27FC236}">
                <a16:creationId xmlns:a16="http://schemas.microsoft.com/office/drawing/2014/main" id="{C622484B-FD9C-8E65-4D21-BE58081DC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1544" y="4924004"/>
            <a:ext cx="4897755" cy="1474470"/>
          </a:xfrm>
          <a:prstGeom prst="rect">
            <a:avLst/>
          </a:prstGeom>
        </p:spPr>
      </p:pic>
      <p:pic>
        <p:nvPicPr>
          <p:cNvPr id="14" name="Immagine 13" descr="Immagine che contiene calzature, schermata, persona, vestiti&#10;&#10;Descrizione generata automaticamente">
            <a:extLst>
              <a:ext uri="{FF2B5EF4-FFF2-40B4-BE49-F238E27FC236}">
                <a16:creationId xmlns:a16="http://schemas.microsoft.com/office/drawing/2014/main" id="{A25F3290-8FF3-21D5-57EA-CAC9D1D0A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971" y="2592068"/>
            <a:ext cx="4914900" cy="1737360"/>
          </a:xfrm>
          <a:prstGeom prst="rect">
            <a:avLst/>
          </a:prstGeom>
        </p:spPr>
      </p:pic>
    </p:spTree>
    <p:extLst>
      <p:ext uri="{BB962C8B-B14F-4D97-AF65-F5344CB8AC3E}">
        <p14:creationId xmlns:p14="http://schemas.microsoft.com/office/powerpoint/2010/main" val="337265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acqua, aria aperta, nave&#10;&#10;Descrizione generata automaticamente">
            <a:extLst>
              <a:ext uri="{FF2B5EF4-FFF2-40B4-BE49-F238E27FC236}">
                <a16:creationId xmlns:a16="http://schemas.microsoft.com/office/drawing/2014/main" id="{F86F5DD4-7CA1-CDD0-E7BF-DCB32DC76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676" y="2688112"/>
            <a:ext cx="5591518" cy="2300816"/>
          </a:xfrm>
          <a:prstGeom prst="rect">
            <a:avLst/>
          </a:prstGeom>
        </p:spPr>
      </p:pic>
      <p:sp>
        <p:nvSpPr>
          <p:cNvPr id="5" name="Titolo 1">
            <a:extLst>
              <a:ext uri="{FF2B5EF4-FFF2-40B4-BE49-F238E27FC236}">
                <a16:creationId xmlns:a16="http://schemas.microsoft.com/office/drawing/2014/main" id="{57CCB969-803E-5983-8902-B36715A7634E}"/>
              </a:ext>
            </a:extLst>
          </p:cNvPr>
          <p:cNvSpPr txBox="1">
            <a:spLocks/>
          </p:cNvSpPr>
          <p:nvPr/>
        </p:nvSpPr>
        <p:spPr>
          <a:xfrm>
            <a:off x="628582" y="121897"/>
            <a:ext cx="8184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a:solidFill>
                  <a:schemeClr val="tx2">
                    <a:lumMod val="75000"/>
                    <a:lumOff val="25000"/>
                  </a:schemeClr>
                </a:solidFill>
                <a:latin typeface="Calibri" panose="020F0502020204030204" pitchFamily="34" charset="0"/>
                <a:cs typeface="Calibri" panose="020F0502020204030204" pitchFamily="34" charset="0"/>
              </a:rPr>
              <a:t>Come si sommano le forze</a:t>
            </a:r>
            <a:endParaRPr lang="it-IT" sz="4000" b="1" dirty="0">
              <a:solidFill>
                <a:schemeClr val="tx2">
                  <a:lumMod val="75000"/>
                  <a:lumOff val="25000"/>
                </a:schemeClr>
              </a:solidFill>
              <a:latin typeface="Calibri" panose="020F0502020204030204" pitchFamily="34" charset="0"/>
              <a:cs typeface="Calibri" panose="020F0502020204030204" pitchFamily="34" charset="0"/>
            </a:endParaRPr>
          </a:p>
        </p:txBody>
      </p:sp>
      <p:sp>
        <p:nvSpPr>
          <p:cNvPr id="7" name="Segnaposto contenuto 2">
            <a:extLst>
              <a:ext uri="{FF2B5EF4-FFF2-40B4-BE49-F238E27FC236}">
                <a16:creationId xmlns:a16="http://schemas.microsoft.com/office/drawing/2014/main" id="{26C4D2C2-1B0C-5118-8D53-8553BFFB867C}"/>
              </a:ext>
            </a:extLst>
          </p:cNvPr>
          <p:cNvSpPr txBox="1">
            <a:spLocks/>
          </p:cNvSpPr>
          <p:nvPr/>
        </p:nvSpPr>
        <p:spPr>
          <a:xfrm>
            <a:off x="628582" y="1266892"/>
            <a:ext cx="10657369" cy="51147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600"/>
              </a:spcAft>
              <a:buFont typeface="+mj-lt"/>
              <a:buAutoNum type="arabicPeriod" startAt="3"/>
            </a:pPr>
            <a:r>
              <a:rPr lang="it-IT" sz="1800" dirty="0">
                <a:solidFill>
                  <a:srgbClr val="0D0D0D"/>
                </a:solidFill>
                <a:latin typeface="Calibri" panose="020F0502020204030204" pitchFamily="34" charset="0"/>
                <a:cs typeface="Calibri" panose="020F0502020204030204" pitchFamily="34" charset="0"/>
              </a:rPr>
              <a:t>LE FORZE AGISCONO IN </a:t>
            </a:r>
            <a:r>
              <a:rPr lang="it-IT" sz="1800" b="1" dirty="0">
                <a:solidFill>
                  <a:srgbClr val="0D0D0D"/>
                </a:solidFill>
                <a:latin typeface="Calibri" panose="020F0502020204030204" pitchFamily="34" charset="0"/>
                <a:cs typeface="Calibri" panose="020F0502020204030204" pitchFamily="34" charset="0"/>
              </a:rPr>
              <a:t>DIREZIONI DIVERSE</a:t>
            </a:r>
            <a:r>
              <a:rPr lang="it-IT" sz="1800" dirty="0">
                <a:solidFill>
                  <a:srgbClr val="0D0D0D"/>
                </a:solidFill>
                <a:latin typeface="Calibri" panose="020F0502020204030204" pitchFamily="34" charset="0"/>
                <a:cs typeface="Calibri" panose="020F0502020204030204" pitchFamily="34" charset="0"/>
              </a:rPr>
              <a:t>.</a:t>
            </a:r>
          </a:p>
          <a:p>
            <a:pPr marL="0" indent="0">
              <a:lnSpc>
                <a:spcPct val="100000"/>
              </a:lnSpc>
              <a:spcBef>
                <a:spcPts val="0"/>
              </a:spcBef>
              <a:spcAft>
                <a:spcPts val="600"/>
              </a:spcAft>
              <a:buFont typeface="Arial" panose="020B0604020202020204" pitchFamily="34" charset="0"/>
              <a:buNone/>
            </a:pPr>
            <a:r>
              <a:rPr lang="it-IT" sz="1800" dirty="0">
                <a:latin typeface="Calibri" panose="020F0502020204030204" pitchFamily="34" charset="0"/>
                <a:cs typeface="Calibri" panose="020F0502020204030204" pitchFamily="34" charset="0"/>
              </a:rPr>
              <a:t>Se ci troviamo invece nella situazione in cui le forze che agiscono hanno direzioni diverse, pur partendo dallo stesso punto di applicazione, si applica la </a:t>
            </a:r>
            <a:r>
              <a:rPr lang="it-IT" sz="1800" b="1" dirty="0">
                <a:latin typeface="Calibri" panose="020F0502020204030204" pitchFamily="34" charset="0"/>
                <a:cs typeface="Calibri" panose="020F0502020204030204" pitchFamily="34" charset="0"/>
              </a:rPr>
              <a:t>regola del parallelogramma</a:t>
            </a:r>
            <a:r>
              <a:rPr lang="it-IT" sz="1800" dirty="0">
                <a:solidFill>
                  <a:srgbClr val="0D0D0D"/>
                </a:solidFill>
                <a:latin typeface="Calibri" panose="020F0502020204030204" pitchFamily="34" charset="0"/>
                <a:cs typeface="Calibri" panose="020F0502020204030204" pitchFamily="34" charset="0"/>
              </a:rPr>
              <a:t>.</a:t>
            </a:r>
          </a:p>
          <a:p>
            <a:pPr marL="0" indent="0">
              <a:lnSpc>
                <a:spcPct val="100000"/>
              </a:lnSpc>
              <a:spcBef>
                <a:spcPts val="0"/>
              </a:spcBef>
              <a:spcAft>
                <a:spcPts val="600"/>
              </a:spcAft>
              <a:buFont typeface="Arial" panose="020B0604020202020204" pitchFamily="34" charset="0"/>
              <a:buNone/>
            </a:pPr>
            <a:r>
              <a:rPr lang="it-IT" sz="1800" dirty="0">
                <a:latin typeface="Calibri" panose="020F0502020204030204" pitchFamily="34" charset="0"/>
                <a:cs typeface="Calibri" panose="020F0502020204030204" pitchFamily="34" charset="0"/>
              </a:rPr>
              <a:t>Consideriamo le forze </a:t>
            </a:r>
            <a:r>
              <a:rPr lang="it-IT" sz="1800" i="1" dirty="0">
                <a:latin typeface="Calibri" panose="020F0502020204030204" pitchFamily="34" charset="0"/>
                <a:cs typeface="Calibri" panose="020F0502020204030204" pitchFamily="34" charset="0"/>
              </a:rPr>
              <a:t>F</a:t>
            </a:r>
            <a:r>
              <a:rPr lang="it-IT" sz="1800" baseline="-25000" dirty="0">
                <a:latin typeface="Calibri" panose="020F0502020204030204" pitchFamily="34" charset="0"/>
                <a:cs typeface="Calibri" panose="020F0502020204030204" pitchFamily="34" charset="0"/>
              </a:rPr>
              <a:t>1</a:t>
            </a:r>
            <a:r>
              <a:rPr lang="it-IT" sz="1800" dirty="0">
                <a:latin typeface="Calibri" panose="020F0502020204030204" pitchFamily="34" charset="0"/>
                <a:cs typeface="Calibri" panose="020F0502020204030204" pitchFamily="34" charset="0"/>
              </a:rPr>
              <a:t> e </a:t>
            </a:r>
            <a:r>
              <a:rPr lang="it-IT" sz="1800" i="1" dirty="0">
                <a:latin typeface="Calibri" panose="020F0502020204030204" pitchFamily="34" charset="0"/>
                <a:cs typeface="Calibri" panose="020F0502020204030204" pitchFamily="34" charset="0"/>
              </a:rPr>
              <a:t>F</a:t>
            </a:r>
            <a:r>
              <a:rPr lang="it-IT" sz="1800" baseline="-25000" dirty="0">
                <a:latin typeface="Calibri" panose="020F0502020204030204" pitchFamily="34" charset="0"/>
                <a:cs typeface="Calibri" panose="020F0502020204030204" pitchFamily="34" charset="0"/>
              </a:rPr>
              <a:t>2</a:t>
            </a:r>
            <a:r>
              <a:rPr lang="it-IT" sz="1800" dirty="0">
                <a:latin typeface="Calibri" panose="020F0502020204030204" pitchFamily="34" charset="0"/>
                <a:cs typeface="Calibri" panose="020F0502020204030204" pitchFamily="34" charset="0"/>
              </a:rPr>
              <a:t> applicate nello stesso punto ma con direzioni e versi diversi. </a:t>
            </a:r>
            <a:endParaRPr lang="it-IT" sz="1800" dirty="0">
              <a:solidFill>
                <a:srgbClr val="0D0D0D"/>
              </a:solidFill>
              <a:latin typeface="Calibri" panose="020F0502020204030204" pitchFamily="34" charset="0"/>
              <a:cs typeface="Calibri" panose="020F0502020204030204" pitchFamily="34" charset="0"/>
            </a:endParaRPr>
          </a:p>
        </p:txBody>
      </p:sp>
      <p:sp>
        <p:nvSpPr>
          <p:cNvPr id="10" name="Segnaposto contenuto 2">
            <a:extLst>
              <a:ext uri="{FF2B5EF4-FFF2-40B4-BE49-F238E27FC236}">
                <a16:creationId xmlns:a16="http://schemas.microsoft.com/office/drawing/2014/main" id="{C26DA4C0-4542-386B-17BC-4A28A55FAAF6}"/>
              </a:ext>
            </a:extLst>
          </p:cNvPr>
          <p:cNvSpPr txBox="1">
            <a:spLocks/>
          </p:cNvSpPr>
          <p:nvPr/>
        </p:nvSpPr>
        <p:spPr>
          <a:xfrm>
            <a:off x="628583" y="2688112"/>
            <a:ext cx="6511254" cy="4047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it-IT" sz="1800" dirty="0">
                <a:latin typeface="Calibri" panose="020F0502020204030204" pitchFamily="34" charset="0"/>
                <a:cs typeface="Calibri" panose="020F0502020204030204" pitchFamily="34" charset="0"/>
              </a:rPr>
              <a:t>Per trovare la risultante: </a:t>
            </a:r>
          </a:p>
          <a:p>
            <a:pPr>
              <a:lnSpc>
                <a:spcPct val="100000"/>
              </a:lnSpc>
              <a:spcBef>
                <a:spcPts val="0"/>
              </a:spcBef>
              <a:spcAft>
                <a:spcPts val="600"/>
              </a:spcAft>
            </a:pPr>
            <a:r>
              <a:rPr lang="it-IT" sz="1800" dirty="0">
                <a:latin typeface="Calibri" panose="020F0502020204030204" pitchFamily="34" charset="0"/>
                <a:cs typeface="Calibri" panose="020F0502020204030204" pitchFamily="34" charset="0"/>
              </a:rPr>
              <a:t>si disegnano i due vettori che rappresentano le forze lungo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le rispettive direzioni, tenendo conto dei versi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e delle intensità; </a:t>
            </a:r>
          </a:p>
          <a:p>
            <a:pPr>
              <a:lnSpc>
                <a:spcPct val="100000"/>
              </a:lnSpc>
              <a:spcBef>
                <a:spcPts val="0"/>
              </a:spcBef>
              <a:spcAft>
                <a:spcPts val="600"/>
              </a:spcAft>
            </a:pPr>
            <a:r>
              <a:rPr lang="it-IT" sz="1800" dirty="0">
                <a:latin typeface="Calibri" panose="020F0502020204030204" pitchFamily="34" charset="0"/>
                <a:cs typeface="Calibri" panose="020F0502020204030204" pitchFamily="34" charset="0"/>
              </a:rPr>
              <a:t>si tratteggiano due segmenti uguali ai vettori disegnati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in modo da ottenere un parallelogramma formato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dai due segmenti tratteggiati e dai due vettori disegnati;</a:t>
            </a:r>
          </a:p>
          <a:p>
            <a:pPr>
              <a:lnSpc>
                <a:spcPct val="100000"/>
              </a:lnSpc>
              <a:spcBef>
                <a:spcPts val="0"/>
              </a:spcBef>
              <a:spcAft>
                <a:spcPts val="600"/>
              </a:spcAft>
            </a:pPr>
            <a:r>
              <a:rPr lang="it-IT" sz="1800" dirty="0">
                <a:latin typeface="Calibri" panose="020F0502020204030204" pitchFamily="34" charset="0"/>
                <a:cs typeface="Calibri" panose="020F0502020204030204" pitchFamily="34" charset="0"/>
              </a:rPr>
              <a:t>si disegna la diagonale che parte dal punto di applicazione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e termina nel vertice opposto del parallelogramma;</a:t>
            </a:r>
          </a:p>
          <a:p>
            <a:pPr>
              <a:lnSpc>
                <a:spcPct val="100000"/>
              </a:lnSpc>
              <a:spcBef>
                <a:spcPts val="0"/>
              </a:spcBef>
              <a:spcAft>
                <a:spcPts val="600"/>
              </a:spcAft>
            </a:pPr>
            <a:r>
              <a:rPr lang="it-IT" sz="1800" dirty="0">
                <a:latin typeface="Calibri" panose="020F0502020204030204" pitchFamily="34" charset="0"/>
                <a:cs typeface="Calibri" panose="020F0502020204030204" pitchFamily="34" charset="0"/>
              </a:rPr>
              <a:t>si misura la lunghezza della diagonale e se ne determinano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le caratteristiche vettoriali che rappresentano la </a:t>
            </a:r>
            <a:r>
              <a:rPr lang="it-IT" sz="1800" b="1" dirty="0">
                <a:latin typeface="Calibri" panose="020F0502020204030204" pitchFamily="34" charset="0"/>
                <a:cs typeface="Calibri" panose="020F0502020204030204" pitchFamily="34" charset="0"/>
              </a:rPr>
              <a:t>forza risultante</a:t>
            </a:r>
            <a:r>
              <a:rPr lang="it-IT" sz="1800" dirty="0">
                <a:latin typeface="Calibri" panose="020F0502020204030204" pitchFamily="34" charset="0"/>
                <a:cs typeface="Calibri" panose="020F0502020204030204" pitchFamily="34" charset="0"/>
              </a:rPr>
              <a:t>.</a:t>
            </a:r>
            <a:endParaRPr lang="it-IT" sz="1800" dirty="0">
              <a:solidFill>
                <a:srgbClr val="0D0D0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725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Immagine che contiene ruota, veicolo, Veicolo terrestre, pneumatico&#10;&#10;Descrizione generata automaticamente">
            <a:extLst>
              <a:ext uri="{FF2B5EF4-FFF2-40B4-BE49-F238E27FC236}">
                <a16:creationId xmlns:a16="http://schemas.microsoft.com/office/drawing/2014/main" id="{B0146D93-0E45-C117-DDA2-D86FF1FB0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2849" y="1786689"/>
            <a:ext cx="4775200" cy="3505200"/>
          </a:xfrm>
          <a:prstGeom prst="rect">
            <a:avLst/>
          </a:prstGeom>
        </p:spPr>
      </p:pic>
      <p:sp>
        <p:nvSpPr>
          <p:cNvPr id="3" name="Segnaposto contenuto 2">
            <a:extLst>
              <a:ext uri="{FF2B5EF4-FFF2-40B4-BE49-F238E27FC236}">
                <a16:creationId xmlns:a16="http://schemas.microsoft.com/office/drawing/2014/main" id="{625B88BB-CDA6-E4CC-64C3-0D2611428026}"/>
              </a:ext>
            </a:extLst>
          </p:cNvPr>
          <p:cNvSpPr>
            <a:spLocks noGrp="1"/>
          </p:cNvSpPr>
          <p:nvPr>
            <p:ph idx="4294967295"/>
          </p:nvPr>
        </p:nvSpPr>
        <p:spPr>
          <a:xfrm>
            <a:off x="685633" y="1266892"/>
            <a:ext cx="6254482" cy="5020785"/>
          </a:xfrm>
        </p:spPr>
        <p:txBody>
          <a:bodyPr>
            <a:noAutofit/>
          </a:bodyPr>
          <a:lstStyle/>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L’azione delle forze sui corpi è governata da tre leggi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che Newton per primo definì in modo chiaro e coerente. </a:t>
            </a:r>
          </a:p>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Queste leggi prendono il nome di </a:t>
            </a:r>
            <a:r>
              <a:rPr lang="it-IT" sz="1800" b="1" dirty="0">
                <a:latin typeface="Calibri" panose="020F0502020204030204" pitchFamily="34" charset="0"/>
                <a:cs typeface="Calibri" panose="020F0502020204030204" pitchFamily="34" charset="0"/>
              </a:rPr>
              <a:t>princìpi della dinamica</a:t>
            </a:r>
            <a:r>
              <a:rPr lang="it-IT" sz="1800" dirty="0">
                <a:latin typeface="Calibri" panose="020F0502020204030204" pitchFamily="34" charset="0"/>
                <a:cs typeface="Calibri" panose="020F0502020204030204" pitchFamily="34" charset="0"/>
              </a:rPr>
              <a:t>. L’azione di una forza su un corpo ne modifica lo stato.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Possiamo così dedurre che, se non agisce alcuna forza,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non c’è alcuna modifica dello stato in cui si trova il corpo. </a:t>
            </a:r>
          </a:p>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Il </a:t>
            </a:r>
            <a:r>
              <a:rPr lang="it-IT" sz="1800" b="1" dirty="0">
                <a:latin typeface="Calibri" panose="020F0502020204030204" pitchFamily="34" charset="0"/>
                <a:cs typeface="Calibri" panose="020F0502020204030204" pitchFamily="34" charset="0"/>
              </a:rPr>
              <a:t>primo principio della dinamica </a:t>
            </a:r>
            <a:r>
              <a:rPr lang="it-IT" sz="1800" dirty="0">
                <a:latin typeface="Calibri" panose="020F0502020204030204" pitchFamily="34" charset="0"/>
                <a:cs typeface="Calibri" panose="020F0502020204030204" pitchFamily="34" charset="0"/>
              </a:rPr>
              <a:t>afferma: </a:t>
            </a:r>
          </a:p>
          <a:p>
            <a:pPr>
              <a:lnSpc>
                <a:spcPct val="100000"/>
              </a:lnSpc>
              <a:spcBef>
                <a:spcPts val="0"/>
              </a:spcBef>
              <a:spcAft>
                <a:spcPts val="600"/>
              </a:spcAft>
            </a:pPr>
            <a:r>
              <a:rPr lang="it-IT" sz="1800" b="1" dirty="0">
                <a:latin typeface="Calibri" panose="020F0502020204030204" pitchFamily="34" charset="0"/>
                <a:cs typeface="Calibri" panose="020F0502020204030204" pitchFamily="34" charset="0"/>
              </a:rPr>
              <a:t>Un corpo non soggetto a forze permane nel suo stato </a:t>
            </a:r>
            <a:br>
              <a:rPr lang="it-IT" sz="1800" b="1" dirty="0">
                <a:latin typeface="Calibri" panose="020F0502020204030204" pitchFamily="34" charset="0"/>
                <a:cs typeface="Calibri" panose="020F0502020204030204" pitchFamily="34" charset="0"/>
              </a:rPr>
            </a:br>
            <a:r>
              <a:rPr lang="it-IT" sz="1800" b="1" dirty="0">
                <a:latin typeface="Calibri" panose="020F0502020204030204" pitchFamily="34" charset="0"/>
                <a:cs typeface="Calibri" panose="020F0502020204030204" pitchFamily="34" charset="0"/>
              </a:rPr>
              <a:t>di quiete o di moto rettilineo uniforme.</a:t>
            </a:r>
            <a:endParaRPr lang="it-IT" sz="1800" b="1" i="0" dirty="0">
              <a:solidFill>
                <a:srgbClr val="0D0D0D"/>
              </a:solidFill>
              <a:effectLst/>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Secondo questo principio, il moto di un corpo cambia solo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se su di esso agiscono forze che non vengono bilanciate: la tendenza di un corpo a non modificare il suo stato di quiete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o di moto è chiamata </a:t>
            </a:r>
            <a:r>
              <a:rPr lang="it-IT" sz="1800" b="1" dirty="0">
                <a:latin typeface="Calibri" panose="020F0502020204030204" pitchFamily="34" charset="0"/>
                <a:cs typeface="Calibri" panose="020F0502020204030204" pitchFamily="34" charset="0"/>
              </a:rPr>
              <a:t>inerzia</a:t>
            </a:r>
            <a:r>
              <a:rPr lang="it-IT" sz="1800" dirty="0">
                <a:latin typeface="Calibri" panose="020F0502020204030204" pitchFamily="34" charset="0"/>
                <a:cs typeface="Calibri" panose="020F0502020204030204" pitchFamily="34" charset="0"/>
              </a:rPr>
              <a:t>. </a:t>
            </a:r>
          </a:p>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Il primo principio della dinamica è perciò chiamato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anche </a:t>
            </a:r>
            <a:r>
              <a:rPr lang="it-IT" sz="1800" b="1" dirty="0">
                <a:latin typeface="Calibri" panose="020F0502020204030204" pitchFamily="34" charset="0"/>
                <a:cs typeface="Calibri" panose="020F0502020204030204" pitchFamily="34" charset="0"/>
              </a:rPr>
              <a:t>principio di inerzia</a:t>
            </a:r>
            <a:r>
              <a:rPr lang="it-IT" sz="1800" dirty="0">
                <a:latin typeface="Calibri" panose="020F0502020204030204" pitchFamily="34" charset="0"/>
                <a:cs typeface="Calibri" panose="020F0502020204030204" pitchFamily="34" charset="0"/>
              </a:rPr>
              <a:t>.</a:t>
            </a:r>
            <a:endParaRPr lang="it-IT" sz="1800" b="1" i="0" dirty="0">
              <a:solidFill>
                <a:srgbClr val="0D0D0D"/>
              </a:solidFill>
              <a:effectLst/>
              <a:latin typeface="Calibri" panose="020F0502020204030204" pitchFamily="34" charset="0"/>
              <a:cs typeface="Calibri" panose="020F0502020204030204" pitchFamily="34" charset="0"/>
            </a:endParaRPr>
          </a:p>
        </p:txBody>
      </p:sp>
      <p:sp>
        <p:nvSpPr>
          <p:cNvPr id="7" name="Titolo 1">
            <a:extLst>
              <a:ext uri="{FF2B5EF4-FFF2-40B4-BE49-F238E27FC236}">
                <a16:creationId xmlns:a16="http://schemas.microsoft.com/office/drawing/2014/main" id="{A3D48220-A0CB-0AEE-6E22-B4B6F6564D11}"/>
              </a:ext>
            </a:extLst>
          </p:cNvPr>
          <p:cNvSpPr txBox="1">
            <a:spLocks/>
          </p:cNvSpPr>
          <p:nvPr/>
        </p:nvSpPr>
        <p:spPr>
          <a:xfrm>
            <a:off x="685633" y="121897"/>
            <a:ext cx="8184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a:solidFill>
                  <a:schemeClr val="tx2">
                    <a:lumMod val="75000"/>
                    <a:lumOff val="25000"/>
                  </a:schemeClr>
                </a:solidFill>
                <a:latin typeface="Calibri" panose="020F0502020204030204" pitchFamily="34" charset="0"/>
                <a:cs typeface="Calibri" panose="020F0502020204030204" pitchFamily="34" charset="0"/>
              </a:rPr>
              <a:t>Il primo principio della dinamica</a:t>
            </a:r>
            <a:endParaRPr lang="it-IT" sz="4000" b="1" dirty="0">
              <a:solidFill>
                <a:schemeClr val="tx2">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0206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25B88BB-CDA6-E4CC-64C3-0D2611428026}"/>
              </a:ext>
            </a:extLst>
          </p:cNvPr>
          <p:cNvSpPr>
            <a:spLocks noGrp="1"/>
          </p:cNvSpPr>
          <p:nvPr>
            <p:ph idx="4294967295"/>
          </p:nvPr>
        </p:nvSpPr>
        <p:spPr>
          <a:xfrm>
            <a:off x="685633" y="1266893"/>
            <a:ext cx="9798651" cy="1836883"/>
          </a:xfrm>
        </p:spPr>
        <p:txBody>
          <a:bodyPr>
            <a:noAutofit/>
          </a:bodyPr>
          <a:lstStyle/>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Il </a:t>
            </a:r>
            <a:r>
              <a:rPr lang="it-IT" sz="1800" b="1" dirty="0">
                <a:latin typeface="Calibri" panose="020F0502020204030204" pitchFamily="34" charset="0"/>
                <a:cs typeface="Calibri" panose="020F0502020204030204" pitchFamily="34" charset="0"/>
              </a:rPr>
              <a:t>secondo principio della dinamica </a:t>
            </a:r>
            <a:r>
              <a:rPr lang="it-IT" sz="1800" dirty="0">
                <a:latin typeface="Calibri" panose="020F0502020204030204" pitchFamily="34" charset="0"/>
                <a:cs typeface="Calibri" panose="020F0502020204030204" pitchFamily="34" charset="0"/>
              </a:rPr>
              <a:t>cerca di spiegare il comportamento di una o più forze che agiscono su un corpo non essendo bilanciate. </a:t>
            </a:r>
          </a:p>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Questo principio afferma che:</a:t>
            </a:r>
          </a:p>
          <a:p>
            <a:pPr>
              <a:lnSpc>
                <a:spcPct val="100000"/>
              </a:lnSpc>
              <a:spcBef>
                <a:spcPts val="0"/>
              </a:spcBef>
              <a:spcAft>
                <a:spcPts val="600"/>
              </a:spcAft>
            </a:pPr>
            <a:r>
              <a:rPr lang="it-IT" sz="1800" b="1" dirty="0">
                <a:latin typeface="Calibri" panose="020F0502020204030204" pitchFamily="34" charset="0"/>
                <a:cs typeface="Calibri" panose="020F0502020204030204" pitchFamily="34" charset="0"/>
              </a:rPr>
              <a:t>L’azione di una forza </a:t>
            </a:r>
            <a:r>
              <a:rPr lang="it-IT" sz="1800" b="1" i="1" dirty="0" err="1">
                <a:latin typeface="Calibri" panose="020F0502020204030204" pitchFamily="34" charset="0"/>
                <a:cs typeface="Calibri" panose="020F0502020204030204" pitchFamily="34" charset="0"/>
              </a:rPr>
              <a:t>F</a:t>
            </a:r>
            <a:r>
              <a:rPr lang="it-IT" sz="1800" b="1" dirty="0">
                <a:latin typeface="Calibri" panose="020F0502020204030204" pitchFamily="34" charset="0"/>
                <a:cs typeface="Calibri" panose="020F0502020204030204" pitchFamily="34" charset="0"/>
              </a:rPr>
              <a:t> su un corpo di massa </a:t>
            </a:r>
            <a:r>
              <a:rPr lang="it-IT" sz="1800" b="1" i="1" dirty="0">
                <a:latin typeface="Calibri" panose="020F0502020204030204" pitchFamily="34" charset="0"/>
                <a:cs typeface="Calibri" panose="020F0502020204030204" pitchFamily="34" charset="0"/>
              </a:rPr>
              <a:t>m</a:t>
            </a:r>
            <a:r>
              <a:rPr lang="it-IT" sz="1800" b="1" dirty="0">
                <a:latin typeface="Calibri" panose="020F0502020204030204" pitchFamily="34" charset="0"/>
                <a:cs typeface="Calibri" panose="020F0502020204030204" pitchFamily="34" charset="0"/>
              </a:rPr>
              <a:t> produce un’accelerazione </a:t>
            </a:r>
            <a:r>
              <a:rPr lang="it-IT" sz="1800" b="1" i="1" dirty="0">
                <a:latin typeface="Calibri" panose="020F0502020204030204" pitchFamily="34" charset="0"/>
                <a:cs typeface="Calibri" panose="020F0502020204030204" pitchFamily="34" charset="0"/>
              </a:rPr>
              <a:t>a</a:t>
            </a:r>
            <a:r>
              <a:rPr lang="it-IT" sz="1800" b="1" dirty="0">
                <a:latin typeface="Calibri" panose="020F0502020204030204" pitchFamily="34" charset="0"/>
                <a:cs typeface="Calibri" panose="020F0502020204030204" pitchFamily="34" charset="0"/>
              </a:rPr>
              <a:t> che è direttamente proporzionale alla forza applicata e inversamente proporzionale alla massa del corpo.</a:t>
            </a:r>
          </a:p>
        </p:txBody>
      </p:sp>
      <p:sp>
        <p:nvSpPr>
          <p:cNvPr id="5" name="Titolo 1">
            <a:extLst>
              <a:ext uri="{FF2B5EF4-FFF2-40B4-BE49-F238E27FC236}">
                <a16:creationId xmlns:a16="http://schemas.microsoft.com/office/drawing/2014/main" id="{42B44F76-1E1D-B73F-2D5E-B6C6C41EAC67}"/>
              </a:ext>
            </a:extLst>
          </p:cNvPr>
          <p:cNvSpPr txBox="1">
            <a:spLocks/>
          </p:cNvSpPr>
          <p:nvPr/>
        </p:nvSpPr>
        <p:spPr>
          <a:xfrm>
            <a:off x="685633" y="121897"/>
            <a:ext cx="8184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dirty="0">
                <a:solidFill>
                  <a:schemeClr val="tx2">
                    <a:lumMod val="75000"/>
                    <a:lumOff val="25000"/>
                  </a:schemeClr>
                </a:solidFill>
                <a:latin typeface="Calibri" panose="020F0502020204030204" pitchFamily="34" charset="0"/>
                <a:cs typeface="Calibri" panose="020F0502020204030204" pitchFamily="34" charset="0"/>
              </a:rPr>
              <a:t>Il secondo principio della dinamica</a:t>
            </a:r>
          </a:p>
        </p:txBody>
      </p:sp>
      <p:sp>
        <p:nvSpPr>
          <p:cNvPr id="10" name="CasellaDiTesto 9">
            <a:extLst>
              <a:ext uri="{FF2B5EF4-FFF2-40B4-BE49-F238E27FC236}">
                <a16:creationId xmlns:a16="http://schemas.microsoft.com/office/drawing/2014/main" id="{822A8E49-32F5-5388-0F22-D6E54C89B596}"/>
              </a:ext>
            </a:extLst>
          </p:cNvPr>
          <p:cNvSpPr txBox="1"/>
          <p:nvPr/>
        </p:nvSpPr>
        <p:spPr>
          <a:xfrm>
            <a:off x="685633" y="3923548"/>
            <a:ext cx="10324744" cy="646331"/>
          </a:xfrm>
          <a:prstGeom prst="rect">
            <a:avLst/>
          </a:prstGeom>
          <a:noFill/>
        </p:spPr>
        <p:txBody>
          <a:bodyPr wrap="square">
            <a:spAutoFit/>
          </a:bodyPr>
          <a:lstStyle/>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Possiamo, quindi, dire che l’accelerazione di un corpo dipende dal rapporto tra la forza applicata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e la massa del corpo stesso e mantiene la stessa direzione e lo stesso verso della forza che agisce sul corpo. </a:t>
            </a:r>
            <a:endParaRPr lang="it-IT" sz="1800" b="1" i="0" dirty="0">
              <a:solidFill>
                <a:srgbClr val="0D0D0D"/>
              </a:solidFill>
              <a:effectLst/>
              <a:latin typeface="Calibri" panose="020F0502020204030204" pitchFamily="34" charset="0"/>
              <a:cs typeface="Calibri" panose="020F0502020204030204" pitchFamily="34" charset="0"/>
            </a:endParaRPr>
          </a:p>
        </p:txBody>
      </p:sp>
      <p:pic>
        <p:nvPicPr>
          <p:cNvPr id="14" name="Immagine 13" descr="Immagine che contiene schermata, Forma fisica&#10;&#10;Descrizione generata automaticamente">
            <a:extLst>
              <a:ext uri="{FF2B5EF4-FFF2-40B4-BE49-F238E27FC236}">
                <a16:creationId xmlns:a16="http://schemas.microsoft.com/office/drawing/2014/main" id="{4202F7DF-241E-905F-AC74-AAD312C5D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310" y="4573996"/>
            <a:ext cx="7485380" cy="1911350"/>
          </a:xfrm>
          <a:prstGeom prst="rect">
            <a:avLst/>
          </a:prstGeom>
        </p:spPr>
      </p:pic>
      <p:grpSp>
        <p:nvGrpSpPr>
          <p:cNvPr id="19" name="Gruppo 18">
            <a:extLst>
              <a:ext uri="{FF2B5EF4-FFF2-40B4-BE49-F238E27FC236}">
                <a16:creationId xmlns:a16="http://schemas.microsoft.com/office/drawing/2014/main" id="{C1B9A956-5A54-1041-BA17-34265CA37823}"/>
              </a:ext>
            </a:extLst>
          </p:cNvPr>
          <p:cNvGrpSpPr/>
          <p:nvPr/>
        </p:nvGrpSpPr>
        <p:grpSpPr>
          <a:xfrm>
            <a:off x="1052186" y="3054812"/>
            <a:ext cx="9085142" cy="699412"/>
            <a:chOff x="1052186" y="3054812"/>
            <a:chExt cx="9085142" cy="699412"/>
          </a:xfrm>
        </p:grpSpPr>
        <p:pic>
          <p:nvPicPr>
            <p:cNvPr id="12" name="Immagine 11" descr="Immagine che contiene testo, schermata, Carattere, numero&#10;&#10;Descrizione generata automaticamente">
              <a:extLst>
                <a:ext uri="{FF2B5EF4-FFF2-40B4-BE49-F238E27FC236}">
                  <a16:creationId xmlns:a16="http://schemas.microsoft.com/office/drawing/2014/main" id="{0ADDED7B-E6E5-489C-FA24-F9C059C5FFAB}"/>
                </a:ext>
              </a:extLst>
            </p:cNvPr>
            <p:cNvPicPr>
              <a:picLocks noChangeAspect="1"/>
            </p:cNvPicPr>
            <p:nvPr/>
          </p:nvPicPr>
          <p:blipFill rotWithShape="1">
            <a:blip r:embed="rId3">
              <a:extLst>
                <a:ext uri="{28A0092B-C50C-407E-A947-70E740481C1C}">
                  <a14:useLocalDpi xmlns:a14="http://schemas.microsoft.com/office/drawing/2010/main" val="0"/>
                </a:ext>
              </a:extLst>
            </a:blip>
            <a:srcRect l="18996" b="57305"/>
            <a:stretch/>
          </p:blipFill>
          <p:spPr>
            <a:xfrm>
              <a:off x="1052186" y="3107893"/>
              <a:ext cx="3859868" cy="646331"/>
            </a:xfrm>
            <a:prstGeom prst="rect">
              <a:avLst/>
            </a:prstGeom>
          </p:spPr>
        </p:pic>
        <p:pic>
          <p:nvPicPr>
            <p:cNvPr id="16" name="Immagine 15" descr="Immagine che contiene testo, schermata, Carattere, numero&#10;&#10;Descrizione generata automaticamente">
              <a:extLst>
                <a:ext uri="{FF2B5EF4-FFF2-40B4-BE49-F238E27FC236}">
                  <a16:creationId xmlns:a16="http://schemas.microsoft.com/office/drawing/2014/main" id="{D9F8E47B-726F-81BA-00BC-23B9CE5E510F}"/>
                </a:ext>
              </a:extLst>
            </p:cNvPr>
            <p:cNvPicPr>
              <a:picLocks noChangeAspect="1"/>
            </p:cNvPicPr>
            <p:nvPr/>
          </p:nvPicPr>
          <p:blipFill rotWithShape="1">
            <a:blip r:embed="rId3">
              <a:extLst>
                <a:ext uri="{28A0092B-C50C-407E-A947-70E740481C1C}">
                  <a14:useLocalDpi xmlns:a14="http://schemas.microsoft.com/office/drawing/2010/main" val="0"/>
                </a:ext>
              </a:extLst>
            </a:blip>
            <a:srcRect l="31985" t="58948" r="14810"/>
            <a:stretch/>
          </p:blipFill>
          <p:spPr>
            <a:xfrm>
              <a:off x="7602089" y="3054812"/>
              <a:ext cx="2535239" cy="621462"/>
            </a:xfrm>
            <a:prstGeom prst="rect">
              <a:avLst/>
            </a:prstGeom>
          </p:spPr>
        </p:pic>
        <p:sp>
          <p:nvSpPr>
            <p:cNvPr id="18" name="CasellaDiTesto 17">
              <a:extLst>
                <a:ext uri="{FF2B5EF4-FFF2-40B4-BE49-F238E27FC236}">
                  <a16:creationId xmlns:a16="http://schemas.microsoft.com/office/drawing/2014/main" id="{5A20C1C7-52C2-7C80-2EA2-8072AEBA9F7A}"/>
                </a:ext>
              </a:extLst>
            </p:cNvPr>
            <p:cNvSpPr txBox="1"/>
            <p:nvPr/>
          </p:nvSpPr>
          <p:spPr>
            <a:xfrm>
              <a:off x="5278607" y="3054812"/>
              <a:ext cx="2001341" cy="646331"/>
            </a:xfrm>
            <a:prstGeom prst="rect">
              <a:avLst/>
            </a:prstGeom>
            <a:noFill/>
          </p:spPr>
          <p:txBody>
            <a:bodyPr wrap="square">
              <a:spAutoFit/>
            </a:bodyPr>
            <a:lstStyle/>
            <a:p>
              <a:pPr algn="ctr"/>
              <a:r>
                <a:rPr lang="it-IT" sz="1800" dirty="0">
                  <a:latin typeface="Calibri" panose="020F0502020204030204" pitchFamily="34" charset="0"/>
                  <a:cs typeface="Calibri" panose="020F0502020204030204" pitchFamily="34" charset="0"/>
                </a:rPr>
                <a:t>da cui si ricavano </a:t>
              </a:r>
            </a:p>
            <a:p>
              <a:pPr algn="ctr"/>
              <a:r>
                <a:rPr lang="it-IT" sz="1800" dirty="0">
                  <a:latin typeface="Calibri" panose="020F0502020204030204" pitchFamily="34" charset="0"/>
                  <a:cs typeface="Calibri" panose="020F0502020204030204" pitchFamily="34" charset="0"/>
                </a:rPr>
                <a:t>le formule derivate</a:t>
              </a:r>
              <a:endParaRPr lang="it-IT" dirty="0"/>
            </a:p>
          </p:txBody>
        </p:sp>
      </p:grpSp>
    </p:spTree>
    <p:extLst>
      <p:ext uri="{BB962C8B-B14F-4D97-AF65-F5344CB8AC3E}">
        <p14:creationId xmlns:p14="http://schemas.microsoft.com/office/powerpoint/2010/main" val="419163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25B88BB-CDA6-E4CC-64C3-0D2611428026}"/>
              </a:ext>
            </a:extLst>
          </p:cNvPr>
          <p:cNvSpPr>
            <a:spLocks noGrp="1"/>
          </p:cNvSpPr>
          <p:nvPr>
            <p:ph idx="4294967295"/>
          </p:nvPr>
        </p:nvSpPr>
        <p:spPr>
          <a:xfrm>
            <a:off x="685634" y="1266893"/>
            <a:ext cx="9685917" cy="5195292"/>
          </a:xfrm>
        </p:spPr>
        <p:txBody>
          <a:bodyPr>
            <a:noAutofit/>
          </a:bodyPr>
          <a:lstStyle/>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La forza di gravità si esercita tra due corpi dotati di massa, posizionati a una certa distanza. Grazie a essa la Terra attira a sé tutti i corpi che si trovano in prossimità della superficie. In realtà anche i corpi attirano la Terra, ma il loro effetto è sempre trascurabile a causa della enorme differenza di massa. </a:t>
            </a:r>
          </a:p>
          <a:p>
            <a:pPr marL="0" indent="0">
              <a:lnSpc>
                <a:spcPct val="100000"/>
              </a:lnSpc>
              <a:spcBef>
                <a:spcPts val="0"/>
              </a:spcBef>
              <a:spcAft>
                <a:spcPts val="600"/>
              </a:spcAft>
              <a:buNone/>
            </a:pPr>
            <a:r>
              <a:rPr lang="it-IT" sz="1800" dirty="0">
                <a:latin typeface="Calibri" panose="020F0502020204030204" pitchFamily="34" charset="0"/>
                <a:cs typeface="Calibri" panose="020F0502020204030204" pitchFamily="34" charset="0"/>
              </a:rPr>
              <a:t>La legge della gravità è stata formulata da Newton nel XVII secolo ed è nota come </a:t>
            </a:r>
            <a:r>
              <a:rPr lang="it-IT" sz="1800" b="1" dirty="0">
                <a:latin typeface="Calibri" panose="020F0502020204030204" pitchFamily="34" charset="0"/>
                <a:cs typeface="Calibri" panose="020F0502020204030204" pitchFamily="34" charset="0"/>
              </a:rPr>
              <a:t>legge di gravitazione universale</a:t>
            </a:r>
            <a:r>
              <a:rPr lang="it-IT" sz="1800" dirty="0">
                <a:latin typeface="Calibri" panose="020F0502020204030204" pitchFamily="34" charset="0"/>
                <a:cs typeface="Calibri" panose="020F0502020204030204" pitchFamily="34" charset="0"/>
              </a:rPr>
              <a:t>.</a:t>
            </a:r>
            <a:endParaRPr lang="it-IT" sz="1800" b="1" i="0" dirty="0">
              <a:solidFill>
                <a:srgbClr val="0D0D0D"/>
              </a:solidFill>
              <a:effectLst/>
              <a:latin typeface="Calibri" panose="020F0502020204030204" pitchFamily="34" charset="0"/>
              <a:cs typeface="Calibri" panose="020F0502020204030204" pitchFamily="34" charset="0"/>
            </a:endParaRPr>
          </a:p>
          <a:p>
            <a:pPr>
              <a:lnSpc>
                <a:spcPct val="100000"/>
              </a:lnSpc>
              <a:spcBef>
                <a:spcPts val="0"/>
              </a:spcBef>
              <a:spcAft>
                <a:spcPts val="600"/>
              </a:spcAft>
            </a:pPr>
            <a:r>
              <a:rPr lang="it-IT" sz="1800" b="1" dirty="0">
                <a:latin typeface="Calibri" panose="020F0502020204030204" pitchFamily="34" charset="0"/>
                <a:cs typeface="Calibri" panose="020F0502020204030204" pitchFamily="34" charset="0"/>
              </a:rPr>
              <a:t>La forza di gravità </a:t>
            </a:r>
            <a:r>
              <a:rPr lang="it-IT" sz="1800" b="1" i="1" dirty="0">
                <a:latin typeface="Calibri" panose="020F0502020204030204" pitchFamily="34" charset="0"/>
                <a:cs typeface="Calibri" panose="020F0502020204030204" pitchFamily="34" charset="0"/>
              </a:rPr>
              <a:t>F</a:t>
            </a:r>
            <a:r>
              <a:rPr lang="it-IT" sz="1800" b="1" dirty="0">
                <a:latin typeface="Calibri" panose="020F0502020204030204" pitchFamily="34" charset="0"/>
                <a:cs typeface="Calibri" panose="020F0502020204030204" pitchFamily="34" charset="0"/>
              </a:rPr>
              <a:t> tra due corpi è direttamente proporzionale al prodotto delle loro masse </a:t>
            </a:r>
            <a:br>
              <a:rPr lang="it-IT" sz="1800" b="1" dirty="0">
                <a:latin typeface="Calibri" panose="020F0502020204030204" pitchFamily="34" charset="0"/>
                <a:cs typeface="Calibri" panose="020F0502020204030204" pitchFamily="34" charset="0"/>
              </a:rPr>
            </a:br>
            <a:r>
              <a:rPr lang="it-IT" sz="1800" b="1" i="1" dirty="0">
                <a:latin typeface="Calibri" panose="020F0502020204030204" pitchFamily="34" charset="0"/>
                <a:cs typeface="Calibri" panose="020F0502020204030204" pitchFamily="34" charset="0"/>
              </a:rPr>
              <a:t>m</a:t>
            </a:r>
            <a:r>
              <a:rPr lang="it-IT" sz="1800" b="1" baseline="-25000" dirty="0">
                <a:latin typeface="Calibri" panose="020F0502020204030204" pitchFamily="34" charset="0"/>
                <a:cs typeface="Calibri" panose="020F0502020204030204" pitchFamily="34" charset="0"/>
              </a:rPr>
              <a:t>1</a:t>
            </a:r>
            <a:r>
              <a:rPr lang="it-IT" sz="1800" b="1" dirty="0">
                <a:latin typeface="Calibri" panose="020F0502020204030204" pitchFamily="34" charset="0"/>
                <a:cs typeface="Calibri" panose="020F0502020204030204" pitchFamily="34" charset="0"/>
              </a:rPr>
              <a:t> e </a:t>
            </a:r>
            <a:r>
              <a:rPr lang="it-IT" sz="1800" b="1" i="1" dirty="0">
                <a:latin typeface="Calibri" panose="020F0502020204030204" pitchFamily="34" charset="0"/>
                <a:cs typeface="Calibri" panose="020F0502020204030204" pitchFamily="34" charset="0"/>
              </a:rPr>
              <a:t>m</a:t>
            </a:r>
            <a:r>
              <a:rPr lang="it-IT" sz="1800" b="1" baseline="-25000" dirty="0">
                <a:latin typeface="Calibri" panose="020F0502020204030204" pitchFamily="34" charset="0"/>
                <a:cs typeface="Calibri" panose="020F0502020204030204" pitchFamily="34" charset="0"/>
              </a:rPr>
              <a:t>2</a:t>
            </a:r>
            <a:r>
              <a:rPr lang="it-IT" sz="1800" b="1" dirty="0">
                <a:latin typeface="Calibri" panose="020F0502020204030204" pitchFamily="34" charset="0"/>
                <a:cs typeface="Calibri" panose="020F0502020204030204" pitchFamily="34" charset="0"/>
              </a:rPr>
              <a:t> e inversamente proporzionale al quadrato della loro distanza </a:t>
            </a:r>
            <a:r>
              <a:rPr lang="it-IT" sz="1800" b="1" i="1" dirty="0">
                <a:latin typeface="Calibri" panose="020F0502020204030204" pitchFamily="34" charset="0"/>
                <a:cs typeface="Calibri" panose="020F0502020204030204" pitchFamily="34" charset="0"/>
              </a:rPr>
              <a:t>d</a:t>
            </a:r>
            <a:r>
              <a:rPr lang="it-IT" sz="1800" b="1" dirty="0">
                <a:latin typeface="Calibri" panose="020F0502020204030204" pitchFamily="34" charset="0"/>
                <a:cs typeface="Calibri" panose="020F0502020204030204" pitchFamily="34" charset="0"/>
              </a:rPr>
              <a:t>.</a:t>
            </a:r>
          </a:p>
          <a:p>
            <a:pPr>
              <a:lnSpc>
                <a:spcPct val="100000"/>
              </a:lnSpc>
              <a:spcBef>
                <a:spcPts val="0"/>
              </a:spcBef>
              <a:spcAft>
                <a:spcPts val="600"/>
              </a:spcAft>
            </a:pPr>
            <a:endParaRPr lang="it-IT" sz="1800" b="1" i="0" dirty="0">
              <a:solidFill>
                <a:srgbClr val="0D0D0D"/>
              </a:solidFill>
              <a:effectLst/>
              <a:latin typeface="Calibri" panose="020F0502020204030204" pitchFamily="34" charset="0"/>
              <a:cs typeface="Calibri" panose="020F0502020204030204" pitchFamily="34" charset="0"/>
            </a:endParaRPr>
          </a:p>
          <a:p>
            <a:pPr>
              <a:lnSpc>
                <a:spcPct val="100000"/>
              </a:lnSpc>
              <a:spcBef>
                <a:spcPts val="0"/>
              </a:spcBef>
              <a:spcAft>
                <a:spcPts val="600"/>
              </a:spcAft>
            </a:pPr>
            <a:endParaRPr lang="it-IT" sz="1800" b="1" dirty="0">
              <a:solidFill>
                <a:srgbClr val="0D0D0D"/>
              </a:solidFill>
              <a:latin typeface="Calibri" panose="020F0502020204030204" pitchFamily="34" charset="0"/>
              <a:cs typeface="Calibri" panose="020F0502020204030204" pitchFamily="34" charset="0"/>
            </a:endParaRPr>
          </a:p>
          <a:p>
            <a:pPr>
              <a:lnSpc>
                <a:spcPct val="100000"/>
              </a:lnSpc>
              <a:spcBef>
                <a:spcPts val="0"/>
              </a:spcBef>
              <a:spcAft>
                <a:spcPts val="600"/>
              </a:spcAft>
            </a:pPr>
            <a:endParaRPr lang="it-IT" sz="1800" b="1" i="0" dirty="0">
              <a:solidFill>
                <a:srgbClr val="0D0D0D"/>
              </a:solidFill>
              <a:effectLst/>
              <a:latin typeface="Calibri" panose="020F0502020204030204" pitchFamily="34" charset="0"/>
              <a:cs typeface="Calibri" panose="020F0502020204030204" pitchFamily="34" charset="0"/>
            </a:endParaRPr>
          </a:p>
          <a:p>
            <a:pPr>
              <a:lnSpc>
                <a:spcPct val="100000"/>
              </a:lnSpc>
              <a:spcBef>
                <a:spcPts val="0"/>
              </a:spcBef>
              <a:spcAft>
                <a:spcPts val="600"/>
              </a:spcAft>
            </a:pPr>
            <a:endParaRPr lang="it-IT" sz="1800" b="1" dirty="0">
              <a:solidFill>
                <a:srgbClr val="0D0D0D"/>
              </a:solidFill>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pPr>
            <a:endParaRPr lang="it-IT" sz="1800" dirty="0">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pPr>
            <a:r>
              <a:rPr lang="it-IT" sz="1800" b="1" i="1" dirty="0">
                <a:latin typeface="Calibri" panose="020F0502020204030204" pitchFamily="34" charset="0"/>
                <a:cs typeface="Calibri" panose="020F0502020204030204" pitchFamily="34" charset="0"/>
              </a:rPr>
              <a:t>G</a:t>
            </a:r>
            <a:r>
              <a:rPr lang="it-IT" sz="1800" dirty="0">
                <a:latin typeface="Calibri" panose="020F0502020204030204" pitchFamily="34" charset="0"/>
                <a:cs typeface="Calibri" panose="020F0502020204030204" pitchFamily="34" charset="0"/>
              </a:rPr>
              <a:t> è la costante di gravitazione universale. </a:t>
            </a:r>
            <a:br>
              <a:rPr lang="it-IT" sz="1800"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L’intensità della forza di gravità aumenta all’aumentare della massa dei corpi e diminuisce all’aumentare della loro distanza. Più i corpi sono vicini, maggiore è la forza.</a:t>
            </a:r>
            <a:endParaRPr lang="it-IT" sz="1800" i="0" dirty="0">
              <a:solidFill>
                <a:srgbClr val="0D0D0D"/>
              </a:solidFill>
              <a:effectLst/>
              <a:latin typeface="Calibri" panose="020F0502020204030204" pitchFamily="34" charset="0"/>
              <a:cs typeface="Calibri" panose="020F0502020204030204" pitchFamily="34" charset="0"/>
            </a:endParaRPr>
          </a:p>
        </p:txBody>
      </p:sp>
      <p:sp>
        <p:nvSpPr>
          <p:cNvPr id="7" name="Titolo 1">
            <a:extLst>
              <a:ext uri="{FF2B5EF4-FFF2-40B4-BE49-F238E27FC236}">
                <a16:creationId xmlns:a16="http://schemas.microsoft.com/office/drawing/2014/main" id="{2D81418F-2B0C-94F5-08C3-D2FAC4238716}"/>
              </a:ext>
            </a:extLst>
          </p:cNvPr>
          <p:cNvSpPr txBox="1">
            <a:spLocks/>
          </p:cNvSpPr>
          <p:nvPr/>
        </p:nvSpPr>
        <p:spPr>
          <a:xfrm>
            <a:off x="685633" y="121896"/>
            <a:ext cx="91775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a:solidFill>
                  <a:schemeClr val="tx2">
                    <a:lumMod val="75000"/>
                    <a:lumOff val="25000"/>
                  </a:schemeClr>
                </a:solidFill>
                <a:latin typeface="Calibri" panose="020F0502020204030204" pitchFamily="34" charset="0"/>
                <a:cs typeface="Calibri" panose="020F0502020204030204" pitchFamily="34" charset="0"/>
              </a:rPr>
              <a:t>La forza di gravità</a:t>
            </a:r>
            <a:endParaRPr lang="it-IT" sz="4000" b="1" dirty="0">
              <a:solidFill>
                <a:schemeClr val="tx2">
                  <a:lumMod val="75000"/>
                  <a:lumOff val="25000"/>
                </a:schemeClr>
              </a:solidFill>
              <a:latin typeface="Calibri" panose="020F0502020204030204" pitchFamily="34" charset="0"/>
              <a:cs typeface="Calibri" panose="020F0502020204030204" pitchFamily="34" charset="0"/>
            </a:endParaRPr>
          </a:p>
        </p:txBody>
      </p:sp>
      <p:pic>
        <p:nvPicPr>
          <p:cNvPr id="10" name="Immagine 9" descr="Immagine che contiene testo, schermata, Carattere, linea&#10;&#10;Descrizione generata automaticamente">
            <a:extLst>
              <a:ext uri="{FF2B5EF4-FFF2-40B4-BE49-F238E27FC236}">
                <a16:creationId xmlns:a16="http://schemas.microsoft.com/office/drawing/2014/main" id="{F405F7C0-9FFC-7E4A-9C43-6B9DC513B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196" y="3641943"/>
            <a:ext cx="7772400" cy="1327517"/>
          </a:xfrm>
          <a:prstGeom prst="rect">
            <a:avLst/>
          </a:prstGeom>
        </p:spPr>
      </p:pic>
    </p:spTree>
    <p:extLst>
      <p:ext uri="{BB962C8B-B14F-4D97-AF65-F5344CB8AC3E}">
        <p14:creationId xmlns:p14="http://schemas.microsoft.com/office/powerpoint/2010/main" val="249647292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CUPERI xmlns="35c2c24c-2ee0-45bf-9df5-d537da82a09a">true</RECUPERI>
    <lcf76f155ced4ddcb4097134ff3c332f xmlns="35c2c24c-2ee0-45bf-9df5-d537da82a09a">
      <Terms xmlns="http://schemas.microsoft.com/office/infopath/2007/PartnerControls"/>
    </lcf76f155ced4ddcb4097134ff3c332f>
    <TaxCatchAll xmlns="f614e84e-e88f-409f-be0d-d1db6745cca1" xsi:nil="true"/>
    <recuperifatti xmlns="35c2c24c-2ee0-45bf-9df5-d537da82a09a">false</recuperifatti>
    <INCONDIVISIONECONVISUALGRAFIKA xmlns="35c2c24c-2ee0-45bf-9df5-d537da82a09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24E4A5686105C24C93E087DC8D2EA4BF" ma:contentTypeVersion="16" ma:contentTypeDescription="Creare un nuovo documento." ma:contentTypeScope="" ma:versionID="ec79e41eb963ed8bdc4b75ae1f896121">
  <xsd:schema xmlns:xsd="http://www.w3.org/2001/XMLSchema" xmlns:xs="http://www.w3.org/2001/XMLSchema" xmlns:p="http://schemas.microsoft.com/office/2006/metadata/properties" xmlns:ns2="35c2c24c-2ee0-45bf-9df5-d537da82a09a" xmlns:ns3="f614e84e-e88f-409f-be0d-d1db6745cca1" targetNamespace="http://schemas.microsoft.com/office/2006/metadata/properties" ma:root="true" ma:fieldsID="6fdb901d721ef75399dc6c72ab288df4" ns2:_="" ns3:_="">
    <xsd:import namespace="35c2c24c-2ee0-45bf-9df5-d537da82a09a"/>
    <xsd:import namespace="f614e84e-e88f-409f-be0d-d1db6745cca1"/>
    <xsd:element name="properties">
      <xsd:complexType>
        <xsd:sequence>
          <xsd:element name="documentManagement">
            <xsd:complexType>
              <xsd:all>
                <xsd:element ref="ns2:recuperifatti" minOccurs="0"/>
                <xsd:element ref="ns2:RECUPERI" minOccurs="0"/>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INCONDIVISIONECONVISUALGRAFIK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c2c24c-2ee0-45bf-9df5-d537da82a09a" elementFormDefault="qualified">
    <xsd:import namespace="http://schemas.microsoft.com/office/2006/documentManagement/types"/>
    <xsd:import namespace="http://schemas.microsoft.com/office/infopath/2007/PartnerControls"/>
    <xsd:element name="recuperifatti" ma:index="8" nillable="true" ma:displayName="recuperi fatti" ma:default="0" ma:format="Dropdown" ma:internalName="recuperifatti">
      <xsd:simpleType>
        <xsd:restriction base="dms:Boolean"/>
      </xsd:simpleType>
    </xsd:element>
    <xsd:element name="RECUPERI" ma:index="9" nillable="true" ma:displayName="RECUPERI" ma:default="1" ma:format="Dropdown" ma:internalName="RECUPERI">
      <xsd:simpleType>
        <xsd:restriction base="dms:Boolea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Tag immagine" ma:readOnly="false" ma:fieldId="{5cf76f15-5ced-4ddc-b409-7134ff3c332f}" ma:taxonomyMulti="true" ma:sspId="8514bab6-9616-4a41-b0f9-118f869ce39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INCONDIVISIONECONVISUALGRAFIKA" ma:index="22" nillable="true" ma:displayName="IN CONDIVISIONE CON VISUALGRAFIKA" ma:format="Dropdown" ma:internalName="INCONDIVISIONECONVISUALGRAFIKA">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14e84e-e88f-409f-be0d-d1db6745cca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7896c3d-9c9f-4c24-9e20-9a44f27d6401}" ma:internalName="TaxCatchAll" ma:showField="CatchAllData" ma:web="f614e84e-e88f-409f-be0d-d1db6745cca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73A2D7-F06C-4CF3-BBB2-D6E79D4E1FC3}">
  <ds:schemaRefs>
    <ds:schemaRef ds:uri="http://schemas.microsoft.com/office/2006/metadata/properties"/>
    <ds:schemaRef ds:uri="http://schemas.microsoft.com/office/infopath/2007/PartnerControls"/>
    <ds:schemaRef ds:uri="35c2c24c-2ee0-45bf-9df5-d537da82a09a"/>
    <ds:schemaRef ds:uri="f614e84e-e88f-409f-be0d-d1db6745cca1"/>
  </ds:schemaRefs>
</ds:datastoreItem>
</file>

<file path=customXml/itemProps2.xml><?xml version="1.0" encoding="utf-8"?>
<ds:datastoreItem xmlns:ds="http://schemas.openxmlformats.org/officeDocument/2006/customXml" ds:itemID="{81EF14FB-36F3-4916-851F-A8DF186D022A}">
  <ds:schemaRefs>
    <ds:schemaRef ds:uri="http://schemas.microsoft.com/sharepoint/v3/contenttype/forms"/>
  </ds:schemaRefs>
</ds:datastoreItem>
</file>

<file path=customXml/itemProps3.xml><?xml version="1.0" encoding="utf-8"?>
<ds:datastoreItem xmlns:ds="http://schemas.openxmlformats.org/officeDocument/2006/customXml" ds:itemID="{9C388940-D705-44AC-ACE9-48AE0BD71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c2c24c-2ee0-45bf-9df5-d537da82a09a"/>
    <ds:schemaRef ds:uri="f614e84e-e88f-409f-be0d-d1db6745cc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280</TotalTime>
  <Words>1722</Words>
  <Application>Microsoft Macintosh PowerPoint</Application>
  <PresentationFormat>Widescreen</PresentationFormat>
  <Paragraphs>102</Paragraphs>
  <Slides>15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Aptos</vt:lpstr>
      <vt:lpstr>Aptos Display</vt:lpstr>
      <vt:lpstr>Arial</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Struttura e rivestimento</dc:title>
  <dc:creator>Carmela Giglio</dc:creator>
  <cp:lastModifiedBy>Martina Beccherle</cp:lastModifiedBy>
  <cp:revision>47</cp:revision>
  <dcterms:created xsi:type="dcterms:W3CDTF">2024-03-15T11:47:05Z</dcterms:created>
  <dcterms:modified xsi:type="dcterms:W3CDTF">2024-04-30T12:23:52Z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0x01010024E4A5686105C24C93E087DC8D2EA4BF</vt:lpwstr>
  </property>
</Properties>
</file>