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59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54FE7-3788-46FF-B1C3-E5E05D7B5EB6}" v="14" dt="2024-04-03T11:57:29.390"/>
    <p1510:client id="{6932B398-A164-4515-92A4-ADDF6DCD3CFA}" v="1" dt="2024-04-02T15:12:21.064"/>
    <p1510:client id="{984DAA41-8D79-4DE0-896E-4732A16CBADC}" v="3" dt="2024-04-03T13:11:44.345"/>
    <p1510:client id="{C7C23DF7-1A90-47AC-9320-9FB168F47091}" v="3" dt="2024-04-02T14:44:12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>
      <p:cViewPr varScale="1">
        <p:scale>
          <a:sx n="133" d="100"/>
          <a:sy n="133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0B654FE7-3788-46FF-B1C3-E5E05D7B5EB6}"/>
    <pc:docChg chg="undo custSel addSld modSld">
      <pc:chgData name="Carmela Giglio" userId="7679140d-bd07-413c-9776-149d801d25e1" providerId="ADAL" clId="{0B654FE7-3788-46FF-B1C3-E5E05D7B5EB6}" dt="2024-04-03T12:02:11.383" v="861" actId="20577"/>
      <pc:docMkLst>
        <pc:docMk/>
      </pc:docMkLst>
      <pc:sldChg chg="modSp mod">
        <pc:chgData name="Carmela Giglio" userId="7679140d-bd07-413c-9776-149d801d25e1" providerId="ADAL" clId="{0B654FE7-3788-46FF-B1C3-E5E05D7B5EB6}" dt="2024-04-03T09:57:29.528" v="29" actId="1076"/>
        <pc:sldMkLst>
          <pc:docMk/>
          <pc:sldMk cId="594806665" sldId="256"/>
        </pc:sldMkLst>
        <pc:spChg chg="mod">
          <ac:chgData name="Carmela Giglio" userId="7679140d-bd07-413c-9776-149d801d25e1" providerId="ADAL" clId="{0B654FE7-3788-46FF-B1C3-E5E05D7B5EB6}" dt="2024-04-03T09:57:29.528" v="29" actId="1076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0B654FE7-3788-46FF-B1C3-E5E05D7B5EB6}" dt="2024-04-03T11:59:48.283" v="850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0B654FE7-3788-46FF-B1C3-E5E05D7B5EB6}" dt="2024-04-03T10:00:51.465" v="64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1:59:48.283" v="850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03:44.237" v="126" actId="20577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0B654FE7-3788-46FF-B1C3-E5E05D7B5EB6}" dt="2024-04-03T10:03:39.878" v="123" actId="1076"/>
          <ac:picMkLst>
            <pc:docMk/>
            <pc:sldMk cId="2711129071" sldId="257"/>
            <ac:picMk id="6" creationId="{57624151-A61A-7A35-DE35-A285AD93C7CA}"/>
          </ac:picMkLst>
        </pc:picChg>
        <pc:picChg chg="del">
          <ac:chgData name="Carmela Giglio" userId="7679140d-bd07-413c-9776-149d801d25e1" providerId="ADAL" clId="{0B654FE7-3788-46FF-B1C3-E5E05D7B5EB6}" dt="2024-04-03T10:01:38.316" v="72" actId="478"/>
          <ac:picMkLst>
            <pc:docMk/>
            <pc:sldMk cId="2711129071" sldId="257"/>
            <ac:picMk id="7" creationId="{952422DC-A54A-557B-145A-314059BB2DDC}"/>
          </ac:picMkLst>
        </pc:picChg>
        <pc:picChg chg="del">
          <ac:chgData name="Carmela Giglio" userId="7679140d-bd07-413c-9776-149d801d25e1" providerId="ADAL" clId="{0B654FE7-3788-46FF-B1C3-E5E05D7B5EB6}" dt="2024-04-03T10:01:37.866" v="71" actId="478"/>
          <ac:picMkLst>
            <pc:docMk/>
            <pc:sldMk cId="2711129071" sldId="257"/>
            <ac:picMk id="10" creationId="{28228749-E80F-8899-1E23-DF54AF10FFEC}"/>
          </ac:picMkLst>
        </pc:picChg>
        <pc:picChg chg="del">
          <ac:chgData name="Carmela Giglio" userId="7679140d-bd07-413c-9776-149d801d25e1" providerId="ADAL" clId="{0B654FE7-3788-46FF-B1C3-E5E05D7B5EB6}" dt="2024-04-03T10:01:37.228" v="70" actId="478"/>
          <ac:picMkLst>
            <pc:docMk/>
            <pc:sldMk cId="2711129071" sldId="257"/>
            <ac:picMk id="14" creationId="{B71DB6C5-19F6-DEA1-69F2-34D56B583D3E}"/>
          </ac:picMkLst>
        </pc:picChg>
      </pc:sldChg>
      <pc:sldChg chg="addSp delSp modSp mod">
        <pc:chgData name="Carmela Giglio" userId="7679140d-bd07-413c-9776-149d801d25e1" providerId="ADAL" clId="{0B654FE7-3788-46FF-B1C3-E5E05D7B5EB6}" dt="2024-04-03T11:59:54.854" v="851" actId="14100"/>
        <pc:sldMkLst>
          <pc:docMk/>
          <pc:sldMk cId="4120816577" sldId="258"/>
        </pc:sldMkLst>
        <pc:spChg chg="mod">
          <ac:chgData name="Carmela Giglio" userId="7679140d-bd07-413c-9776-149d801d25e1" providerId="ADAL" clId="{0B654FE7-3788-46FF-B1C3-E5E05D7B5EB6}" dt="2024-04-03T10:06:28.267" v="138" actId="20577"/>
          <ac:spMkLst>
            <pc:docMk/>
            <pc:sldMk cId="4120816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1:59:54.854" v="851" actId="14100"/>
          <ac:spMkLst>
            <pc:docMk/>
            <pc:sldMk cId="4120816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07:49.155" v="168" actId="20577"/>
          <ac:spMkLst>
            <pc:docMk/>
            <pc:sldMk cId="4120816577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0B654FE7-3788-46FF-B1C3-E5E05D7B5EB6}" dt="2024-04-03T10:07:34.136" v="162" actId="478"/>
          <ac:picMkLst>
            <pc:docMk/>
            <pc:sldMk cId="4120816577" sldId="258"/>
            <ac:picMk id="6" creationId="{681C8596-49C2-DC94-CE59-8A0A40ABFDE2}"/>
          </ac:picMkLst>
        </pc:picChg>
        <pc:picChg chg="add mod">
          <ac:chgData name="Carmela Giglio" userId="7679140d-bd07-413c-9776-149d801d25e1" providerId="ADAL" clId="{0B654FE7-3788-46FF-B1C3-E5E05D7B5EB6}" dt="2024-04-03T10:07:44.976" v="165" actId="1076"/>
          <ac:picMkLst>
            <pc:docMk/>
            <pc:sldMk cId="4120816577" sldId="258"/>
            <ac:picMk id="7" creationId="{0820DE8F-A2E1-4E97-D542-4B05DB9D4B71}"/>
          </ac:picMkLst>
        </pc:picChg>
        <pc:picChg chg="del">
          <ac:chgData name="Carmela Giglio" userId="7679140d-bd07-413c-9776-149d801d25e1" providerId="ADAL" clId="{0B654FE7-3788-46FF-B1C3-E5E05D7B5EB6}" dt="2024-04-03T10:07:34.550" v="163" actId="478"/>
          <ac:picMkLst>
            <pc:docMk/>
            <pc:sldMk cId="4120816577" sldId="258"/>
            <ac:picMk id="8" creationId="{E8F0685E-78EC-0C1E-B444-31E04BF13C48}"/>
          </ac:picMkLst>
        </pc:picChg>
      </pc:sldChg>
      <pc:sldChg chg="addSp delSp modSp mod">
        <pc:chgData name="Carmela Giglio" userId="7679140d-bd07-413c-9776-149d801d25e1" providerId="ADAL" clId="{0B654FE7-3788-46FF-B1C3-E5E05D7B5EB6}" dt="2024-04-03T10:09:15.875" v="219" actId="20577"/>
        <pc:sldMkLst>
          <pc:docMk/>
          <pc:sldMk cId="3722057513" sldId="259"/>
        </pc:sldMkLst>
        <pc:spChg chg="mod">
          <ac:chgData name="Carmela Giglio" userId="7679140d-bd07-413c-9776-149d801d25e1" providerId="ADAL" clId="{0B654FE7-3788-46FF-B1C3-E5E05D7B5EB6}" dt="2024-04-03T10:08:12.854" v="195" actId="20577"/>
          <ac:spMkLst>
            <pc:docMk/>
            <pc:sldMk cId="3722057513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0:09:12.342" v="216" actId="1076"/>
          <ac:spMkLst>
            <pc:docMk/>
            <pc:sldMk cId="3722057513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09:15.875" v="219" actId="20577"/>
          <ac:spMkLst>
            <pc:docMk/>
            <pc:sldMk cId="3722057513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0B654FE7-3788-46FF-B1C3-E5E05D7B5EB6}" dt="2024-04-03T10:09:09.423" v="214" actId="1076"/>
          <ac:picMkLst>
            <pc:docMk/>
            <pc:sldMk cId="3722057513" sldId="259"/>
            <ac:picMk id="6" creationId="{24AB279C-43FF-CF4A-285B-7689465884EF}"/>
          </ac:picMkLst>
        </pc:picChg>
        <pc:picChg chg="del">
          <ac:chgData name="Carmela Giglio" userId="7679140d-bd07-413c-9776-149d801d25e1" providerId="ADAL" clId="{0B654FE7-3788-46FF-B1C3-E5E05D7B5EB6}" dt="2024-04-03T10:09:05.558" v="211" actId="478"/>
          <ac:picMkLst>
            <pc:docMk/>
            <pc:sldMk cId="3722057513" sldId="259"/>
            <ac:picMk id="9" creationId="{8E6434A1-E116-CABD-CB5B-4EE2259B5270}"/>
          </ac:picMkLst>
        </pc:picChg>
      </pc:sldChg>
      <pc:sldChg chg="addSp delSp modSp mod">
        <pc:chgData name="Carmela Giglio" userId="7679140d-bd07-413c-9776-149d801d25e1" providerId="ADAL" clId="{0B654FE7-3788-46FF-B1C3-E5E05D7B5EB6}" dt="2024-04-03T10:43:41.344" v="356" actId="14100"/>
        <pc:sldMkLst>
          <pc:docMk/>
          <pc:sldMk cId="2225630514" sldId="260"/>
        </pc:sldMkLst>
        <pc:spChg chg="mod">
          <ac:chgData name="Carmela Giglio" userId="7679140d-bd07-413c-9776-149d801d25e1" providerId="ADAL" clId="{0B654FE7-3788-46FF-B1C3-E5E05D7B5EB6}" dt="2024-04-03T10:40:47.504" v="277" actId="20577"/>
          <ac:spMkLst>
            <pc:docMk/>
            <pc:sldMk cId="222563051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0:43:41.344" v="356" actId="14100"/>
          <ac:spMkLst>
            <pc:docMk/>
            <pc:sldMk cId="222563051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43:37.067" v="354" actId="1076"/>
          <ac:spMkLst>
            <pc:docMk/>
            <pc:sldMk cId="2225630514" sldId="260"/>
            <ac:spMk id="4" creationId="{BDCE6C7E-36D5-1B0C-AE7F-7286A49B757A}"/>
          </ac:spMkLst>
        </pc:spChg>
        <pc:picChg chg="del">
          <ac:chgData name="Carmela Giglio" userId="7679140d-bd07-413c-9776-149d801d25e1" providerId="ADAL" clId="{0B654FE7-3788-46FF-B1C3-E5E05D7B5EB6}" dt="2024-04-03T10:41:38.653" v="281" actId="478"/>
          <ac:picMkLst>
            <pc:docMk/>
            <pc:sldMk cId="2225630514" sldId="260"/>
            <ac:picMk id="6" creationId="{1B614E99-9640-943D-EED9-6BB79B219FDC}"/>
          </ac:picMkLst>
        </pc:picChg>
        <pc:picChg chg="add mod">
          <ac:chgData name="Carmela Giglio" userId="7679140d-bd07-413c-9776-149d801d25e1" providerId="ADAL" clId="{0B654FE7-3788-46FF-B1C3-E5E05D7B5EB6}" dt="2024-04-03T10:43:26.199" v="348" actId="1076"/>
          <ac:picMkLst>
            <pc:docMk/>
            <pc:sldMk cId="2225630514" sldId="260"/>
            <ac:picMk id="7" creationId="{B42A404B-BD63-F794-79EA-3E45C2466E9A}"/>
          </ac:picMkLst>
        </pc:picChg>
        <pc:picChg chg="del">
          <ac:chgData name="Carmela Giglio" userId="7679140d-bd07-413c-9776-149d801d25e1" providerId="ADAL" clId="{0B654FE7-3788-46FF-B1C3-E5E05D7B5EB6}" dt="2024-04-03T10:41:39.819" v="282" actId="478"/>
          <ac:picMkLst>
            <pc:docMk/>
            <pc:sldMk cId="2225630514" sldId="260"/>
            <ac:picMk id="8" creationId="{6AA849DA-D51C-B11E-DE40-53C5E9BB798B}"/>
          </ac:picMkLst>
        </pc:picChg>
      </pc:sldChg>
      <pc:sldChg chg="addSp delSp modSp mod">
        <pc:chgData name="Carmela Giglio" userId="7679140d-bd07-413c-9776-149d801d25e1" providerId="ADAL" clId="{0B654FE7-3788-46FF-B1C3-E5E05D7B5EB6}" dt="2024-04-03T12:01:24.051" v="854" actId="1076"/>
        <pc:sldMkLst>
          <pc:docMk/>
          <pc:sldMk cId="1251065107" sldId="261"/>
        </pc:sldMkLst>
        <pc:spChg chg="mod">
          <ac:chgData name="Carmela Giglio" userId="7679140d-bd07-413c-9776-149d801d25e1" providerId="ADAL" clId="{0B654FE7-3788-46FF-B1C3-E5E05D7B5EB6}" dt="2024-04-03T10:43:51.363" v="366" actId="20577"/>
          <ac:spMkLst>
            <pc:docMk/>
            <pc:sldMk cId="1251065107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2:01:22.514" v="852" actId="14100"/>
          <ac:spMkLst>
            <pc:docMk/>
            <pc:sldMk cId="1251065107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48:29.852" v="451" actId="14100"/>
          <ac:spMkLst>
            <pc:docMk/>
            <pc:sldMk cId="1251065107" sldId="261"/>
            <ac:spMk id="4" creationId="{BDCE6C7E-36D5-1B0C-AE7F-7286A49B757A}"/>
          </ac:spMkLst>
        </pc:spChg>
        <pc:picChg chg="add mod">
          <ac:chgData name="Carmela Giglio" userId="7679140d-bd07-413c-9776-149d801d25e1" providerId="ADAL" clId="{0B654FE7-3788-46FF-B1C3-E5E05D7B5EB6}" dt="2024-04-03T12:01:23.198" v="853" actId="1076"/>
          <ac:picMkLst>
            <pc:docMk/>
            <pc:sldMk cId="1251065107" sldId="261"/>
            <ac:picMk id="6" creationId="{D88F5163-CF5F-DA1D-2F3E-2B4C6E220198}"/>
          </ac:picMkLst>
        </pc:picChg>
        <pc:picChg chg="del">
          <ac:chgData name="Carmela Giglio" userId="7679140d-bd07-413c-9776-149d801d25e1" providerId="ADAL" clId="{0B654FE7-3788-46FF-B1C3-E5E05D7B5EB6}" dt="2024-04-03T10:47:59.868" v="435" actId="478"/>
          <ac:picMkLst>
            <pc:docMk/>
            <pc:sldMk cId="1251065107" sldId="261"/>
            <ac:picMk id="7" creationId="{90A60D38-FFC2-C987-D78E-706A7D6554B3}"/>
          </ac:picMkLst>
        </pc:picChg>
        <pc:picChg chg="add mod">
          <ac:chgData name="Carmela Giglio" userId="7679140d-bd07-413c-9776-149d801d25e1" providerId="ADAL" clId="{0B654FE7-3788-46FF-B1C3-E5E05D7B5EB6}" dt="2024-04-03T12:01:24.051" v="854" actId="1076"/>
          <ac:picMkLst>
            <pc:docMk/>
            <pc:sldMk cId="1251065107" sldId="261"/>
            <ac:picMk id="9" creationId="{64BDB627-9147-3793-2CD1-EF2BD4F5216E}"/>
          </ac:picMkLst>
        </pc:picChg>
        <pc:picChg chg="del">
          <ac:chgData name="Carmela Giglio" userId="7679140d-bd07-413c-9776-149d801d25e1" providerId="ADAL" clId="{0B654FE7-3788-46FF-B1C3-E5E05D7B5EB6}" dt="2024-04-03T10:48:00.506" v="436" actId="478"/>
          <ac:picMkLst>
            <pc:docMk/>
            <pc:sldMk cId="1251065107" sldId="261"/>
            <ac:picMk id="10" creationId="{0C5A9F65-7BE0-39B2-7F9C-C39056F71686}"/>
          </ac:picMkLst>
        </pc:picChg>
      </pc:sldChg>
      <pc:sldChg chg="addSp delSp modSp mod">
        <pc:chgData name="Carmela Giglio" userId="7679140d-bd07-413c-9776-149d801d25e1" providerId="ADAL" clId="{0B654FE7-3788-46FF-B1C3-E5E05D7B5EB6}" dt="2024-04-03T12:01:40.086" v="857" actId="20577"/>
        <pc:sldMkLst>
          <pc:docMk/>
          <pc:sldMk cId="2795341032" sldId="262"/>
        </pc:sldMkLst>
        <pc:spChg chg="mod">
          <ac:chgData name="Carmela Giglio" userId="7679140d-bd07-413c-9776-149d801d25e1" providerId="ADAL" clId="{0B654FE7-3788-46FF-B1C3-E5E05D7B5EB6}" dt="2024-04-03T10:51:02.188" v="527" actId="20577"/>
          <ac:spMkLst>
            <pc:docMk/>
            <pc:sldMk cId="2795341032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0B654FE7-3788-46FF-B1C3-E5E05D7B5EB6}" dt="2024-04-03T12:01:32.433" v="855" actId="20577"/>
          <ac:spMkLst>
            <pc:docMk/>
            <pc:sldMk cId="2795341032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51:50.637" v="557" actId="20577"/>
          <ac:spMkLst>
            <pc:docMk/>
            <pc:sldMk cId="2795341032" sldId="262"/>
            <ac:spMk id="4" creationId="{BDCE6C7E-36D5-1B0C-AE7F-7286A49B757A}"/>
          </ac:spMkLst>
        </pc:spChg>
        <pc:spChg chg="add mod">
          <ac:chgData name="Carmela Giglio" userId="7679140d-bd07-413c-9776-149d801d25e1" providerId="ADAL" clId="{0B654FE7-3788-46FF-B1C3-E5E05D7B5EB6}" dt="2024-04-03T12:01:40.086" v="857" actId="20577"/>
          <ac:spMkLst>
            <pc:docMk/>
            <pc:sldMk cId="2795341032" sldId="262"/>
            <ac:spMk id="10" creationId="{625B88BB-CDA6-E4CC-64C3-0D2611428026}"/>
          </ac:spMkLst>
        </pc:spChg>
        <pc:picChg chg="del">
          <ac:chgData name="Carmela Giglio" userId="7679140d-bd07-413c-9776-149d801d25e1" providerId="ADAL" clId="{0B654FE7-3788-46FF-B1C3-E5E05D7B5EB6}" dt="2024-04-03T10:48:59.236" v="462" actId="478"/>
          <ac:picMkLst>
            <pc:docMk/>
            <pc:sldMk cId="2795341032" sldId="262"/>
            <ac:picMk id="6" creationId="{84C6AF69-DE8B-8DB4-AC9C-C66DAB8227DB}"/>
          </ac:picMkLst>
        </pc:picChg>
        <pc:picChg chg="add mod">
          <ac:chgData name="Carmela Giglio" userId="7679140d-bd07-413c-9776-149d801d25e1" providerId="ADAL" clId="{0B654FE7-3788-46FF-B1C3-E5E05D7B5EB6}" dt="2024-04-03T10:51:16.478" v="538" actId="14100"/>
          <ac:picMkLst>
            <pc:docMk/>
            <pc:sldMk cId="2795341032" sldId="262"/>
            <ac:picMk id="7" creationId="{C2B7EFE7-2253-965D-1318-BBF6FE8F8FD9}"/>
          </ac:picMkLst>
        </pc:picChg>
        <pc:picChg chg="add mod">
          <ac:chgData name="Carmela Giglio" userId="7679140d-bd07-413c-9776-149d801d25e1" providerId="ADAL" clId="{0B654FE7-3788-46FF-B1C3-E5E05D7B5EB6}" dt="2024-04-03T10:51:14.613" v="536" actId="1076"/>
          <ac:picMkLst>
            <pc:docMk/>
            <pc:sldMk cId="2795341032" sldId="262"/>
            <ac:picMk id="9" creationId="{A5F3AE41-6AC0-4302-C2D2-3E9286FB8B22}"/>
          </ac:picMkLst>
        </pc:picChg>
        <pc:picChg chg="add mod">
          <ac:chgData name="Carmela Giglio" userId="7679140d-bd07-413c-9776-149d801d25e1" providerId="ADAL" clId="{0B654FE7-3788-46FF-B1C3-E5E05D7B5EB6}" dt="2024-04-03T10:51:43.322" v="553" actId="14100"/>
          <ac:picMkLst>
            <pc:docMk/>
            <pc:sldMk cId="2795341032" sldId="262"/>
            <ac:picMk id="11" creationId="{8C45A0E2-B19F-8F4A-AAF6-A1F47CD90B60}"/>
          </ac:picMkLst>
        </pc:picChg>
      </pc:sldChg>
      <pc:sldChg chg="addSp delSp modSp add mod">
        <pc:chgData name="Carmela Giglio" userId="7679140d-bd07-413c-9776-149d801d25e1" providerId="ADAL" clId="{0B654FE7-3788-46FF-B1C3-E5E05D7B5EB6}" dt="2024-04-03T10:17:48.144" v="247" actId="1076"/>
        <pc:sldMkLst>
          <pc:docMk/>
          <pc:sldMk cId="166311391" sldId="263"/>
        </pc:sldMkLst>
        <pc:spChg chg="mod">
          <ac:chgData name="Carmela Giglio" userId="7679140d-bd07-413c-9776-149d801d25e1" providerId="ADAL" clId="{0B654FE7-3788-46FF-B1C3-E5E05D7B5EB6}" dt="2024-04-03T10:17:48.144" v="247" actId="1076"/>
          <ac:spMkLst>
            <pc:docMk/>
            <pc:sldMk cId="166311391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0:10:26.858" v="243" actId="6549"/>
          <ac:spMkLst>
            <pc:docMk/>
            <pc:sldMk cId="166311391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0B654FE7-3788-46FF-B1C3-E5E05D7B5EB6}" dt="2024-04-03T10:10:07.224" v="238" actId="478"/>
          <ac:picMkLst>
            <pc:docMk/>
            <pc:sldMk cId="166311391" sldId="263"/>
            <ac:picMk id="6" creationId="{24AB279C-43FF-CF4A-285B-7689465884EF}"/>
          </ac:picMkLst>
        </pc:picChg>
        <pc:picChg chg="add mod">
          <ac:chgData name="Carmela Giglio" userId="7679140d-bd07-413c-9776-149d801d25e1" providerId="ADAL" clId="{0B654FE7-3788-46FF-B1C3-E5E05D7B5EB6}" dt="2024-04-03T10:15:37.373" v="246" actId="1076"/>
          <ac:picMkLst>
            <pc:docMk/>
            <pc:sldMk cId="166311391" sldId="263"/>
            <ac:picMk id="7" creationId="{948160AF-8EEF-C021-B3DA-1F0DAE6D973B}"/>
          </ac:picMkLst>
        </pc:picChg>
      </pc:sldChg>
      <pc:sldChg chg="addSp delSp modSp add mod">
        <pc:chgData name="Carmela Giglio" userId="7679140d-bd07-413c-9776-149d801d25e1" providerId="ADAL" clId="{0B654FE7-3788-46FF-B1C3-E5E05D7B5EB6}" dt="2024-04-03T11:57:32.840" v="814" actId="1076"/>
        <pc:sldMkLst>
          <pc:docMk/>
          <pc:sldMk cId="2268661595" sldId="264"/>
        </pc:sldMkLst>
        <pc:spChg chg="mod">
          <ac:chgData name="Carmela Giglio" userId="7679140d-bd07-413c-9776-149d801d25e1" providerId="ADAL" clId="{0B654FE7-3788-46FF-B1C3-E5E05D7B5EB6}" dt="2024-04-03T10:51:58.450" v="572" actId="20577"/>
          <ac:spMkLst>
            <pc:docMk/>
            <pc:sldMk cId="2268661595" sldId="264"/>
            <ac:spMk id="2" creationId="{72994B8C-D513-9506-040A-538333E2333B}"/>
          </ac:spMkLst>
        </pc:spChg>
        <pc:spChg chg="del mod">
          <ac:chgData name="Carmela Giglio" userId="7679140d-bd07-413c-9776-149d801d25e1" providerId="ADAL" clId="{0B654FE7-3788-46FF-B1C3-E5E05D7B5EB6}" dt="2024-04-03T10:51:22.674" v="539" actId="21"/>
          <ac:spMkLst>
            <pc:docMk/>
            <pc:sldMk cId="2268661595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0B654FE7-3788-46FF-B1C3-E5E05D7B5EB6}" dt="2024-04-03T11:56:17.705" v="780" actId="20577"/>
          <ac:spMkLst>
            <pc:docMk/>
            <pc:sldMk cId="2268661595" sldId="264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0B654FE7-3788-46FF-B1C3-E5E05D7B5EB6}" dt="2024-04-03T10:52:10.616" v="576" actId="478"/>
          <ac:spMkLst>
            <pc:docMk/>
            <pc:sldMk cId="2268661595" sldId="264"/>
            <ac:spMk id="10" creationId="{D27F851C-BF8D-16F2-B9CE-C5CB8F1DCF70}"/>
          </ac:spMkLst>
        </pc:spChg>
        <pc:spChg chg="add mod">
          <ac:chgData name="Carmela Giglio" userId="7679140d-bd07-413c-9776-149d801d25e1" providerId="ADAL" clId="{0B654FE7-3788-46FF-B1C3-E5E05D7B5EB6}" dt="2024-04-03T11:56:13.773" v="775" actId="1076"/>
          <ac:spMkLst>
            <pc:docMk/>
            <pc:sldMk cId="2268661595" sldId="264"/>
            <ac:spMk id="11" creationId="{995C664F-B02B-C45A-5BB9-5D7D0AF43073}"/>
          </ac:spMkLst>
        </pc:spChg>
        <pc:spChg chg="add mod">
          <ac:chgData name="Carmela Giglio" userId="7679140d-bd07-413c-9776-149d801d25e1" providerId="ADAL" clId="{0B654FE7-3788-46FF-B1C3-E5E05D7B5EB6}" dt="2024-04-03T11:55:56.686" v="771" actId="20577"/>
          <ac:spMkLst>
            <pc:docMk/>
            <pc:sldMk cId="2268661595" sldId="264"/>
            <ac:spMk id="12" creationId="{11913F4B-773C-487D-699D-D99D298FCBC7}"/>
          </ac:spMkLst>
        </pc:spChg>
        <pc:spChg chg="add mod">
          <ac:chgData name="Carmela Giglio" userId="7679140d-bd07-413c-9776-149d801d25e1" providerId="ADAL" clId="{0B654FE7-3788-46FF-B1C3-E5E05D7B5EB6}" dt="2024-04-03T11:50:36.734" v="623"/>
          <ac:spMkLst>
            <pc:docMk/>
            <pc:sldMk cId="2268661595" sldId="264"/>
            <ac:spMk id="13" creationId="{5F741D7C-B383-5CAF-73DD-BF88F12C19DD}"/>
          </ac:spMkLst>
        </pc:spChg>
        <pc:picChg chg="add del mod">
          <ac:chgData name="Carmela Giglio" userId="7679140d-bd07-413c-9776-149d801d25e1" providerId="ADAL" clId="{0B654FE7-3788-46FF-B1C3-E5E05D7B5EB6}" dt="2024-04-03T10:51:22.674" v="539" actId="21"/>
          <ac:picMkLst>
            <pc:docMk/>
            <pc:sldMk cId="2268661595" sldId="264"/>
            <ac:picMk id="6" creationId="{8C45A0E2-B19F-8F4A-AAF6-A1F47CD90B60}"/>
          </ac:picMkLst>
        </pc:picChg>
        <pc:picChg chg="del">
          <ac:chgData name="Carmela Giglio" userId="7679140d-bd07-413c-9776-149d801d25e1" providerId="ADAL" clId="{0B654FE7-3788-46FF-B1C3-E5E05D7B5EB6}" dt="2024-04-03T10:50:48.132" v="512" actId="478"/>
          <ac:picMkLst>
            <pc:docMk/>
            <pc:sldMk cId="2268661595" sldId="264"/>
            <ac:picMk id="7" creationId="{C2B7EFE7-2253-965D-1318-BBF6FE8F8FD9}"/>
          </ac:picMkLst>
        </pc:picChg>
        <pc:picChg chg="del">
          <ac:chgData name="Carmela Giglio" userId="7679140d-bd07-413c-9776-149d801d25e1" providerId="ADAL" clId="{0B654FE7-3788-46FF-B1C3-E5E05D7B5EB6}" dt="2024-04-03T10:50:48.492" v="513" actId="478"/>
          <ac:picMkLst>
            <pc:docMk/>
            <pc:sldMk cId="2268661595" sldId="264"/>
            <ac:picMk id="9" creationId="{A5F3AE41-6AC0-4302-C2D2-3E9286FB8B22}"/>
          </ac:picMkLst>
        </pc:picChg>
        <pc:picChg chg="add mod">
          <ac:chgData name="Carmela Giglio" userId="7679140d-bd07-413c-9776-149d801d25e1" providerId="ADAL" clId="{0B654FE7-3788-46FF-B1C3-E5E05D7B5EB6}" dt="2024-04-03T11:56:21.515" v="783" actId="1076"/>
          <ac:picMkLst>
            <pc:docMk/>
            <pc:sldMk cId="2268661595" sldId="264"/>
            <ac:picMk id="15" creationId="{F01AFE50-1275-11FF-0192-691750ABC797}"/>
          </ac:picMkLst>
        </pc:picChg>
        <pc:picChg chg="add mod">
          <ac:chgData name="Carmela Giglio" userId="7679140d-bd07-413c-9776-149d801d25e1" providerId="ADAL" clId="{0B654FE7-3788-46FF-B1C3-E5E05D7B5EB6}" dt="2024-04-03T11:57:29.081" v="810" actId="1076"/>
          <ac:picMkLst>
            <pc:docMk/>
            <pc:sldMk cId="2268661595" sldId="264"/>
            <ac:picMk id="17" creationId="{D5739057-7DA0-068A-84E2-9DC2AA9F3656}"/>
          </ac:picMkLst>
        </pc:picChg>
        <pc:picChg chg="add mod">
          <ac:chgData name="Carmela Giglio" userId="7679140d-bd07-413c-9776-149d801d25e1" providerId="ADAL" clId="{0B654FE7-3788-46FF-B1C3-E5E05D7B5EB6}" dt="2024-04-03T11:57:32.840" v="814" actId="1076"/>
          <ac:picMkLst>
            <pc:docMk/>
            <pc:sldMk cId="2268661595" sldId="264"/>
            <ac:picMk id="18" creationId="{6655AC8B-8CBF-7328-A01D-7C9F129B1BEC}"/>
          </ac:picMkLst>
        </pc:picChg>
      </pc:sldChg>
      <pc:sldChg chg="addSp delSp modSp add mod">
        <pc:chgData name="Carmela Giglio" userId="7679140d-bd07-413c-9776-149d801d25e1" providerId="ADAL" clId="{0B654FE7-3788-46FF-B1C3-E5E05D7B5EB6}" dt="2024-04-03T12:02:11.383" v="861" actId="20577"/>
        <pc:sldMkLst>
          <pc:docMk/>
          <pc:sldMk cId="3009439007" sldId="265"/>
        </pc:sldMkLst>
        <pc:spChg chg="mod">
          <ac:chgData name="Carmela Giglio" userId="7679140d-bd07-413c-9776-149d801d25e1" providerId="ADAL" clId="{0B654FE7-3788-46FF-B1C3-E5E05D7B5EB6}" dt="2024-04-03T11:57:44.922" v="823" actId="20577"/>
          <ac:spMkLst>
            <pc:docMk/>
            <pc:sldMk cId="3009439007" sldId="265"/>
            <ac:spMk id="4" creationId="{BDCE6C7E-36D5-1B0C-AE7F-7286A49B757A}"/>
          </ac:spMkLst>
        </pc:spChg>
        <pc:spChg chg="del">
          <ac:chgData name="Carmela Giglio" userId="7679140d-bd07-413c-9776-149d801d25e1" providerId="ADAL" clId="{0B654FE7-3788-46FF-B1C3-E5E05D7B5EB6}" dt="2024-04-03T11:53:58.788" v="686" actId="478"/>
          <ac:spMkLst>
            <pc:docMk/>
            <pc:sldMk cId="3009439007" sldId="265"/>
            <ac:spMk id="11" creationId="{995C664F-B02B-C45A-5BB9-5D7D0AF43073}"/>
          </ac:spMkLst>
        </pc:spChg>
        <pc:spChg chg="mod">
          <ac:chgData name="Carmela Giglio" userId="7679140d-bd07-413c-9776-149d801d25e1" providerId="ADAL" clId="{0B654FE7-3788-46FF-B1C3-E5E05D7B5EB6}" dt="2024-04-03T12:02:11.383" v="861" actId="20577"/>
          <ac:spMkLst>
            <pc:docMk/>
            <pc:sldMk cId="3009439007" sldId="265"/>
            <ac:spMk id="12" creationId="{11913F4B-773C-487D-699D-D99D298FCBC7}"/>
          </ac:spMkLst>
        </pc:spChg>
        <pc:picChg chg="add del mod">
          <ac:chgData name="Carmela Giglio" userId="7679140d-bd07-413c-9776-149d801d25e1" providerId="ADAL" clId="{0B654FE7-3788-46FF-B1C3-E5E05D7B5EB6}" dt="2024-04-03T11:57:26.916" v="809" actId="21"/>
          <ac:picMkLst>
            <pc:docMk/>
            <pc:sldMk cId="3009439007" sldId="265"/>
            <ac:picMk id="5" creationId="{6655AC8B-8CBF-7328-A01D-7C9F129B1BEC}"/>
          </ac:picMkLst>
        </pc:picChg>
        <pc:picChg chg="add mod">
          <ac:chgData name="Carmela Giglio" userId="7679140d-bd07-413c-9776-149d801d25e1" providerId="ADAL" clId="{0B654FE7-3788-46FF-B1C3-E5E05D7B5EB6}" dt="2024-04-03T11:57:36.325" v="816" actId="14100"/>
          <ac:picMkLst>
            <pc:docMk/>
            <pc:sldMk cId="3009439007" sldId="265"/>
            <ac:picMk id="7" creationId="{52C40381-D021-6C4E-7863-06C52C25092A}"/>
          </ac:picMkLst>
        </pc:picChg>
        <pc:picChg chg="add mod">
          <ac:chgData name="Carmela Giglio" userId="7679140d-bd07-413c-9776-149d801d25e1" providerId="ADAL" clId="{0B654FE7-3788-46FF-B1C3-E5E05D7B5EB6}" dt="2024-04-03T11:57:40.036" v="819" actId="1076"/>
          <ac:picMkLst>
            <pc:docMk/>
            <pc:sldMk cId="3009439007" sldId="265"/>
            <ac:picMk id="9" creationId="{B75BC55E-1789-3093-924C-5563F62F4BBB}"/>
          </ac:picMkLst>
        </pc:picChg>
      </pc:sldChg>
    </pc:docChg>
  </pc:docChgLst>
  <pc:docChgLst>
    <pc:chgData name="Carmela Giglio" userId="7679140d-bd07-413c-9776-149d801d25e1" providerId="ADAL" clId="{2643C49A-75BB-4484-B7F5-04394B6C9615}"/>
    <pc:docChg chg="custSel addSld delSld modSld">
      <pc:chgData name="Carmela Giglio" userId="7679140d-bd07-413c-9776-149d801d25e1" providerId="ADAL" clId="{2643C49A-75BB-4484-B7F5-04394B6C9615}" dt="2024-04-02T14:05:02.070" v="586" actId="6549"/>
      <pc:docMkLst>
        <pc:docMk/>
      </pc:docMkLst>
      <pc:sldChg chg="modSp mod">
        <pc:chgData name="Carmela Giglio" userId="7679140d-bd07-413c-9776-149d801d25e1" providerId="ADAL" clId="{2643C49A-75BB-4484-B7F5-04394B6C9615}" dt="2024-04-02T10:14:03.946" v="19" actId="20577"/>
        <pc:sldMkLst>
          <pc:docMk/>
          <pc:sldMk cId="594806665" sldId="256"/>
        </pc:sldMkLst>
        <pc:spChg chg="mod">
          <ac:chgData name="Carmela Giglio" userId="7679140d-bd07-413c-9776-149d801d25e1" providerId="ADAL" clId="{2643C49A-75BB-4484-B7F5-04394B6C9615}" dt="2024-04-02T10:14:03.946" v="19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2643C49A-75BB-4484-B7F5-04394B6C9615}" dt="2024-04-02T10:23:35.157" v="107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2643C49A-75BB-4484-B7F5-04394B6C9615}" dt="2024-04-02T10:14:24.165" v="3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23:35.157" v="107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2643C49A-75BB-4484-B7F5-04394B6C9615}" dt="2024-04-02T10:14:36.960" v="42" actId="20577"/>
          <ac:spMkLst>
            <pc:docMk/>
            <pc:sldMk cId="2711129071" sldId="257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2643C49A-75BB-4484-B7F5-04394B6C9615}" dt="2024-04-02T10:22:50.903" v="99" actId="478"/>
          <ac:picMkLst>
            <pc:docMk/>
            <pc:sldMk cId="2711129071" sldId="257"/>
            <ac:picMk id="6" creationId="{FA16410B-205A-63C2-5188-11F42D1B2FDD}"/>
          </ac:picMkLst>
        </pc:picChg>
        <pc:picChg chg="del mod">
          <ac:chgData name="Carmela Giglio" userId="7679140d-bd07-413c-9776-149d801d25e1" providerId="ADAL" clId="{2643C49A-75BB-4484-B7F5-04394B6C9615}" dt="2024-04-02T10:14:44.233" v="44" actId="478"/>
          <ac:picMkLst>
            <pc:docMk/>
            <pc:sldMk cId="2711129071" sldId="257"/>
            <ac:picMk id="7" creationId="{701546FD-7100-5151-ED01-836811596F83}"/>
          </ac:picMkLst>
        </pc:picChg>
        <pc:picChg chg="add mod">
          <ac:chgData name="Carmela Giglio" userId="7679140d-bd07-413c-9776-149d801d25e1" providerId="ADAL" clId="{2643C49A-75BB-4484-B7F5-04394B6C9615}" dt="2024-04-02T10:23:05.097" v="101" actId="1076"/>
          <ac:picMkLst>
            <pc:docMk/>
            <pc:sldMk cId="2711129071" sldId="257"/>
            <ac:picMk id="9" creationId="{03E17FD0-8617-EDB0-5EE6-E78820E33DE1}"/>
          </ac:picMkLst>
        </pc:picChg>
      </pc:sldChg>
      <pc:sldChg chg="del">
        <pc:chgData name="Carmela Giglio" userId="7679140d-bd07-413c-9776-149d801d25e1" providerId="ADAL" clId="{2643C49A-75BB-4484-B7F5-04394B6C9615}" dt="2024-04-02T10:23:43.992" v="109" actId="47"/>
        <pc:sldMkLst>
          <pc:docMk/>
          <pc:sldMk cId="2281607561" sldId="258"/>
        </pc:sldMkLst>
      </pc:sldChg>
      <pc:sldChg chg="del">
        <pc:chgData name="Carmela Giglio" userId="7679140d-bd07-413c-9776-149d801d25e1" providerId="ADAL" clId="{2643C49A-75BB-4484-B7F5-04394B6C9615}" dt="2024-04-02T10:23:43.054" v="108" actId="47"/>
        <pc:sldMkLst>
          <pc:docMk/>
          <pc:sldMk cId="151327625" sldId="259"/>
        </pc:sldMkLst>
      </pc:sldChg>
      <pc:sldChg chg="del">
        <pc:chgData name="Carmela Giglio" userId="7679140d-bd07-413c-9776-149d801d25e1" providerId="ADAL" clId="{2643C49A-75BB-4484-B7F5-04394B6C9615}" dt="2024-04-02T10:23:44.736" v="110" actId="47"/>
        <pc:sldMkLst>
          <pc:docMk/>
          <pc:sldMk cId="3262701833" sldId="260"/>
        </pc:sldMkLst>
      </pc:sldChg>
      <pc:sldChg chg="addSp delSp modSp mod">
        <pc:chgData name="Carmela Giglio" userId="7679140d-bd07-413c-9776-149d801d25e1" providerId="ADAL" clId="{2643C49A-75BB-4484-B7F5-04394B6C9615}" dt="2024-04-02T14:05:02.070" v="586" actId="6549"/>
        <pc:sldMkLst>
          <pc:docMk/>
          <pc:sldMk cId="1222564907" sldId="261"/>
        </pc:sldMkLst>
        <pc:spChg chg="mod">
          <ac:chgData name="Carmela Giglio" userId="7679140d-bd07-413c-9776-149d801d25e1" providerId="ADAL" clId="{2643C49A-75BB-4484-B7F5-04394B6C9615}" dt="2024-04-02T10:23:54.191" v="136" actId="20577"/>
          <ac:spMkLst>
            <pc:docMk/>
            <pc:sldMk cId="1222564907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34:33.809" v="179" actId="20577"/>
          <ac:spMkLst>
            <pc:docMk/>
            <pc:sldMk cId="1222564907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4:05:02.070" v="586" actId="6549"/>
          <ac:spMkLst>
            <pc:docMk/>
            <pc:sldMk cId="1222564907" sldId="261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2643C49A-75BB-4484-B7F5-04394B6C9615}" dt="2024-04-02T10:34:29.195" v="175" actId="478"/>
          <ac:picMkLst>
            <pc:docMk/>
            <pc:sldMk cId="1222564907" sldId="261"/>
            <ac:picMk id="5" creationId="{EF5DB70E-472B-E2B6-7307-D79EA0C9E888}"/>
          </ac:picMkLst>
        </pc:picChg>
        <pc:picChg chg="add mod">
          <ac:chgData name="Carmela Giglio" userId="7679140d-bd07-413c-9776-149d801d25e1" providerId="ADAL" clId="{2643C49A-75BB-4484-B7F5-04394B6C9615}" dt="2024-04-02T10:34:31.490" v="177" actId="1076"/>
          <ac:picMkLst>
            <pc:docMk/>
            <pc:sldMk cId="1222564907" sldId="261"/>
            <ac:picMk id="7" creationId="{450F840B-49FE-3069-324C-C29F49635266}"/>
          </ac:picMkLst>
        </pc:picChg>
        <pc:picChg chg="del">
          <ac:chgData name="Carmela Giglio" userId="7679140d-bd07-413c-9776-149d801d25e1" providerId="ADAL" clId="{2643C49A-75BB-4484-B7F5-04394B6C9615}" dt="2024-04-02T10:30:49.152" v="147" actId="478"/>
          <ac:picMkLst>
            <pc:docMk/>
            <pc:sldMk cId="1222564907" sldId="261"/>
            <ac:picMk id="13" creationId="{CA392A1F-0F4C-22D5-83A3-F33036DCBE03}"/>
          </ac:picMkLst>
        </pc:picChg>
        <pc:picChg chg="del">
          <ac:chgData name="Carmela Giglio" userId="7679140d-bd07-413c-9776-149d801d25e1" providerId="ADAL" clId="{2643C49A-75BB-4484-B7F5-04394B6C9615}" dt="2024-04-02T10:30:48.731" v="146" actId="478"/>
          <ac:picMkLst>
            <pc:docMk/>
            <pc:sldMk cId="1222564907" sldId="261"/>
            <ac:picMk id="15" creationId="{9406B269-6A86-2A1E-A595-DB16D09E76B4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0:50:49.229" v="308" actId="6549"/>
        <pc:sldMkLst>
          <pc:docMk/>
          <pc:sldMk cId="1221324266" sldId="262"/>
        </pc:sldMkLst>
        <pc:spChg chg="mod">
          <ac:chgData name="Carmela Giglio" userId="7679140d-bd07-413c-9776-149d801d25e1" providerId="ADAL" clId="{2643C49A-75BB-4484-B7F5-04394B6C9615}" dt="2024-04-02T10:35:25.664" v="211" actId="20577"/>
          <ac:spMkLst>
            <pc:docMk/>
            <pc:sldMk cId="1221324266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47:50.380" v="279" actId="20577"/>
          <ac:spMkLst>
            <pc:docMk/>
            <pc:sldMk cId="1221324266" sldId="262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0:50:49.229" v="308" actId="6549"/>
          <ac:spMkLst>
            <pc:docMk/>
            <pc:sldMk cId="1221324266" sldId="262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643C49A-75BB-4484-B7F5-04394B6C9615}" dt="2024-04-02T10:47:47.521" v="276" actId="1076"/>
          <ac:picMkLst>
            <pc:docMk/>
            <pc:sldMk cId="1221324266" sldId="262"/>
            <ac:picMk id="5" creationId="{9C3615BC-008B-771E-D0B9-5B0560267155}"/>
          </ac:picMkLst>
        </pc:picChg>
        <pc:picChg chg="del">
          <ac:chgData name="Carmela Giglio" userId="7679140d-bd07-413c-9776-149d801d25e1" providerId="ADAL" clId="{2643C49A-75BB-4484-B7F5-04394B6C9615}" dt="2024-04-02T10:47:44.587" v="274" actId="478"/>
          <ac:picMkLst>
            <pc:docMk/>
            <pc:sldMk cId="1221324266" sldId="262"/>
            <ac:picMk id="7" creationId="{450F840B-49FE-3069-324C-C29F49635266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1:59:02.068" v="457" actId="1076"/>
        <pc:sldMkLst>
          <pc:docMk/>
          <pc:sldMk cId="1035999487" sldId="263"/>
        </pc:sldMkLst>
        <pc:spChg chg="mod">
          <ac:chgData name="Carmela Giglio" userId="7679140d-bd07-413c-9776-149d801d25e1" providerId="ADAL" clId="{2643C49A-75BB-4484-B7F5-04394B6C9615}" dt="2024-04-02T11:58:13.646" v="451" actId="1076"/>
          <ac:spMkLst>
            <pc:docMk/>
            <pc:sldMk cId="1035999487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0:52:13.162" v="337" actId="14100"/>
          <ac:spMkLst>
            <pc:docMk/>
            <pc:sldMk cId="1035999487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1:59:00.091" v="456" actId="113"/>
          <ac:spMkLst>
            <pc:docMk/>
            <pc:sldMk cId="1035999487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2643C49A-75BB-4484-B7F5-04394B6C9615}" dt="2024-04-02T10:50:56.147" v="310" actId="478"/>
          <ac:picMkLst>
            <pc:docMk/>
            <pc:sldMk cId="1035999487" sldId="263"/>
            <ac:picMk id="5" creationId="{9C3615BC-008B-771E-D0B9-5B0560267155}"/>
          </ac:picMkLst>
        </pc:picChg>
        <pc:picChg chg="add mod">
          <ac:chgData name="Carmela Giglio" userId="7679140d-bd07-413c-9776-149d801d25e1" providerId="ADAL" clId="{2643C49A-75BB-4484-B7F5-04394B6C9615}" dt="2024-04-02T11:59:02.068" v="457" actId="1076"/>
          <ac:picMkLst>
            <pc:docMk/>
            <pc:sldMk cId="1035999487" sldId="263"/>
            <ac:picMk id="6" creationId="{FDA1A4FA-73E5-2F28-218B-2711078E82F9}"/>
          </ac:picMkLst>
        </pc:picChg>
        <pc:picChg chg="add del">
          <ac:chgData name="Carmela Giglio" userId="7679140d-bd07-413c-9776-149d801d25e1" providerId="ADAL" clId="{2643C49A-75BB-4484-B7F5-04394B6C9615}" dt="2024-04-02T10:53:56.267" v="369" actId="478"/>
          <ac:picMkLst>
            <pc:docMk/>
            <pc:sldMk cId="1035999487" sldId="263"/>
            <ac:picMk id="9" creationId="{3066D2C4-5434-F08E-4DBF-B5644A8B83F1}"/>
          </ac:picMkLst>
        </pc:picChg>
      </pc:sldChg>
      <pc:sldChg chg="addSp delSp modSp add mod">
        <pc:chgData name="Carmela Giglio" userId="7679140d-bd07-413c-9776-149d801d25e1" providerId="ADAL" clId="{2643C49A-75BB-4484-B7F5-04394B6C9615}" dt="2024-04-02T14:04:29.115" v="585" actId="20577"/>
        <pc:sldMkLst>
          <pc:docMk/>
          <pc:sldMk cId="328285048" sldId="264"/>
        </pc:sldMkLst>
        <pc:spChg chg="mod">
          <ac:chgData name="Carmela Giglio" userId="7679140d-bd07-413c-9776-149d801d25e1" providerId="ADAL" clId="{2643C49A-75BB-4484-B7F5-04394B6C9615}" dt="2024-04-02T14:01:42.957" v="523" actId="20577"/>
          <ac:spMkLst>
            <pc:docMk/>
            <pc:sldMk cId="328285048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2643C49A-75BB-4484-B7F5-04394B6C9615}" dt="2024-04-02T14:04:29.115" v="585" actId="20577"/>
          <ac:spMkLst>
            <pc:docMk/>
            <pc:sldMk cId="328285048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2643C49A-75BB-4484-B7F5-04394B6C9615}" dt="2024-04-02T14:04:09.653" v="580" actId="113"/>
          <ac:spMkLst>
            <pc:docMk/>
            <pc:sldMk cId="328285048" sldId="264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643C49A-75BB-4484-B7F5-04394B6C9615}" dt="2024-04-02T14:04:23.787" v="582" actId="1076"/>
          <ac:picMkLst>
            <pc:docMk/>
            <pc:sldMk cId="328285048" sldId="264"/>
            <ac:picMk id="5" creationId="{DA2B38C9-1984-D36C-88E7-7D6563666978}"/>
          </ac:picMkLst>
        </pc:picChg>
        <pc:picChg chg="del">
          <ac:chgData name="Carmela Giglio" userId="7679140d-bd07-413c-9776-149d801d25e1" providerId="ADAL" clId="{2643C49A-75BB-4484-B7F5-04394B6C9615}" dt="2024-04-02T14:02:10.651" v="532" actId="478"/>
          <ac:picMkLst>
            <pc:docMk/>
            <pc:sldMk cId="328285048" sldId="264"/>
            <ac:picMk id="6" creationId="{FDA1A4FA-73E5-2F28-218B-2711078E82F9}"/>
          </ac:picMkLst>
        </pc:picChg>
      </pc:sldChg>
    </pc:docChg>
  </pc:docChgLst>
  <pc:docChgLst>
    <pc:chgData name="Carmela Giglio" userId="7679140d-bd07-413c-9776-149d801d25e1" providerId="ADAL" clId="{C7C23DF7-1A90-47AC-9320-9FB168F47091}"/>
    <pc:docChg chg="undo custSel addSld delSld modSld">
      <pc:chgData name="Carmela Giglio" userId="7679140d-bd07-413c-9776-149d801d25e1" providerId="ADAL" clId="{C7C23DF7-1A90-47AC-9320-9FB168F47091}" dt="2024-04-02T14:46:50.678" v="578" actId="14100"/>
      <pc:docMkLst>
        <pc:docMk/>
      </pc:docMkLst>
      <pc:sldChg chg="modSp mod">
        <pc:chgData name="Carmela Giglio" userId="7679140d-bd07-413c-9776-149d801d25e1" providerId="ADAL" clId="{C7C23DF7-1A90-47AC-9320-9FB168F47091}" dt="2024-04-02T14:07:56.532" v="2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C7C23DF7-1A90-47AC-9320-9FB168F47091}" dt="2024-04-02T14:07:56.532" v="2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C7C23DF7-1A90-47AC-9320-9FB168F47091}" dt="2024-04-02T14:22:45.638" v="166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C7C23DF7-1A90-47AC-9320-9FB168F47091}" dt="2024-04-02T14:08:57.836" v="60" actId="1076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22:45.638" v="166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C7C23DF7-1A90-47AC-9320-9FB168F47091}" dt="2024-04-02T14:20:53.050" v="111" actId="14100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C7C23DF7-1A90-47AC-9320-9FB168F47091}" dt="2024-04-02T14:22:42.163" v="164" actId="1076"/>
          <ac:picMkLst>
            <pc:docMk/>
            <pc:sldMk cId="2711129071" sldId="257"/>
            <ac:picMk id="6" creationId="{92EAD881-BD65-1340-259F-0634F478DA5F}"/>
          </ac:picMkLst>
        </pc:picChg>
        <pc:picChg chg="add mod">
          <ac:chgData name="Carmela Giglio" userId="7679140d-bd07-413c-9776-149d801d25e1" providerId="ADAL" clId="{C7C23DF7-1A90-47AC-9320-9FB168F47091}" dt="2024-04-02T14:22:42.913" v="165" actId="1076"/>
          <ac:picMkLst>
            <pc:docMk/>
            <pc:sldMk cId="2711129071" sldId="257"/>
            <ac:picMk id="8" creationId="{DFC709F8-DD79-4329-738C-1D9424DAB66B}"/>
          </ac:picMkLst>
        </pc:picChg>
        <pc:picChg chg="del">
          <ac:chgData name="Carmela Giglio" userId="7679140d-bd07-413c-9776-149d801d25e1" providerId="ADAL" clId="{C7C23DF7-1A90-47AC-9320-9FB168F47091}" dt="2024-04-02T14:08:27.164" v="44" actId="478"/>
          <ac:picMkLst>
            <pc:docMk/>
            <pc:sldMk cId="2711129071" sldId="257"/>
            <ac:picMk id="9" creationId="{03E17FD0-8617-EDB0-5EE6-E78820E33DE1}"/>
          </ac:picMkLst>
        </pc:picChg>
      </pc:sldChg>
      <pc:sldChg chg="del">
        <pc:chgData name="Carmela Giglio" userId="7679140d-bd07-413c-9776-149d801d25e1" providerId="ADAL" clId="{C7C23DF7-1A90-47AC-9320-9FB168F47091}" dt="2024-04-02T14:20:55.355" v="112" actId="47"/>
        <pc:sldMkLst>
          <pc:docMk/>
          <pc:sldMk cId="1222564907" sldId="261"/>
        </pc:sldMkLst>
      </pc:sldChg>
      <pc:sldChg chg="del">
        <pc:chgData name="Carmela Giglio" userId="7679140d-bd07-413c-9776-149d801d25e1" providerId="ADAL" clId="{C7C23DF7-1A90-47AC-9320-9FB168F47091}" dt="2024-04-02T14:20:56.082" v="113" actId="47"/>
        <pc:sldMkLst>
          <pc:docMk/>
          <pc:sldMk cId="1221324266" sldId="262"/>
        </pc:sldMkLst>
      </pc:sldChg>
      <pc:sldChg chg="del">
        <pc:chgData name="Carmela Giglio" userId="7679140d-bd07-413c-9776-149d801d25e1" providerId="ADAL" clId="{C7C23DF7-1A90-47AC-9320-9FB168F47091}" dt="2024-04-02T14:20:56.735" v="114" actId="47"/>
        <pc:sldMkLst>
          <pc:docMk/>
          <pc:sldMk cId="1035999487" sldId="263"/>
        </pc:sldMkLst>
      </pc:sldChg>
      <pc:sldChg chg="addSp delSp modSp mod">
        <pc:chgData name="Carmela Giglio" userId="7679140d-bd07-413c-9776-149d801d25e1" providerId="ADAL" clId="{C7C23DF7-1A90-47AC-9320-9FB168F47091}" dt="2024-04-02T14:27:18.611" v="297" actId="1076"/>
        <pc:sldMkLst>
          <pc:docMk/>
          <pc:sldMk cId="328285048" sldId="264"/>
        </pc:sldMkLst>
        <pc:spChg chg="mod">
          <ac:chgData name="Carmela Giglio" userId="7679140d-bd07-413c-9776-149d801d25e1" providerId="ADAL" clId="{C7C23DF7-1A90-47AC-9320-9FB168F47091}" dt="2024-04-02T14:22:58.962" v="209" actId="20577"/>
          <ac:spMkLst>
            <pc:docMk/>
            <pc:sldMk cId="328285048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27:17.360" v="296" actId="1076"/>
          <ac:spMkLst>
            <pc:docMk/>
            <pc:sldMk cId="328285048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27:02.123" v="286" actId="20577"/>
          <ac:spMkLst>
            <pc:docMk/>
            <pc:sldMk cId="328285048" sldId="264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23:29.335" v="211" actId="478"/>
          <ac:picMkLst>
            <pc:docMk/>
            <pc:sldMk cId="328285048" sldId="264"/>
            <ac:picMk id="5" creationId="{DA2B38C9-1984-D36C-88E7-7D6563666978}"/>
          </ac:picMkLst>
        </pc:picChg>
        <pc:picChg chg="add mod modCrop">
          <ac:chgData name="Carmela Giglio" userId="7679140d-bd07-413c-9776-149d801d25e1" providerId="ADAL" clId="{C7C23DF7-1A90-47AC-9320-9FB168F47091}" dt="2024-04-02T14:27:04.637" v="287" actId="1076"/>
          <ac:picMkLst>
            <pc:docMk/>
            <pc:sldMk cId="328285048" sldId="264"/>
            <ac:picMk id="6" creationId="{4C2B12C8-E969-35E8-6F13-973174B3589F}"/>
          </ac:picMkLst>
        </pc:picChg>
        <pc:picChg chg="add mod modCrop">
          <ac:chgData name="Carmela Giglio" userId="7679140d-bd07-413c-9776-149d801d25e1" providerId="ADAL" clId="{C7C23DF7-1A90-47AC-9320-9FB168F47091}" dt="2024-04-02T14:27:18.611" v="297" actId="1076"/>
          <ac:picMkLst>
            <pc:docMk/>
            <pc:sldMk cId="328285048" sldId="264"/>
            <ac:picMk id="9" creationId="{57403910-B9A4-241A-C67C-C2341D7F880C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45:12.027" v="571" actId="20577"/>
        <pc:sldMkLst>
          <pc:docMk/>
          <pc:sldMk cId="17660368" sldId="265"/>
        </pc:sldMkLst>
        <pc:spChg chg="mod">
          <ac:chgData name="Carmela Giglio" userId="7679140d-bd07-413c-9776-149d801d25e1" providerId="ADAL" clId="{C7C23DF7-1A90-47AC-9320-9FB168F47091}" dt="2024-04-02T14:27:36.976" v="321" actId="20577"/>
          <ac:spMkLst>
            <pc:docMk/>
            <pc:sldMk cId="17660368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2:08.815" v="356" actId="20577"/>
          <ac:spMkLst>
            <pc:docMk/>
            <pc:sldMk cId="17660368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45:12.027" v="571" actId="20577"/>
          <ac:spMkLst>
            <pc:docMk/>
            <pc:sldMk cId="17660368" sldId="265"/>
            <ac:spMk id="8" creationId="{63CF45BA-8E8D-14A4-0CAA-19F7E6B7DDAB}"/>
          </ac:spMkLst>
        </pc:spChg>
        <pc:spChg chg="add mod">
          <ac:chgData name="Carmela Giglio" userId="7679140d-bd07-413c-9776-149d801d25e1" providerId="ADAL" clId="{C7C23DF7-1A90-47AC-9320-9FB168F47091}" dt="2024-04-02T14:44:26.691" v="567" actId="1076"/>
          <ac:spMkLst>
            <pc:docMk/>
            <pc:sldMk cId="17660368" sldId="265"/>
            <ac:spMk id="10" creationId="{154559CC-0501-6F1D-AEBD-EFE53DFEBBE2}"/>
          </ac:spMkLst>
        </pc:spChg>
        <pc:picChg chg="add mod">
          <ac:chgData name="Carmela Giglio" userId="7679140d-bd07-413c-9776-149d801d25e1" providerId="ADAL" clId="{C7C23DF7-1A90-47AC-9320-9FB168F47091}" dt="2024-04-02T14:44:24.585" v="566" actId="1076"/>
          <ac:picMkLst>
            <pc:docMk/>
            <pc:sldMk cId="17660368" sldId="265"/>
            <ac:picMk id="5" creationId="{14E7FA1F-4E13-869C-EB96-FDB0E700FF94}"/>
          </ac:picMkLst>
        </pc:picChg>
        <pc:picChg chg="del">
          <ac:chgData name="Carmela Giglio" userId="7679140d-bd07-413c-9776-149d801d25e1" providerId="ADAL" clId="{C7C23DF7-1A90-47AC-9320-9FB168F47091}" dt="2024-04-02T14:30:48.524" v="338" actId="478"/>
          <ac:picMkLst>
            <pc:docMk/>
            <pc:sldMk cId="17660368" sldId="265"/>
            <ac:picMk id="6" creationId="{4C2B12C8-E969-35E8-6F13-973174B3589F}"/>
          </ac:picMkLst>
        </pc:picChg>
        <pc:picChg chg="del">
          <ac:chgData name="Carmela Giglio" userId="7679140d-bd07-413c-9776-149d801d25e1" providerId="ADAL" clId="{C7C23DF7-1A90-47AC-9320-9FB168F47091}" dt="2024-04-02T14:30:48.524" v="338" actId="478"/>
          <ac:picMkLst>
            <pc:docMk/>
            <pc:sldMk cId="17660368" sldId="265"/>
            <ac:picMk id="9" creationId="{57403910-B9A4-241A-C67C-C2341D7F880C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39:04.509" v="484" actId="1076"/>
        <pc:sldMkLst>
          <pc:docMk/>
          <pc:sldMk cId="400368179" sldId="266"/>
        </pc:sldMkLst>
        <pc:spChg chg="mod">
          <ac:chgData name="Carmela Giglio" userId="7679140d-bd07-413c-9776-149d801d25e1" providerId="ADAL" clId="{C7C23DF7-1A90-47AC-9320-9FB168F47091}" dt="2024-04-02T14:33:49.555" v="382" actId="20577"/>
          <ac:spMkLst>
            <pc:docMk/>
            <pc:sldMk cId="400368179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8:16.010" v="456" actId="1076"/>
          <ac:spMkLst>
            <pc:docMk/>
            <pc:sldMk cId="400368179" sldId="266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C7C23DF7-1A90-47AC-9320-9FB168F47091}" dt="2024-04-02T14:39:03.358" v="483" actId="478"/>
          <ac:spMkLst>
            <pc:docMk/>
            <pc:sldMk cId="400368179" sldId="266"/>
            <ac:spMk id="7" creationId="{2F14AD21-2750-093F-DE44-955CC8A3BD6B}"/>
          </ac:spMkLst>
        </pc:spChg>
        <pc:spChg chg="mod">
          <ac:chgData name="Carmela Giglio" userId="7679140d-bd07-413c-9776-149d801d25e1" providerId="ADAL" clId="{C7C23DF7-1A90-47AC-9320-9FB168F47091}" dt="2024-04-02T14:37:37.377" v="442" actId="14100"/>
          <ac:spMkLst>
            <pc:docMk/>
            <pc:sldMk cId="400368179" sldId="266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35:07.990" v="397" actId="478"/>
          <ac:picMkLst>
            <pc:docMk/>
            <pc:sldMk cId="400368179" sldId="266"/>
            <ac:picMk id="5" creationId="{14E7FA1F-4E13-869C-EB96-FDB0E700FF94}"/>
          </ac:picMkLst>
        </pc:picChg>
        <pc:picChg chg="add mod">
          <ac:chgData name="Carmela Giglio" userId="7679140d-bd07-413c-9776-149d801d25e1" providerId="ADAL" clId="{C7C23DF7-1A90-47AC-9320-9FB168F47091}" dt="2024-04-02T14:39:04.509" v="484" actId="1076"/>
          <ac:picMkLst>
            <pc:docMk/>
            <pc:sldMk cId="400368179" sldId="266"/>
            <ac:picMk id="6" creationId="{414938C0-7F4C-67CB-FED9-D23DDB1E4975}"/>
          </ac:picMkLst>
        </pc:picChg>
      </pc:sldChg>
      <pc:sldChg chg="delSp modSp add del mod">
        <pc:chgData name="Carmela Giglio" userId="7679140d-bd07-413c-9776-149d801d25e1" providerId="ADAL" clId="{C7C23DF7-1A90-47AC-9320-9FB168F47091}" dt="2024-04-02T14:41:20.593" v="545" actId="47"/>
        <pc:sldMkLst>
          <pc:docMk/>
          <pc:sldMk cId="3935757226" sldId="267"/>
        </pc:sldMkLst>
        <pc:spChg chg="mod">
          <ac:chgData name="Carmela Giglio" userId="7679140d-bd07-413c-9776-149d801d25e1" providerId="ADAL" clId="{C7C23DF7-1A90-47AC-9320-9FB168F47091}" dt="2024-04-02T14:38:48.501" v="478" actId="20577"/>
          <ac:spMkLst>
            <pc:docMk/>
            <pc:sldMk cId="3935757226" sldId="267"/>
            <ac:spMk id="2" creationId="{72994B8C-D513-9506-040A-538333E2333B}"/>
          </ac:spMkLst>
        </pc:spChg>
        <pc:spChg chg="mod">
          <ac:chgData name="Carmela Giglio" userId="7679140d-bd07-413c-9776-149d801d25e1" providerId="ADAL" clId="{C7C23DF7-1A90-47AC-9320-9FB168F47091}" dt="2024-04-02T14:38:55.946" v="480" actId="6549"/>
          <ac:spMkLst>
            <pc:docMk/>
            <pc:sldMk cId="3935757226" sldId="267"/>
            <ac:spMk id="7" creationId="{2F14AD21-2750-093F-DE44-955CC8A3BD6B}"/>
          </ac:spMkLst>
        </pc:spChg>
        <pc:spChg chg="mod">
          <ac:chgData name="Carmela Giglio" userId="7679140d-bd07-413c-9776-149d801d25e1" providerId="ADAL" clId="{C7C23DF7-1A90-47AC-9320-9FB168F47091}" dt="2024-04-02T14:38:54.872" v="479" actId="6549"/>
          <ac:spMkLst>
            <pc:docMk/>
            <pc:sldMk cId="3935757226" sldId="267"/>
            <ac:spMk id="8" creationId="{63CF45BA-8E8D-14A4-0CAA-19F7E6B7DDAB}"/>
          </ac:spMkLst>
        </pc:spChg>
        <pc:picChg chg="del">
          <ac:chgData name="Carmela Giglio" userId="7679140d-bd07-413c-9776-149d801d25e1" providerId="ADAL" clId="{C7C23DF7-1A90-47AC-9320-9FB168F47091}" dt="2024-04-02T14:38:56.393" v="481" actId="478"/>
          <ac:picMkLst>
            <pc:docMk/>
            <pc:sldMk cId="3935757226" sldId="267"/>
            <ac:picMk id="6" creationId="{414938C0-7F4C-67CB-FED9-D23DDB1E4975}"/>
          </ac:picMkLst>
        </pc:picChg>
      </pc:sldChg>
      <pc:sldChg chg="addSp delSp modSp add mod">
        <pc:chgData name="Carmela Giglio" userId="7679140d-bd07-413c-9776-149d801d25e1" providerId="ADAL" clId="{C7C23DF7-1A90-47AC-9320-9FB168F47091}" dt="2024-04-02T14:46:50.678" v="578" actId="14100"/>
        <pc:sldMkLst>
          <pc:docMk/>
          <pc:sldMk cId="3991052232" sldId="268"/>
        </pc:sldMkLst>
        <pc:spChg chg="mod">
          <ac:chgData name="Carmela Giglio" userId="7679140d-bd07-413c-9776-149d801d25e1" providerId="ADAL" clId="{C7C23DF7-1A90-47AC-9320-9FB168F47091}" dt="2024-04-02T14:40:20.446" v="515" actId="20577"/>
          <ac:spMkLst>
            <pc:docMk/>
            <pc:sldMk cId="3991052232" sldId="268"/>
            <ac:spMk id="4" creationId="{BDCE6C7E-36D5-1B0C-AE7F-7286A49B757A}"/>
          </ac:spMkLst>
        </pc:spChg>
        <pc:spChg chg="mod">
          <ac:chgData name="Carmela Giglio" userId="7679140d-bd07-413c-9776-149d801d25e1" providerId="ADAL" clId="{C7C23DF7-1A90-47AC-9320-9FB168F47091}" dt="2024-04-02T14:40:30.837" v="525" actId="20577"/>
          <ac:spMkLst>
            <pc:docMk/>
            <pc:sldMk cId="3991052232" sldId="268"/>
            <ac:spMk id="7" creationId="{2F14AD21-2750-093F-DE44-955CC8A3BD6B}"/>
          </ac:spMkLst>
        </pc:spChg>
        <pc:spChg chg="del">
          <ac:chgData name="Carmela Giglio" userId="7679140d-bd07-413c-9776-149d801d25e1" providerId="ADAL" clId="{C7C23DF7-1A90-47AC-9320-9FB168F47091}" dt="2024-04-02T14:39:06.461" v="485" actId="478"/>
          <ac:spMkLst>
            <pc:docMk/>
            <pc:sldMk cId="3991052232" sldId="26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C7C23DF7-1A90-47AC-9320-9FB168F47091}" dt="2024-04-02T14:46:50.678" v="578" actId="14100"/>
          <ac:picMkLst>
            <pc:docMk/>
            <pc:sldMk cId="3991052232" sldId="268"/>
            <ac:picMk id="5" creationId="{6A770166-5E60-EAA2-E92F-7A3309D3A820}"/>
          </ac:picMkLst>
        </pc:picChg>
        <pc:picChg chg="del">
          <ac:chgData name="Carmela Giglio" userId="7679140d-bd07-413c-9776-149d801d25e1" providerId="ADAL" clId="{C7C23DF7-1A90-47AC-9320-9FB168F47091}" dt="2024-04-02T14:39:08.865" v="487" actId="478"/>
          <ac:picMkLst>
            <pc:docMk/>
            <pc:sldMk cId="3991052232" sldId="268"/>
            <ac:picMk id="6" creationId="{414938C0-7F4C-67CB-FED9-D23DDB1E4975}"/>
          </ac:picMkLst>
        </pc:picChg>
        <pc:picChg chg="add mod">
          <ac:chgData name="Carmela Giglio" userId="7679140d-bd07-413c-9776-149d801d25e1" providerId="ADAL" clId="{C7C23DF7-1A90-47AC-9320-9FB168F47091}" dt="2024-04-02T14:46:46.707" v="574" actId="1076"/>
          <ac:picMkLst>
            <pc:docMk/>
            <pc:sldMk cId="3991052232" sldId="268"/>
            <ac:picMk id="10" creationId="{3278E1EB-E3BD-0235-1B8B-A3D16BC7D124}"/>
          </ac:picMkLst>
        </pc:picChg>
        <pc:picChg chg="add mod">
          <ac:chgData name="Carmela Giglio" userId="7679140d-bd07-413c-9776-149d801d25e1" providerId="ADAL" clId="{C7C23DF7-1A90-47AC-9320-9FB168F47091}" dt="2024-04-02T14:40:45.726" v="535" actId="1076"/>
          <ac:picMkLst>
            <pc:docMk/>
            <pc:sldMk cId="3991052232" sldId="268"/>
            <ac:picMk id="12" creationId="{C2D803CD-40E5-D40D-1028-BED371D52058}"/>
          </ac:picMkLst>
        </pc:picChg>
      </pc:sldChg>
    </pc:docChg>
  </pc:docChgLst>
  <pc:docChgLst>
    <pc:chgData name="Carmela Giglio" userId="7679140d-bd07-413c-9776-149d801d25e1" providerId="ADAL" clId="{27ABA46F-3090-4024-9834-D4334BA81C37}"/>
    <pc:docChg chg="undo custSel addSld delSld modSld">
      <pc:chgData name="Carmela Giglio" userId="7679140d-bd07-413c-9776-149d801d25e1" providerId="ADAL" clId="{27ABA46F-3090-4024-9834-D4334BA81C37}" dt="2024-04-02T10:13:05.641" v="733" actId="1076"/>
      <pc:docMkLst>
        <pc:docMk/>
      </pc:docMkLst>
      <pc:sldChg chg="modSp mod">
        <pc:chgData name="Carmela Giglio" userId="7679140d-bd07-413c-9776-149d801d25e1" providerId="ADAL" clId="{27ABA46F-3090-4024-9834-D4334BA81C37}" dt="2024-04-02T08:55:33.172" v="19" actId="20577"/>
        <pc:sldMkLst>
          <pc:docMk/>
          <pc:sldMk cId="594806665" sldId="256"/>
        </pc:sldMkLst>
        <pc:spChg chg="mod">
          <ac:chgData name="Carmela Giglio" userId="7679140d-bd07-413c-9776-149d801d25e1" providerId="ADAL" clId="{27ABA46F-3090-4024-9834-D4334BA81C37}" dt="2024-04-02T08:55:33.172" v="19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27ABA46F-3090-4024-9834-D4334BA81C37}" dt="2024-04-02T09:44:53.575" v="591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27ABA46F-3090-4024-9834-D4334BA81C37}" dt="2024-04-02T09:02:23.895" v="67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4:53.575" v="591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27ABA46F-3090-4024-9834-D4334BA81C37}" dt="2024-04-02T09:07:56.437" v="96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27ABA46F-3090-4024-9834-D4334BA81C37}" dt="2024-04-02T09:01:49.094" v="54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27ABA46F-3090-4024-9834-D4334BA81C37}" dt="2024-04-02T09:07:58.313" v="98" actId="1076"/>
          <ac:picMkLst>
            <pc:docMk/>
            <pc:sldMk cId="2711129071" sldId="257"/>
            <ac:picMk id="7" creationId="{701546FD-7100-5151-ED01-836811596F83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09.153" v="608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27ABA46F-3090-4024-9834-D4334BA81C37}" dt="2024-04-02T09:18:02.173" v="328" actId="20577"/>
          <ac:spMkLst>
            <pc:docMk/>
            <pc:sldMk cId="2281607561" sldId="258"/>
            <ac:spMk id="2" creationId="{72994B8C-D513-9506-040A-538333E2333B}"/>
          </ac:spMkLst>
        </pc:spChg>
        <pc:spChg chg="del">
          <ac:chgData name="Carmela Giglio" userId="7679140d-bd07-413c-9776-149d801d25e1" providerId="ADAL" clId="{27ABA46F-3090-4024-9834-D4334BA81C37}" dt="2024-04-02T09:22:23.564" v="330" actId="478"/>
          <ac:spMkLst>
            <pc:docMk/>
            <pc:sldMk cId="2281607561" sldId="258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09.153" v="608" actId="20577"/>
          <ac:spMkLst>
            <pc:docMk/>
            <pc:sldMk cId="2281607561" sldId="258"/>
            <ac:spMk id="8" creationId="{63CF45BA-8E8D-14A4-0CAA-19F7E6B7DDAB}"/>
          </ac:spMkLst>
        </pc:spChg>
        <pc:spChg chg="add mod">
          <ac:chgData name="Carmela Giglio" userId="7679140d-bd07-413c-9776-149d801d25e1" providerId="ADAL" clId="{27ABA46F-3090-4024-9834-D4334BA81C37}" dt="2024-04-02T09:32:06.936" v="410" actId="20577"/>
          <ac:spMkLst>
            <pc:docMk/>
            <pc:sldMk cId="2281607561" sldId="258"/>
            <ac:spMk id="10" creationId="{C591AF35-FCFA-4179-DB36-6F965D1ABCF1}"/>
          </ac:spMkLst>
        </pc:spChg>
        <pc:picChg chg="del">
          <ac:chgData name="Carmela Giglio" userId="7679140d-bd07-413c-9776-149d801d25e1" providerId="ADAL" clId="{27ABA46F-3090-4024-9834-D4334BA81C37}" dt="2024-04-02T09:22:22.332" v="329" actId="478"/>
          <ac:picMkLst>
            <pc:docMk/>
            <pc:sldMk cId="2281607561" sldId="258"/>
            <ac:picMk id="5" creationId="{622EA017-2AE3-79A2-A0B8-D5D63EB7AF69}"/>
          </ac:picMkLst>
        </pc:picChg>
        <pc:picChg chg="add mod">
          <ac:chgData name="Carmela Giglio" userId="7679140d-bd07-413c-9776-149d801d25e1" providerId="ADAL" clId="{27ABA46F-3090-4024-9834-D4334BA81C37}" dt="2024-04-02T09:31:39.228" v="402" actId="1076"/>
          <ac:picMkLst>
            <pc:docMk/>
            <pc:sldMk cId="2281607561" sldId="258"/>
            <ac:picMk id="6" creationId="{56920297-9819-66A7-04BA-465099AAEC6E}"/>
          </ac:picMkLst>
        </pc:picChg>
        <pc:picChg chg="add mod">
          <ac:chgData name="Carmela Giglio" userId="7679140d-bd07-413c-9776-149d801d25e1" providerId="ADAL" clId="{27ABA46F-3090-4024-9834-D4334BA81C37}" dt="2024-04-02T09:31:52.451" v="404" actId="1076"/>
          <ac:picMkLst>
            <pc:docMk/>
            <pc:sldMk cId="2281607561" sldId="258"/>
            <ac:picMk id="9" creationId="{81148DC5-7C91-CE6B-EB36-405A36E79E30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5:36.073" v="597" actId="1076"/>
        <pc:sldMkLst>
          <pc:docMk/>
          <pc:sldMk cId="151327625" sldId="259"/>
        </pc:sldMkLst>
        <pc:spChg chg="mod">
          <ac:chgData name="Carmela Giglio" userId="7679140d-bd07-413c-9776-149d801d25e1" providerId="ADAL" clId="{27ABA46F-3090-4024-9834-D4334BA81C37}" dt="2024-04-02T09:17:22.661" v="270" actId="1076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45:33.258" v="596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5:36.073" v="597" actId="1076"/>
          <ac:spMkLst>
            <pc:docMk/>
            <pc:sldMk cId="151327625" sldId="259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09:30.526" v="146" actId="478"/>
          <ac:picMkLst>
            <pc:docMk/>
            <pc:sldMk cId="151327625" sldId="259"/>
            <ac:picMk id="5" creationId="{0369D9D7-C229-6F69-088C-E222A5B49397}"/>
          </ac:picMkLst>
        </pc:picChg>
        <pc:picChg chg="add del mod">
          <ac:chgData name="Carmela Giglio" userId="7679140d-bd07-413c-9776-149d801d25e1" providerId="ADAL" clId="{27ABA46F-3090-4024-9834-D4334BA81C37}" dt="2024-04-02T09:16:48.967" v="258" actId="478"/>
          <ac:picMkLst>
            <pc:docMk/>
            <pc:sldMk cId="151327625" sldId="259"/>
            <ac:picMk id="6" creationId="{E09DEEF8-608D-41B1-B773-FCB1148A63DA}"/>
          </ac:picMkLst>
        </pc:picChg>
      </pc:sldChg>
      <pc:sldChg chg="addSp delSp modSp mod">
        <pc:chgData name="Carmela Giglio" userId="7679140d-bd07-413c-9776-149d801d25e1" providerId="ADAL" clId="{27ABA46F-3090-4024-9834-D4334BA81C37}" dt="2024-04-02T09:47:41.075" v="612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27ABA46F-3090-4024-9834-D4334BA81C37}" dt="2024-04-02T09:32:24.105" v="455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27ABA46F-3090-4024-9834-D4334BA81C37}" dt="2024-04-02T09:36:56.212" v="48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27ABA46F-3090-4024-9834-D4334BA81C37}" dt="2024-04-02T09:47:41.075" v="612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27ABA46F-3090-4024-9834-D4334BA81C37}" dt="2024-04-02T09:38:30.118" v="522" actId="1076"/>
          <ac:picMkLst>
            <pc:docMk/>
            <pc:sldMk cId="3262701833" sldId="260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32:32.752" v="456" actId="478"/>
          <ac:picMkLst>
            <pc:docMk/>
            <pc:sldMk cId="3262701833" sldId="260"/>
            <ac:picMk id="6" creationId="{C9D320D9-20C6-0C78-BAC3-99E47FB9EE26}"/>
          </ac:picMkLst>
        </pc:picChg>
        <pc:picChg chg="add mod">
          <ac:chgData name="Carmela Giglio" userId="7679140d-bd07-413c-9776-149d801d25e1" providerId="ADAL" clId="{27ABA46F-3090-4024-9834-D4334BA81C37}" dt="2024-04-02T09:38:29.150" v="521" actId="1076"/>
          <ac:picMkLst>
            <pc:docMk/>
            <pc:sldMk cId="3262701833" sldId="260"/>
            <ac:picMk id="9" creationId="{9931637B-211A-0FC1-FB4B-A972BC918861}"/>
          </ac:picMkLst>
        </pc:picChg>
        <pc:picChg chg="add mod">
          <ac:chgData name="Carmela Giglio" userId="7679140d-bd07-413c-9776-149d801d25e1" providerId="ADAL" clId="{27ABA46F-3090-4024-9834-D4334BA81C37}" dt="2024-04-02T09:38:26.439" v="520" actId="1076"/>
          <ac:picMkLst>
            <pc:docMk/>
            <pc:sldMk cId="3262701833" sldId="260"/>
            <ac:picMk id="11" creationId="{811DF972-7BEE-91BE-2D36-9ABE53DE3460}"/>
          </ac:picMkLst>
        </pc:picChg>
      </pc:sldChg>
      <pc:sldChg chg="addSp delSp modSp add mod">
        <pc:chgData name="Carmela Giglio" userId="7679140d-bd07-413c-9776-149d801d25e1" providerId="ADAL" clId="{27ABA46F-3090-4024-9834-D4334BA81C37}" dt="2024-04-02T10:13:05.641" v="733" actId="1076"/>
        <pc:sldMkLst>
          <pc:docMk/>
          <pc:sldMk cId="1222564907" sldId="261"/>
        </pc:sldMkLst>
        <pc:spChg chg="mod">
          <ac:chgData name="Carmela Giglio" userId="7679140d-bd07-413c-9776-149d801d25e1" providerId="ADAL" clId="{27ABA46F-3090-4024-9834-D4334BA81C37}" dt="2024-04-02T10:11:42.306" v="680" actId="1076"/>
          <ac:spMkLst>
            <pc:docMk/>
            <pc:sldMk cId="1222564907" sldId="261"/>
            <ac:spMk id="2" creationId="{72994B8C-D513-9506-040A-538333E2333B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3" creationId="{6479F19F-09E4-AE7C-05A8-7BD8544F2941}"/>
          </ac:spMkLst>
        </pc:spChg>
        <pc:spChg chg="mod">
          <ac:chgData name="Carmela Giglio" userId="7679140d-bd07-413c-9776-149d801d25e1" providerId="ADAL" clId="{27ABA46F-3090-4024-9834-D4334BA81C37}" dt="2024-04-02T10:12:47.805" v="726" actId="1076"/>
          <ac:spMkLst>
            <pc:docMk/>
            <pc:sldMk cId="1222564907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27ABA46F-3090-4024-9834-D4334BA81C37}" dt="2024-04-02T09:42:25.526" v="553"/>
          <ac:spMkLst>
            <pc:docMk/>
            <pc:sldMk cId="1222564907" sldId="261"/>
            <ac:spMk id="6" creationId="{C9CCF218-62A1-E1AA-FE1C-5B48B93366A2}"/>
          </ac:spMkLst>
        </pc:spChg>
        <pc:spChg chg="mod">
          <ac:chgData name="Carmela Giglio" userId="7679140d-bd07-413c-9776-149d801d25e1" providerId="ADAL" clId="{27ABA46F-3090-4024-9834-D4334BA81C37}" dt="2024-04-02T10:13:01.367" v="731" actId="20577"/>
          <ac:spMkLst>
            <pc:docMk/>
            <pc:sldMk cId="1222564907" sldId="261"/>
            <ac:spMk id="8" creationId="{63CF45BA-8E8D-14A4-0CAA-19F7E6B7DDAB}"/>
          </ac:spMkLst>
        </pc:spChg>
        <pc:picChg chg="del">
          <ac:chgData name="Carmela Giglio" userId="7679140d-bd07-413c-9776-149d801d25e1" providerId="ADAL" clId="{27ABA46F-3090-4024-9834-D4334BA81C37}" dt="2024-04-02T09:42:38.487" v="555" actId="478"/>
          <ac:picMkLst>
            <pc:docMk/>
            <pc:sldMk cId="1222564907" sldId="261"/>
            <ac:picMk id="5" creationId="{6DC6C25F-00BB-7235-5482-E91203AAC0EB}"/>
          </ac:picMkLst>
        </pc:picChg>
        <pc:picChg chg="del">
          <ac:chgData name="Carmela Giglio" userId="7679140d-bd07-413c-9776-149d801d25e1" providerId="ADAL" clId="{27ABA46F-3090-4024-9834-D4334BA81C37}" dt="2024-04-02T09:42:39.077" v="556" actId="478"/>
          <ac:picMkLst>
            <pc:docMk/>
            <pc:sldMk cId="1222564907" sldId="261"/>
            <ac:picMk id="9" creationId="{9931637B-211A-0FC1-FB4B-A972BC918861}"/>
          </ac:picMkLst>
        </pc:picChg>
        <pc:picChg chg="add del mod">
          <ac:chgData name="Carmela Giglio" userId="7679140d-bd07-413c-9776-149d801d25e1" providerId="ADAL" clId="{27ABA46F-3090-4024-9834-D4334BA81C37}" dt="2024-04-02T09:43:19.054" v="562" actId="478"/>
          <ac:picMkLst>
            <pc:docMk/>
            <pc:sldMk cId="1222564907" sldId="261"/>
            <ac:picMk id="10" creationId="{48F5AC12-C3DB-6B6D-6866-B24C85CA72B0}"/>
          </ac:picMkLst>
        </pc:picChg>
        <pc:picChg chg="del">
          <ac:chgData name="Carmela Giglio" userId="7679140d-bd07-413c-9776-149d801d25e1" providerId="ADAL" clId="{27ABA46F-3090-4024-9834-D4334BA81C37}" dt="2024-04-02T09:42:39.422" v="557" actId="478"/>
          <ac:picMkLst>
            <pc:docMk/>
            <pc:sldMk cId="1222564907" sldId="261"/>
            <ac:picMk id="11" creationId="{811DF972-7BEE-91BE-2D36-9ABE53DE3460}"/>
          </ac:picMkLst>
        </pc:picChg>
        <pc:picChg chg="add mod">
          <ac:chgData name="Carmela Giglio" userId="7679140d-bd07-413c-9776-149d801d25e1" providerId="ADAL" clId="{27ABA46F-3090-4024-9834-D4334BA81C37}" dt="2024-04-02T10:13:05.641" v="733" actId="1076"/>
          <ac:picMkLst>
            <pc:docMk/>
            <pc:sldMk cId="1222564907" sldId="261"/>
            <ac:picMk id="13" creationId="{CA392A1F-0F4C-22D5-83A3-F33036DCBE03}"/>
          </ac:picMkLst>
        </pc:picChg>
        <pc:picChg chg="add mod">
          <ac:chgData name="Carmela Giglio" userId="7679140d-bd07-413c-9776-149d801d25e1" providerId="ADAL" clId="{27ABA46F-3090-4024-9834-D4334BA81C37}" dt="2024-04-02T10:13:04.575" v="732" actId="1076"/>
          <ac:picMkLst>
            <pc:docMk/>
            <pc:sldMk cId="1222564907" sldId="261"/>
            <ac:picMk id="15" creationId="{9406B269-6A86-2A1E-A595-DB16D09E76B4}"/>
          </ac:picMkLst>
        </pc:picChg>
      </pc:sldChg>
      <pc:sldChg chg="delSp modSp add del mod">
        <pc:chgData name="Carmela Giglio" userId="7679140d-bd07-413c-9776-149d801d25e1" providerId="ADAL" clId="{27ABA46F-3090-4024-9834-D4334BA81C37}" dt="2024-04-02T09:17:24.368" v="271" actId="47"/>
        <pc:sldMkLst>
          <pc:docMk/>
          <pc:sldMk cId="1984291201" sldId="261"/>
        </pc:sldMkLst>
        <pc:spChg chg="mod">
          <ac:chgData name="Carmela Giglio" userId="7679140d-bd07-413c-9776-149d801d25e1" providerId="ADAL" clId="{27ABA46F-3090-4024-9834-D4334BA81C37}" dt="2024-04-02T09:09:08.615" v="136" actId="20577"/>
          <ac:spMkLst>
            <pc:docMk/>
            <pc:sldMk cId="1984291201" sldId="261"/>
            <ac:spMk id="2" creationId="{72994B8C-D513-9506-040A-538333E2333B}"/>
          </ac:spMkLst>
        </pc:spChg>
        <pc:spChg chg="del mod">
          <ac:chgData name="Carmela Giglio" userId="7679140d-bd07-413c-9776-149d801d25e1" providerId="ADAL" clId="{27ABA46F-3090-4024-9834-D4334BA81C37}" dt="2024-04-02T09:15:16.638" v="232"/>
          <ac:spMkLst>
            <pc:docMk/>
            <pc:sldMk cId="1984291201" sldId="261"/>
            <ac:spMk id="8" creationId="{63CF45BA-8E8D-14A4-0CAA-19F7E6B7DDAB}"/>
          </ac:spMkLst>
        </pc:spChg>
      </pc:sldChg>
      <pc:sldChg chg="del">
        <pc:chgData name="Carmela Giglio" userId="7679140d-bd07-413c-9776-149d801d25e1" providerId="ADAL" clId="{27ABA46F-3090-4024-9834-D4334BA81C37}" dt="2024-04-02T09:08:57.625" v="115" actId="47"/>
        <pc:sldMkLst>
          <pc:docMk/>
          <pc:sldMk cId="4126688352" sldId="263"/>
        </pc:sldMkLst>
      </pc:sldChg>
    </pc:docChg>
  </pc:docChgLst>
  <pc:docChgLst>
    <pc:chgData name="Carmela Giglio" userId="7679140d-bd07-413c-9776-149d801d25e1" providerId="ADAL" clId="{984DAA41-8D79-4DE0-896E-4732A16CBADC}"/>
    <pc:docChg chg="undo custSel addSld delSld modSld">
      <pc:chgData name="Carmela Giglio" userId="7679140d-bd07-413c-9776-149d801d25e1" providerId="ADAL" clId="{984DAA41-8D79-4DE0-896E-4732A16CBADC}" dt="2024-04-03T13:18:38.549" v="850" actId="113"/>
      <pc:docMkLst>
        <pc:docMk/>
      </pc:docMkLst>
      <pc:sldChg chg="modSp mod">
        <pc:chgData name="Carmela Giglio" userId="7679140d-bd07-413c-9776-149d801d25e1" providerId="ADAL" clId="{984DAA41-8D79-4DE0-896E-4732A16CBADC}" dt="2024-04-03T12:03:14.488" v="1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84DAA41-8D79-4DE0-896E-4732A16CBADC}" dt="2024-04-03T12:03:14.488" v="1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984DAA41-8D79-4DE0-896E-4732A16CBADC}" dt="2024-04-03T13:18:38.549" v="850" actId="113"/>
        <pc:sldMkLst>
          <pc:docMk/>
          <pc:sldMk cId="2711129071" sldId="257"/>
        </pc:sldMkLst>
        <pc:spChg chg="mod">
          <ac:chgData name="Carmela Giglio" userId="7679140d-bd07-413c-9776-149d801d25e1" providerId="ADAL" clId="{984DAA41-8D79-4DE0-896E-4732A16CBADC}" dt="2024-04-03T12:03:38.451" v="50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3:18:38.549" v="850" actId="113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84DAA41-8D79-4DE0-896E-4732A16CBADC}" dt="2024-04-03T12:07:42.919" v="153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984DAA41-8D79-4DE0-896E-4732A16CBADC}" dt="2024-04-03T12:06:53.310" v="140" actId="478"/>
          <ac:picMkLst>
            <pc:docMk/>
            <pc:sldMk cId="2711129071" sldId="257"/>
            <ac:picMk id="6" creationId="{57624151-A61A-7A35-DE35-A285AD93C7CA}"/>
          </ac:picMkLst>
        </pc:picChg>
        <pc:picChg chg="add mod">
          <ac:chgData name="Carmela Giglio" userId="7679140d-bd07-413c-9776-149d801d25e1" providerId="ADAL" clId="{984DAA41-8D79-4DE0-896E-4732A16CBADC}" dt="2024-04-03T12:07:37.389" v="149" actId="1076"/>
          <ac:picMkLst>
            <pc:docMk/>
            <pc:sldMk cId="2711129071" sldId="257"/>
            <ac:picMk id="7" creationId="{A7C3B0FE-4E20-6647-B207-D6BBE190DBD8}"/>
          </ac:picMkLst>
        </pc:picChg>
      </pc:sldChg>
      <pc:sldChg chg="del">
        <pc:chgData name="Carmela Giglio" userId="7679140d-bd07-413c-9776-149d801d25e1" providerId="ADAL" clId="{984DAA41-8D79-4DE0-896E-4732A16CBADC}" dt="2024-04-03T12:07:55.591" v="155" actId="47"/>
        <pc:sldMkLst>
          <pc:docMk/>
          <pc:sldMk cId="4120816577" sldId="258"/>
        </pc:sldMkLst>
      </pc:sldChg>
      <pc:sldChg chg="addSp delSp modSp mod">
        <pc:chgData name="Carmela Giglio" userId="7679140d-bd07-413c-9776-149d801d25e1" providerId="ADAL" clId="{984DAA41-8D79-4DE0-896E-4732A16CBADC}" dt="2024-04-03T13:13:42.552" v="763" actId="113"/>
        <pc:sldMkLst>
          <pc:docMk/>
          <pc:sldMk cId="3722057513" sldId="259"/>
        </pc:sldMkLst>
        <pc:spChg chg="mod">
          <ac:chgData name="Carmela Giglio" userId="7679140d-bd07-413c-9776-149d801d25e1" providerId="ADAL" clId="{984DAA41-8D79-4DE0-896E-4732A16CBADC}" dt="2024-04-03T12:14:27.474" v="392" actId="14100"/>
          <ac:spMkLst>
            <pc:docMk/>
            <pc:sldMk cId="3722057513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2:40:08.789" v="471" actId="1076"/>
          <ac:spMkLst>
            <pc:docMk/>
            <pc:sldMk cId="3722057513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984DAA41-8D79-4DE0-896E-4732A16CBADC}" dt="2024-04-03T12:39:53.728" v="467" actId="20577"/>
          <ac:spMkLst>
            <pc:docMk/>
            <pc:sldMk cId="3722057513" sldId="259"/>
            <ac:spMk id="4" creationId="{BDCE6C7E-36D5-1B0C-AE7F-7286A49B757A}"/>
          </ac:spMkLst>
        </pc:spChg>
        <pc:spChg chg="add mod">
          <ac:chgData name="Carmela Giglio" userId="7679140d-bd07-413c-9776-149d801d25e1" providerId="ADAL" clId="{984DAA41-8D79-4DE0-896E-4732A16CBADC}" dt="2024-04-03T13:13:42.552" v="763" actId="113"/>
          <ac:spMkLst>
            <pc:docMk/>
            <pc:sldMk cId="3722057513" sldId="259"/>
            <ac:spMk id="11" creationId="{D88FC389-7FB4-0983-3DEC-954388BDD47B}"/>
          </ac:spMkLst>
        </pc:spChg>
        <pc:picChg chg="del">
          <ac:chgData name="Carmela Giglio" userId="7679140d-bd07-413c-9776-149d801d25e1" providerId="ADAL" clId="{984DAA41-8D79-4DE0-896E-4732A16CBADC}" dt="2024-04-03T12:14:57.111" v="403" actId="478"/>
          <ac:picMkLst>
            <pc:docMk/>
            <pc:sldMk cId="3722057513" sldId="259"/>
            <ac:picMk id="6" creationId="{24AB279C-43FF-CF4A-285B-7689465884EF}"/>
          </ac:picMkLst>
        </pc:picChg>
        <pc:picChg chg="add del mod">
          <ac:chgData name="Carmela Giglio" userId="7679140d-bd07-413c-9776-149d801d25e1" providerId="ADAL" clId="{984DAA41-8D79-4DE0-896E-4732A16CBADC}" dt="2024-04-03T12:27:49.636" v="438" actId="478"/>
          <ac:picMkLst>
            <pc:docMk/>
            <pc:sldMk cId="3722057513" sldId="259"/>
            <ac:picMk id="7" creationId="{9EB3EA9B-2E37-B976-3EA2-0155BB6C8A85}"/>
          </ac:picMkLst>
        </pc:picChg>
        <pc:picChg chg="add mod">
          <ac:chgData name="Carmela Giglio" userId="7679140d-bd07-413c-9776-149d801d25e1" providerId="ADAL" clId="{984DAA41-8D79-4DE0-896E-4732A16CBADC}" dt="2024-04-03T12:40:10.485" v="472" actId="1076"/>
          <ac:picMkLst>
            <pc:docMk/>
            <pc:sldMk cId="3722057513" sldId="259"/>
            <ac:picMk id="9" creationId="{AC331678-6525-2077-AAE2-8DA2205D1D31}"/>
          </ac:picMkLst>
        </pc:picChg>
        <pc:picChg chg="add mod">
          <ac:chgData name="Carmela Giglio" userId="7679140d-bd07-413c-9776-149d801d25e1" providerId="ADAL" clId="{984DAA41-8D79-4DE0-896E-4732A16CBADC}" dt="2024-04-03T12:40:04.898" v="469" actId="1076"/>
          <ac:picMkLst>
            <pc:docMk/>
            <pc:sldMk cId="3722057513" sldId="259"/>
            <ac:picMk id="13" creationId="{2B0383DB-6406-1E8C-D7E5-CAF20556E4F3}"/>
          </ac:picMkLst>
        </pc:picChg>
      </pc:sldChg>
      <pc:sldChg chg="del">
        <pc:chgData name="Carmela Giglio" userId="7679140d-bd07-413c-9776-149d801d25e1" providerId="ADAL" clId="{984DAA41-8D79-4DE0-896E-4732A16CBADC}" dt="2024-04-03T12:45:59.351" v="548" actId="47"/>
        <pc:sldMkLst>
          <pc:docMk/>
          <pc:sldMk cId="2225630514" sldId="260"/>
        </pc:sldMkLst>
      </pc:sldChg>
      <pc:sldChg chg="del">
        <pc:chgData name="Carmela Giglio" userId="7679140d-bd07-413c-9776-149d801d25e1" providerId="ADAL" clId="{984DAA41-8D79-4DE0-896E-4732A16CBADC}" dt="2024-04-03T12:46:00.101" v="549" actId="47"/>
        <pc:sldMkLst>
          <pc:docMk/>
          <pc:sldMk cId="1251065107" sldId="261"/>
        </pc:sldMkLst>
      </pc:sldChg>
      <pc:sldChg chg="del">
        <pc:chgData name="Carmela Giglio" userId="7679140d-bd07-413c-9776-149d801d25e1" providerId="ADAL" clId="{984DAA41-8D79-4DE0-896E-4732A16CBADC}" dt="2024-04-03T12:46:00.830" v="550" actId="47"/>
        <pc:sldMkLst>
          <pc:docMk/>
          <pc:sldMk cId="2795341032" sldId="262"/>
        </pc:sldMkLst>
      </pc:sldChg>
      <pc:sldChg chg="addSp delSp modSp mod">
        <pc:chgData name="Carmela Giglio" userId="7679140d-bd07-413c-9776-149d801d25e1" providerId="ADAL" clId="{984DAA41-8D79-4DE0-896E-4732A16CBADC}" dt="2024-04-03T13:08:03.883" v="724" actId="20577"/>
        <pc:sldMkLst>
          <pc:docMk/>
          <pc:sldMk cId="166311391" sldId="263"/>
        </pc:sldMkLst>
        <pc:spChg chg="mod">
          <ac:chgData name="Carmela Giglio" userId="7679140d-bd07-413c-9776-149d801d25e1" providerId="ADAL" clId="{984DAA41-8D79-4DE0-896E-4732A16CBADC}" dt="2024-04-03T12:44:32.861" v="516" actId="20577"/>
          <ac:spMkLst>
            <pc:docMk/>
            <pc:sldMk cId="166311391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2:45:48.682" v="547" actId="113"/>
          <ac:spMkLst>
            <pc:docMk/>
            <pc:sldMk cId="166311391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984DAA41-8D79-4DE0-896E-4732A16CBADC}" dt="2024-04-03T13:08:03.883" v="724" actId="20577"/>
          <ac:spMkLst>
            <pc:docMk/>
            <pc:sldMk cId="166311391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84DAA41-8D79-4DE0-896E-4732A16CBADC}" dt="2024-04-03T12:45:16.157" v="530" actId="1076"/>
          <ac:picMkLst>
            <pc:docMk/>
            <pc:sldMk cId="166311391" sldId="263"/>
            <ac:picMk id="6" creationId="{F5C7ECED-0EAC-777B-8411-76CDF2B1BE69}"/>
          </ac:picMkLst>
        </pc:picChg>
        <pc:picChg chg="del">
          <ac:chgData name="Carmela Giglio" userId="7679140d-bd07-413c-9776-149d801d25e1" providerId="ADAL" clId="{984DAA41-8D79-4DE0-896E-4732A16CBADC}" dt="2024-04-03T12:44:50.620" v="523" actId="478"/>
          <ac:picMkLst>
            <pc:docMk/>
            <pc:sldMk cId="166311391" sldId="263"/>
            <ac:picMk id="7" creationId="{948160AF-8EEF-C021-B3DA-1F0DAE6D973B}"/>
          </ac:picMkLst>
        </pc:picChg>
        <pc:picChg chg="add mod">
          <ac:chgData name="Carmela Giglio" userId="7679140d-bd07-413c-9776-149d801d25e1" providerId="ADAL" clId="{984DAA41-8D79-4DE0-896E-4732A16CBADC}" dt="2024-04-03T12:45:32.182" v="537" actId="1076"/>
          <ac:picMkLst>
            <pc:docMk/>
            <pc:sldMk cId="166311391" sldId="263"/>
            <ac:picMk id="9" creationId="{31E46900-9EB6-B69A-9140-E56D3FEECA3E}"/>
          </ac:picMkLst>
        </pc:picChg>
      </pc:sldChg>
      <pc:sldChg chg="del">
        <pc:chgData name="Carmela Giglio" userId="7679140d-bd07-413c-9776-149d801d25e1" providerId="ADAL" clId="{984DAA41-8D79-4DE0-896E-4732A16CBADC}" dt="2024-04-03T12:46:01.683" v="551" actId="47"/>
        <pc:sldMkLst>
          <pc:docMk/>
          <pc:sldMk cId="2268661595" sldId="264"/>
        </pc:sldMkLst>
      </pc:sldChg>
      <pc:sldChg chg="addSp delSp modSp mod">
        <pc:chgData name="Carmela Giglio" userId="7679140d-bd07-413c-9776-149d801d25e1" providerId="ADAL" clId="{984DAA41-8D79-4DE0-896E-4732A16CBADC}" dt="2024-04-03T13:07:50.889" v="721" actId="20577"/>
        <pc:sldMkLst>
          <pc:docMk/>
          <pc:sldMk cId="3009439007" sldId="265"/>
        </pc:sldMkLst>
        <pc:spChg chg="mod">
          <ac:chgData name="Carmela Giglio" userId="7679140d-bd07-413c-9776-149d801d25e1" providerId="ADAL" clId="{984DAA41-8D79-4DE0-896E-4732A16CBADC}" dt="2024-04-03T12:46:06.154" v="567" actId="20577"/>
          <ac:spMkLst>
            <pc:docMk/>
            <pc:sldMk cId="3009439007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3:07:50.889" v="721" actId="20577"/>
          <ac:spMkLst>
            <pc:docMk/>
            <pc:sldMk cId="3009439007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984DAA41-8D79-4DE0-896E-4732A16CBADC}" dt="2024-04-03T13:05:10.469" v="609" actId="6549"/>
          <ac:spMkLst>
            <pc:docMk/>
            <pc:sldMk cId="3009439007" sldId="265"/>
            <ac:spMk id="12" creationId="{11913F4B-773C-487D-699D-D99D298FCBC7}"/>
          </ac:spMkLst>
        </pc:spChg>
        <pc:picChg chg="add mod">
          <ac:chgData name="Carmela Giglio" userId="7679140d-bd07-413c-9776-149d801d25e1" providerId="ADAL" clId="{984DAA41-8D79-4DE0-896E-4732A16CBADC}" dt="2024-04-03T13:04:43.710" v="594" actId="1076"/>
          <ac:picMkLst>
            <pc:docMk/>
            <pc:sldMk cId="3009439007" sldId="265"/>
            <ac:picMk id="5" creationId="{DF4D175D-D502-8825-4477-15BB25BDE977}"/>
          </ac:picMkLst>
        </pc:picChg>
        <pc:picChg chg="del">
          <ac:chgData name="Carmela Giglio" userId="7679140d-bd07-413c-9776-149d801d25e1" providerId="ADAL" clId="{984DAA41-8D79-4DE0-896E-4732A16CBADC}" dt="2024-04-03T12:48:30.776" v="573" actId="478"/>
          <ac:picMkLst>
            <pc:docMk/>
            <pc:sldMk cId="3009439007" sldId="265"/>
            <ac:picMk id="7" creationId="{52C40381-D021-6C4E-7863-06C52C25092A}"/>
          </ac:picMkLst>
        </pc:picChg>
        <pc:picChg chg="add mod">
          <ac:chgData name="Carmela Giglio" userId="7679140d-bd07-413c-9776-149d801d25e1" providerId="ADAL" clId="{984DAA41-8D79-4DE0-896E-4732A16CBADC}" dt="2024-04-03T13:05:24.209" v="610" actId="1076"/>
          <ac:picMkLst>
            <pc:docMk/>
            <pc:sldMk cId="3009439007" sldId="265"/>
            <ac:picMk id="8" creationId="{8EABF14F-5700-B2D3-B7CE-467680C487B6}"/>
          </ac:picMkLst>
        </pc:picChg>
        <pc:picChg chg="del">
          <ac:chgData name="Carmela Giglio" userId="7679140d-bd07-413c-9776-149d801d25e1" providerId="ADAL" clId="{984DAA41-8D79-4DE0-896E-4732A16CBADC}" dt="2024-04-03T12:48:31.251" v="574" actId="478"/>
          <ac:picMkLst>
            <pc:docMk/>
            <pc:sldMk cId="3009439007" sldId="265"/>
            <ac:picMk id="9" creationId="{B75BC55E-1789-3093-924C-5563F62F4BBB}"/>
          </ac:picMkLst>
        </pc:picChg>
      </pc:sldChg>
      <pc:sldChg chg="addSp delSp modSp add mod">
        <pc:chgData name="Carmela Giglio" userId="7679140d-bd07-413c-9776-149d801d25e1" providerId="ADAL" clId="{984DAA41-8D79-4DE0-896E-4732A16CBADC}" dt="2024-04-03T12:13:40.553" v="351" actId="1076"/>
        <pc:sldMkLst>
          <pc:docMk/>
          <pc:sldMk cId="3379075684" sldId="266"/>
        </pc:sldMkLst>
        <pc:spChg chg="mod">
          <ac:chgData name="Carmela Giglio" userId="7679140d-bd07-413c-9776-149d801d25e1" providerId="ADAL" clId="{984DAA41-8D79-4DE0-896E-4732A16CBADC}" dt="2024-04-03T12:10:43.804" v="340" actId="14100"/>
          <ac:spMkLst>
            <pc:docMk/>
            <pc:sldMk cId="3379075684" sldId="266"/>
            <ac:spMk id="3" creationId="{625B88BB-CDA6-E4CC-64C3-0D2611428026}"/>
          </ac:spMkLst>
        </pc:spChg>
        <pc:spChg chg="mod">
          <ac:chgData name="Carmela Giglio" userId="7679140d-bd07-413c-9776-149d801d25e1" providerId="ADAL" clId="{984DAA41-8D79-4DE0-896E-4732A16CBADC}" dt="2024-04-03T12:11:05.818" v="349" actId="20577"/>
          <ac:spMkLst>
            <pc:docMk/>
            <pc:sldMk cId="3379075684" sldId="266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84DAA41-8D79-4DE0-896E-4732A16CBADC}" dt="2024-04-03T12:13:40.553" v="351" actId="1076"/>
          <ac:picMkLst>
            <pc:docMk/>
            <pc:sldMk cId="3379075684" sldId="266"/>
            <ac:picMk id="6" creationId="{9D8A28AE-856C-814A-2353-B5A33A10ACDC}"/>
          </ac:picMkLst>
        </pc:picChg>
        <pc:picChg chg="del">
          <ac:chgData name="Carmela Giglio" userId="7679140d-bd07-413c-9776-149d801d25e1" providerId="ADAL" clId="{984DAA41-8D79-4DE0-896E-4732A16CBADC}" dt="2024-04-03T12:08:10.632" v="163" actId="478"/>
          <ac:picMkLst>
            <pc:docMk/>
            <pc:sldMk cId="3379075684" sldId="266"/>
            <ac:picMk id="7" creationId="{A7C3B0FE-4E20-6647-B207-D6BBE190DBD8}"/>
          </ac:picMkLst>
        </pc:picChg>
        <pc:picChg chg="add mod">
          <ac:chgData name="Carmela Giglio" userId="7679140d-bd07-413c-9776-149d801d25e1" providerId="ADAL" clId="{984DAA41-8D79-4DE0-896E-4732A16CBADC}" dt="2024-04-03T12:10:59.567" v="346" actId="1076"/>
          <ac:picMkLst>
            <pc:docMk/>
            <pc:sldMk cId="3379075684" sldId="266"/>
            <ac:picMk id="9" creationId="{17B47FEC-97A5-EB64-2B0D-B5645DD0BD86}"/>
          </ac:picMkLst>
        </pc:picChg>
      </pc:sldChg>
      <pc:sldChg chg="addSp delSp modSp add mod">
        <pc:chgData name="Carmela Giglio" userId="7679140d-bd07-413c-9776-149d801d25e1" providerId="ADAL" clId="{984DAA41-8D79-4DE0-896E-4732A16CBADC}" dt="2024-04-03T13:14:08.361" v="765" actId="114"/>
        <pc:sldMkLst>
          <pc:docMk/>
          <pc:sldMk cId="3824602930" sldId="267"/>
        </pc:sldMkLst>
        <pc:spChg chg="mod">
          <ac:chgData name="Carmela Giglio" userId="7679140d-bd07-413c-9776-149d801d25e1" providerId="ADAL" clId="{984DAA41-8D79-4DE0-896E-4732A16CBADC}" dt="2024-04-03T13:05:38.353" v="651" actId="20577"/>
          <ac:spMkLst>
            <pc:docMk/>
            <pc:sldMk cId="3824602930" sldId="267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3:07:44.849" v="718" actId="20577"/>
          <ac:spMkLst>
            <pc:docMk/>
            <pc:sldMk cId="3824602930" sldId="267"/>
            <ac:spMk id="4" creationId="{BDCE6C7E-36D5-1B0C-AE7F-7286A49B757A}"/>
          </ac:spMkLst>
        </pc:spChg>
        <pc:spChg chg="mod">
          <ac:chgData name="Carmela Giglio" userId="7679140d-bd07-413c-9776-149d801d25e1" providerId="ADAL" clId="{984DAA41-8D79-4DE0-896E-4732A16CBADC}" dt="2024-04-03T13:14:08.361" v="765" actId="114"/>
          <ac:spMkLst>
            <pc:docMk/>
            <pc:sldMk cId="3824602930" sldId="267"/>
            <ac:spMk id="12" creationId="{11913F4B-773C-487D-699D-D99D298FCBC7}"/>
          </ac:spMkLst>
        </pc:spChg>
        <pc:picChg chg="del">
          <ac:chgData name="Carmela Giglio" userId="7679140d-bd07-413c-9776-149d801d25e1" providerId="ADAL" clId="{984DAA41-8D79-4DE0-896E-4732A16CBADC}" dt="2024-04-03T13:06:01.489" v="661" actId="478"/>
          <ac:picMkLst>
            <pc:docMk/>
            <pc:sldMk cId="3824602930" sldId="267"/>
            <ac:picMk id="5" creationId="{DF4D175D-D502-8825-4477-15BB25BDE977}"/>
          </ac:picMkLst>
        </pc:picChg>
        <pc:picChg chg="add mod">
          <ac:chgData name="Carmela Giglio" userId="7679140d-bd07-413c-9776-149d801d25e1" providerId="ADAL" clId="{984DAA41-8D79-4DE0-896E-4732A16CBADC}" dt="2024-04-03T13:06:48.160" v="678" actId="1076"/>
          <ac:picMkLst>
            <pc:docMk/>
            <pc:sldMk cId="3824602930" sldId="267"/>
            <ac:picMk id="6" creationId="{9E327584-9F00-262F-72DC-5A19BE9D0B21}"/>
          </ac:picMkLst>
        </pc:picChg>
        <pc:picChg chg="del">
          <ac:chgData name="Carmela Giglio" userId="7679140d-bd07-413c-9776-149d801d25e1" providerId="ADAL" clId="{984DAA41-8D79-4DE0-896E-4732A16CBADC}" dt="2024-04-03T13:06:00.403" v="660" actId="478"/>
          <ac:picMkLst>
            <pc:docMk/>
            <pc:sldMk cId="3824602930" sldId="267"/>
            <ac:picMk id="8" creationId="{8EABF14F-5700-B2D3-B7CE-467680C487B6}"/>
          </ac:picMkLst>
        </pc:picChg>
        <pc:picChg chg="add mod">
          <ac:chgData name="Carmela Giglio" userId="7679140d-bd07-413c-9776-149d801d25e1" providerId="ADAL" clId="{984DAA41-8D79-4DE0-896E-4732A16CBADC}" dt="2024-04-03T13:07:00.217" v="682" actId="1076"/>
          <ac:picMkLst>
            <pc:docMk/>
            <pc:sldMk cId="3824602930" sldId="267"/>
            <ac:picMk id="9" creationId="{95CFD9BC-069E-9AC5-A63A-B586188F117E}"/>
          </ac:picMkLst>
        </pc:picChg>
      </pc:sldChg>
      <pc:sldChg chg="addSp delSp modSp add mod">
        <pc:chgData name="Carmela Giglio" userId="7679140d-bd07-413c-9776-149d801d25e1" providerId="ADAL" clId="{984DAA41-8D79-4DE0-896E-4732A16CBADC}" dt="2024-04-03T13:14:24.727" v="767" actId="14100"/>
        <pc:sldMkLst>
          <pc:docMk/>
          <pc:sldMk cId="668567601" sldId="268"/>
        </pc:sldMkLst>
        <pc:spChg chg="mod">
          <ac:chgData name="Carmela Giglio" userId="7679140d-bd07-413c-9776-149d801d25e1" providerId="ADAL" clId="{984DAA41-8D79-4DE0-896E-4732A16CBADC}" dt="2024-04-03T13:07:36.791" v="715" actId="20577"/>
          <ac:spMkLst>
            <pc:docMk/>
            <pc:sldMk cId="668567601" sldId="268"/>
            <ac:spMk id="2" creationId="{72994B8C-D513-9506-040A-538333E2333B}"/>
          </ac:spMkLst>
        </pc:spChg>
        <pc:spChg chg="mod">
          <ac:chgData name="Carmela Giglio" userId="7679140d-bd07-413c-9776-149d801d25e1" providerId="ADAL" clId="{984DAA41-8D79-4DE0-896E-4732A16CBADC}" dt="2024-04-03T13:12:43.453" v="762" actId="20577"/>
          <ac:spMkLst>
            <pc:docMk/>
            <pc:sldMk cId="668567601" sldId="268"/>
            <ac:spMk id="4" creationId="{BDCE6C7E-36D5-1B0C-AE7F-7286A49B757A}"/>
          </ac:spMkLst>
        </pc:spChg>
        <pc:spChg chg="mod">
          <ac:chgData name="Carmela Giglio" userId="7679140d-bd07-413c-9776-149d801d25e1" providerId="ADAL" clId="{984DAA41-8D79-4DE0-896E-4732A16CBADC}" dt="2024-04-03T13:14:24.727" v="767" actId="14100"/>
          <ac:spMkLst>
            <pc:docMk/>
            <pc:sldMk cId="668567601" sldId="268"/>
            <ac:spMk id="12" creationId="{11913F4B-773C-487D-699D-D99D298FCBC7}"/>
          </ac:spMkLst>
        </pc:spChg>
        <pc:picChg chg="add mod">
          <ac:chgData name="Carmela Giglio" userId="7679140d-bd07-413c-9776-149d801d25e1" providerId="ADAL" clId="{984DAA41-8D79-4DE0-896E-4732A16CBADC}" dt="2024-04-03T13:12:28.784" v="755" actId="1076"/>
          <ac:picMkLst>
            <pc:docMk/>
            <pc:sldMk cId="668567601" sldId="268"/>
            <ac:picMk id="5" creationId="{9F64ADE0-3CC7-1903-B57A-C536C4E6D684}"/>
          </ac:picMkLst>
        </pc:picChg>
        <pc:picChg chg="del">
          <ac:chgData name="Carmela Giglio" userId="7679140d-bd07-413c-9776-149d801d25e1" providerId="ADAL" clId="{984DAA41-8D79-4DE0-896E-4732A16CBADC}" dt="2024-04-03T13:08:14.279" v="726" actId="478"/>
          <ac:picMkLst>
            <pc:docMk/>
            <pc:sldMk cId="668567601" sldId="268"/>
            <ac:picMk id="6" creationId="{9E327584-9F00-262F-72DC-5A19BE9D0B21}"/>
          </ac:picMkLst>
        </pc:picChg>
        <pc:picChg chg="add mod">
          <ac:chgData name="Carmela Giglio" userId="7679140d-bd07-413c-9776-149d801d25e1" providerId="ADAL" clId="{984DAA41-8D79-4DE0-896E-4732A16CBADC}" dt="2024-04-03T13:12:41.202" v="759" actId="1076"/>
          <ac:picMkLst>
            <pc:docMk/>
            <pc:sldMk cId="668567601" sldId="268"/>
            <ac:picMk id="8" creationId="{60E07821-C917-8ABB-AB4F-3AE7F42C5EF0}"/>
          </ac:picMkLst>
        </pc:picChg>
        <pc:picChg chg="del">
          <ac:chgData name="Carmela Giglio" userId="7679140d-bd07-413c-9776-149d801d25e1" providerId="ADAL" clId="{984DAA41-8D79-4DE0-896E-4732A16CBADC}" dt="2024-04-03T13:08:13.230" v="725" actId="478"/>
          <ac:picMkLst>
            <pc:docMk/>
            <pc:sldMk cId="668567601" sldId="268"/>
            <ac:picMk id="9" creationId="{95CFD9BC-069E-9AC5-A63A-B586188F117E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6932B398-A164-4515-92A4-ADDF6DCD3CFA}"/>
    <pc:docChg chg="undo custSel addSld delSld modSld">
      <pc:chgData name="Carmela Giglio" userId="7679140d-bd07-413c-9776-149d801d25e1" providerId="ADAL" clId="{6932B398-A164-4515-92A4-ADDF6DCD3CFA}" dt="2024-04-02T15:29:34.201" v="624" actId="113"/>
      <pc:docMkLst>
        <pc:docMk/>
      </pc:docMkLst>
      <pc:sldChg chg="modSp mod">
        <pc:chgData name="Carmela Giglio" userId="7679140d-bd07-413c-9776-149d801d25e1" providerId="ADAL" clId="{6932B398-A164-4515-92A4-ADDF6DCD3CFA}" dt="2024-04-02T14:47:43.369" v="20" actId="20577"/>
        <pc:sldMkLst>
          <pc:docMk/>
          <pc:sldMk cId="594806665" sldId="256"/>
        </pc:sldMkLst>
        <pc:spChg chg="mod">
          <ac:chgData name="Carmela Giglio" userId="7679140d-bd07-413c-9776-149d801d25e1" providerId="ADAL" clId="{6932B398-A164-4515-92A4-ADDF6DCD3CFA}" dt="2024-04-02T14:47:43.369" v="20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6932B398-A164-4515-92A4-ADDF6DCD3CFA}" dt="2024-04-02T14:53:02.734" v="124" actId="1076"/>
        <pc:sldMkLst>
          <pc:docMk/>
          <pc:sldMk cId="2711129071" sldId="257"/>
        </pc:sldMkLst>
        <pc:spChg chg="mod">
          <ac:chgData name="Carmela Giglio" userId="7679140d-bd07-413c-9776-149d801d25e1" providerId="ADAL" clId="{6932B398-A164-4515-92A4-ADDF6DCD3CFA}" dt="2024-04-02T14:48:05.472" v="5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4:53:01.579" v="123" actId="6549"/>
          <ac:spMkLst>
            <pc:docMk/>
            <pc:sldMk cId="2711129071" sldId="257"/>
            <ac:spMk id="3" creationId="{625B88BB-CDA6-E4CC-64C3-0D2611428026}"/>
          </ac:spMkLst>
        </pc:spChg>
        <pc:picChg chg="del">
          <ac:chgData name="Carmela Giglio" userId="7679140d-bd07-413c-9776-149d801d25e1" providerId="ADAL" clId="{6932B398-A164-4515-92A4-ADDF6DCD3CFA}" dt="2024-04-02T14:50:53.320" v="68" actId="478"/>
          <ac:picMkLst>
            <pc:docMk/>
            <pc:sldMk cId="2711129071" sldId="257"/>
            <ac:picMk id="6" creationId="{92EAD881-BD65-1340-259F-0634F478DA5F}"/>
          </ac:picMkLst>
        </pc:picChg>
        <pc:picChg chg="add mod">
          <ac:chgData name="Carmela Giglio" userId="7679140d-bd07-413c-9776-149d801d25e1" providerId="ADAL" clId="{6932B398-A164-4515-92A4-ADDF6DCD3CFA}" dt="2024-04-02T14:52:41.702" v="109" actId="1076"/>
          <ac:picMkLst>
            <pc:docMk/>
            <pc:sldMk cId="2711129071" sldId="257"/>
            <ac:picMk id="7" creationId="{952422DC-A54A-557B-145A-314059BB2DDC}"/>
          </ac:picMkLst>
        </pc:picChg>
        <pc:picChg chg="del">
          <ac:chgData name="Carmela Giglio" userId="7679140d-bd07-413c-9776-149d801d25e1" providerId="ADAL" clId="{6932B398-A164-4515-92A4-ADDF6DCD3CFA}" dt="2024-04-02T14:50:53.903" v="69" actId="478"/>
          <ac:picMkLst>
            <pc:docMk/>
            <pc:sldMk cId="2711129071" sldId="257"/>
            <ac:picMk id="8" creationId="{DFC709F8-DD79-4329-738C-1D9424DAB66B}"/>
          </ac:picMkLst>
        </pc:picChg>
        <pc:picChg chg="add mod">
          <ac:chgData name="Carmela Giglio" userId="7679140d-bd07-413c-9776-149d801d25e1" providerId="ADAL" clId="{6932B398-A164-4515-92A4-ADDF6DCD3CFA}" dt="2024-04-02T14:53:02.734" v="124" actId="1076"/>
          <ac:picMkLst>
            <pc:docMk/>
            <pc:sldMk cId="2711129071" sldId="257"/>
            <ac:picMk id="10" creationId="{28228749-E80F-8899-1E23-DF54AF10FFEC}"/>
          </ac:picMkLst>
        </pc:picChg>
        <pc:picChg chg="add del">
          <ac:chgData name="Carmela Giglio" userId="7679140d-bd07-413c-9776-149d801d25e1" providerId="ADAL" clId="{6932B398-A164-4515-92A4-ADDF6DCD3CFA}" dt="2024-04-02T14:52:12.878" v="90" actId="478"/>
          <ac:picMkLst>
            <pc:docMk/>
            <pc:sldMk cId="2711129071" sldId="257"/>
            <ac:picMk id="12" creationId="{4A05B33B-3561-E799-D9F7-60116754410F}"/>
          </ac:picMkLst>
        </pc:picChg>
        <pc:picChg chg="add mod">
          <ac:chgData name="Carmela Giglio" userId="7679140d-bd07-413c-9776-149d801d25e1" providerId="ADAL" clId="{6932B398-A164-4515-92A4-ADDF6DCD3CFA}" dt="2024-04-02T14:53:00.363" v="122" actId="1076"/>
          <ac:picMkLst>
            <pc:docMk/>
            <pc:sldMk cId="2711129071" sldId="257"/>
            <ac:picMk id="14" creationId="{B71DB6C5-19F6-DEA1-69F2-34D56B583D3E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12:52.844" v="322" actId="20577"/>
        <pc:sldMkLst>
          <pc:docMk/>
          <pc:sldMk cId="4120816577" sldId="258"/>
        </pc:sldMkLst>
        <pc:spChg chg="mod">
          <ac:chgData name="Carmela Giglio" userId="7679140d-bd07-413c-9776-149d801d25e1" providerId="ADAL" clId="{6932B398-A164-4515-92A4-ADDF6DCD3CFA}" dt="2024-04-02T15:12:28.164" v="307" actId="1076"/>
          <ac:spMkLst>
            <pc:docMk/>
            <pc:sldMk cId="4120816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12:52.844" v="322" actId="20577"/>
          <ac:spMkLst>
            <pc:docMk/>
            <pc:sldMk cId="4120816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12:16.564" v="301" actId="20577"/>
          <ac:spMkLst>
            <pc:docMk/>
            <pc:sldMk cId="4120816577" sldId="258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12:18.224" v="302" actId="14100"/>
          <ac:picMkLst>
            <pc:docMk/>
            <pc:sldMk cId="4120816577" sldId="258"/>
            <ac:picMk id="6" creationId="{681C8596-49C2-DC94-CE59-8A0A40ABFDE2}"/>
          </ac:picMkLst>
        </pc:picChg>
        <pc:picChg chg="del">
          <ac:chgData name="Carmela Giglio" userId="7679140d-bd07-413c-9776-149d801d25e1" providerId="ADAL" clId="{6932B398-A164-4515-92A4-ADDF6DCD3CFA}" dt="2024-04-02T14:55:53.310" v="171" actId="478"/>
          <ac:picMkLst>
            <pc:docMk/>
            <pc:sldMk cId="4120816577" sldId="258"/>
            <ac:picMk id="7" creationId="{952422DC-A54A-557B-145A-314059BB2DDC}"/>
          </ac:picMkLst>
        </pc:picChg>
        <pc:picChg chg="add mod">
          <ac:chgData name="Carmela Giglio" userId="7679140d-bd07-413c-9776-149d801d25e1" providerId="ADAL" clId="{6932B398-A164-4515-92A4-ADDF6DCD3CFA}" dt="2024-04-02T15:12:21.863" v="305" actId="1076"/>
          <ac:picMkLst>
            <pc:docMk/>
            <pc:sldMk cId="4120816577" sldId="258"/>
            <ac:picMk id="8" creationId="{E8F0685E-78EC-0C1E-B444-31E04BF13C48}"/>
          </ac:picMkLst>
        </pc:picChg>
        <pc:picChg chg="del">
          <ac:chgData name="Carmela Giglio" userId="7679140d-bd07-413c-9776-149d801d25e1" providerId="ADAL" clId="{6932B398-A164-4515-92A4-ADDF6DCD3CFA}" dt="2024-04-02T14:55:54.064" v="172" actId="478"/>
          <ac:picMkLst>
            <pc:docMk/>
            <pc:sldMk cId="4120816577" sldId="258"/>
            <ac:picMk id="10" creationId="{28228749-E80F-8899-1E23-DF54AF10FFEC}"/>
          </ac:picMkLst>
        </pc:picChg>
        <pc:picChg chg="del">
          <ac:chgData name="Carmela Giglio" userId="7679140d-bd07-413c-9776-149d801d25e1" providerId="ADAL" clId="{6932B398-A164-4515-92A4-ADDF6DCD3CFA}" dt="2024-04-02T14:55:55.246" v="173" actId="478"/>
          <ac:picMkLst>
            <pc:docMk/>
            <pc:sldMk cId="4120816577" sldId="258"/>
            <ac:picMk id="14" creationId="{B71DB6C5-19F6-DEA1-69F2-34D56B583D3E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2:01.504" v="399" actId="6549"/>
        <pc:sldMkLst>
          <pc:docMk/>
          <pc:sldMk cId="3722057513" sldId="259"/>
        </pc:sldMkLst>
        <pc:spChg chg="mod">
          <ac:chgData name="Carmela Giglio" userId="7679140d-bd07-413c-9776-149d801d25e1" providerId="ADAL" clId="{6932B398-A164-4515-92A4-ADDF6DCD3CFA}" dt="2024-04-02T15:20:39.659" v="363" actId="20577"/>
          <ac:spMkLst>
            <pc:docMk/>
            <pc:sldMk cId="3722057513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2:01.504" v="399" actId="6549"/>
          <ac:spMkLst>
            <pc:docMk/>
            <pc:sldMk cId="3722057513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1:59.134" v="398" actId="20577"/>
          <ac:spMkLst>
            <pc:docMk/>
            <pc:sldMk cId="3722057513" sldId="259"/>
            <ac:spMk id="4" creationId="{BDCE6C7E-36D5-1B0C-AE7F-7286A49B757A}"/>
          </ac:spMkLst>
        </pc:spChg>
        <pc:picChg chg="del">
          <ac:chgData name="Carmela Giglio" userId="7679140d-bd07-413c-9776-149d801d25e1" providerId="ADAL" clId="{6932B398-A164-4515-92A4-ADDF6DCD3CFA}" dt="2024-04-02T15:06:00.468" v="274" actId="478"/>
          <ac:picMkLst>
            <pc:docMk/>
            <pc:sldMk cId="3722057513" sldId="259"/>
            <ac:picMk id="6" creationId="{681C8596-49C2-DC94-CE59-8A0A40ABFDE2}"/>
          </ac:picMkLst>
        </pc:picChg>
        <pc:picChg chg="add del mod">
          <ac:chgData name="Carmela Giglio" userId="7679140d-bd07-413c-9776-149d801d25e1" providerId="ADAL" clId="{6932B398-A164-4515-92A4-ADDF6DCD3CFA}" dt="2024-04-02T15:12:19.770" v="303" actId="21"/>
          <ac:picMkLst>
            <pc:docMk/>
            <pc:sldMk cId="3722057513" sldId="259"/>
            <ac:picMk id="7" creationId="{E8F0685E-78EC-0C1E-B444-31E04BF13C48}"/>
          </ac:picMkLst>
        </pc:picChg>
        <pc:picChg chg="add mod">
          <ac:chgData name="Carmela Giglio" userId="7679140d-bd07-413c-9776-149d801d25e1" providerId="ADAL" clId="{6932B398-A164-4515-92A4-ADDF6DCD3CFA}" dt="2024-04-02T15:21:57.226" v="395" actId="1076"/>
          <ac:picMkLst>
            <pc:docMk/>
            <pc:sldMk cId="3722057513" sldId="259"/>
            <ac:picMk id="9" creationId="{8E6434A1-E116-CABD-CB5B-4EE2259B5270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4:37.749" v="488" actId="1076"/>
        <pc:sldMkLst>
          <pc:docMk/>
          <pc:sldMk cId="2225630514" sldId="260"/>
        </pc:sldMkLst>
        <pc:spChg chg="mod">
          <ac:chgData name="Carmela Giglio" userId="7679140d-bd07-413c-9776-149d801d25e1" providerId="ADAL" clId="{6932B398-A164-4515-92A4-ADDF6DCD3CFA}" dt="2024-04-02T15:22:16.743" v="428" actId="20577"/>
          <ac:spMkLst>
            <pc:docMk/>
            <pc:sldMk cId="222563051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4:31.015" v="482" actId="113"/>
          <ac:spMkLst>
            <pc:docMk/>
            <pc:sldMk cId="222563051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3:59.944" v="469" actId="20577"/>
          <ac:spMkLst>
            <pc:docMk/>
            <pc:sldMk cId="2225630514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24:36.754" v="487" actId="1076"/>
          <ac:picMkLst>
            <pc:docMk/>
            <pc:sldMk cId="2225630514" sldId="260"/>
            <ac:picMk id="6" creationId="{1B614E99-9640-943D-EED9-6BB79B219FDC}"/>
          </ac:picMkLst>
        </pc:picChg>
        <pc:picChg chg="add mod">
          <ac:chgData name="Carmela Giglio" userId="7679140d-bd07-413c-9776-149d801d25e1" providerId="ADAL" clId="{6932B398-A164-4515-92A4-ADDF6DCD3CFA}" dt="2024-04-02T15:24:37.749" v="488" actId="1076"/>
          <ac:picMkLst>
            <pc:docMk/>
            <pc:sldMk cId="2225630514" sldId="260"/>
            <ac:picMk id="8" creationId="{6AA849DA-D51C-B11E-DE40-53C5E9BB798B}"/>
          </ac:picMkLst>
        </pc:picChg>
        <pc:picChg chg="del">
          <ac:chgData name="Carmela Giglio" userId="7679140d-bd07-413c-9776-149d801d25e1" providerId="ADAL" clId="{6932B398-A164-4515-92A4-ADDF6DCD3CFA}" dt="2024-04-02T15:22:45.504" v="433" actId="478"/>
          <ac:picMkLst>
            <pc:docMk/>
            <pc:sldMk cId="2225630514" sldId="260"/>
            <ac:picMk id="9" creationId="{8E6434A1-E116-CABD-CB5B-4EE2259B5270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7:31.717" v="569" actId="113"/>
        <pc:sldMkLst>
          <pc:docMk/>
          <pc:sldMk cId="1251065107" sldId="261"/>
        </pc:sldMkLst>
        <pc:spChg chg="mod">
          <ac:chgData name="Carmela Giglio" userId="7679140d-bd07-413c-9776-149d801d25e1" providerId="ADAL" clId="{6932B398-A164-4515-92A4-ADDF6DCD3CFA}" dt="2024-04-02T15:24:55.584" v="513" actId="20577"/>
          <ac:spMkLst>
            <pc:docMk/>
            <pc:sldMk cId="1251065107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7:31.717" v="569" actId="113"/>
          <ac:spMkLst>
            <pc:docMk/>
            <pc:sldMk cId="1251065107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6:40" v="554" actId="20577"/>
          <ac:spMkLst>
            <pc:docMk/>
            <pc:sldMk cId="1251065107" sldId="261"/>
            <ac:spMk id="4" creationId="{BDCE6C7E-36D5-1B0C-AE7F-7286A49B757A}"/>
          </ac:spMkLst>
        </pc:spChg>
        <pc:picChg chg="del">
          <ac:chgData name="Carmela Giglio" userId="7679140d-bd07-413c-9776-149d801d25e1" providerId="ADAL" clId="{6932B398-A164-4515-92A4-ADDF6DCD3CFA}" dt="2024-04-02T15:25:07.596" v="517" actId="478"/>
          <ac:picMkLst>
            <pc:docMk/>
            <pc:sldMk cId="1251065107" sldId="261"/>
            <ac:picMk id="6" creationId="{1B614E99-9640-943D-EED9-6BB79B219FDC}"/>
          </ac:picMkLst>
        </pc:picChg>
        <pc:picChg chg="add mod">
          <ac:chgData name="Carmela Giglio" userId="7679140d-bd07-413c-9776-149d801d25e1" providerId="ADAL" clId="{6932B398-A164-4515-92A4-ADDF6DCD3CFA}" dt="2024-04-02T15:25:47.074" v="530" actId="1076"/>
          <ac:picMkLst>
            <pc:docMk/>
            <pc:sldMk cId="1251065107" sldId="261"/>
            <ac:picMk id="7" creationId="{90A60D38-FFC2-C987-D78E-706A7D6554B3}"/>
          </ac:picMkLst>
        </pc:picChg>
        <pc:picChg chg="del">
          <ac:chgData name="Carmela Giglio" userId="7679140d-bd07-413c-9776-149d801d25e1" providerId="ADAL" clId="{6932B398-A164-4515-92A4-ADDF6DCD3CFA}" dt="2024-04-02T15:25:07.948" v="518" actId="478"/>
          <ac:picMkLst>
            <pc:docMk/>
            <pc:sldMk cId="1251065107" sldId="261"/>
            <ac:picMk id="8" creationId="{6AA849DA-D51C-B11E-DE40-53C5E9BB798B}"/>
          </ac:picMkLst>
        </pc:picChg>
        <pc:picChg chg="add mod">
          <ac:chgData name="Carmela Giglio" userId="7679140d-bd07-413c-9776-149d801d25e1" providerId="ADAL" clId="{6932B398-A164-4515-92A4-ADDF6DCD3CFA}" dt="2024-04-02T15:26:35.632" v="551" actId="1076"/>
          <ac:picMkLst>
            <pc:docMk/>
            <pc:sldMk cId="1251065107" sldId="261"/>
            <ac:picMk id="10" creationId="{0C5A9F65-7BE0-39B2-7F9C-C39056F71686}"/>
          </ac:picMkLst>
        </pc:picChg>
      </pc:sldChg>
      <pc:sldChg chg="addSp delSp modSp add mod">
        <pc:chgData name="Carmela Giglio" userId="7679140d-bd07-413c-9776-149d801d25e1" providerId="ADAL" clId="{6932B398-A164-4515-92A4-ADDF6DCD3CFA}" dt="2024-04-02T15:29:34.201" v="624" actId="113"/>
        <pc:sldMkLst>
          <pc:docMk/>
          <pc:sldMk cId="2795341032" sldId="262"/>
        </pc:sldMkLst>
        <pc:spChg chg="mod">
          <ac:chgData name="Carmela Giglio" userId="7679140d-bd07-413c-9776-149d801d25e1" providerId="ADAL" clId="{6932B398-A164-4515-92A4-ADDF6DCD3CFA}" dt="2024-04-02T15:27:40.700" v="586" actId="20577"/>
          <ac:spMkLst>
            <pc:docMk/>
            <pc:sldMk cId="2795341032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6932B398-A164-4515-92A4-ADDF6DCD3CFA}" dt="2024-04-02T15:29:34.201" v="624" actId="113"/>
          <ac:spMkLst>
            <pc:docMk/>
            <pc:sldMk cId="2795341032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6932B398-A164-4515-92A4-ADDF6DCD3CFA}" dt="2024-04-02T15:28:29.015" v="606" actId="20577"/>
          <ac:spMkLst>
            <pc:docMk/>
            <pc:sldMk cId="2795341032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932B398-A164-4515-92A4-ADDF6DCD3CFA}" dt="2024-04-02T15:29:29.049" v="623" actId="1076"/>
          <ac:picMkLst>
            <pc:docMk/>
            <pc:sldMk cId="2795341032" sldId="262"/>
            <ac:picMk id="6" creationId="{84C6AF69-DE8B-8DB4-AC9C-C66DAB8227DB}"/>
          </ac:picMkLst>
        </pc:picChg>
        <pc:picChg chg="del">
          <ac:chgData name="Carmela Giglio" userId="7679140d-bd07-413c-9776-149d801d25e1" providerId="ADAL" clId="{6932B398-A164-4515-92A4-ADDF6DCD3CFA}" dt="2024-04-02T15:28:14.686" v="600" actId="478"/>
          <ac:picMkLst>
            <pc:docMk/>
            <pc:sldMk cId="2795341032" sldId="262"/>
            <ac:picMk id="7" creationId="{90A60D38-FFC2-C987-D78E-706A7D6554B3}"/>
          </ac:picMkLst>
        </pc:picChg>
        <pc:picChg chg="del">
          <ac:chgData name="Carmela Giglio" userId="7679140d-bd07-413c-9776-149d801d25e1" providerId="ADAL" clId="{6932B398-A164-4515-92A4-ADDF6DCD3CFA}" dt="2024-04-02T15:28:15.100" v="601" actId="478"/>
          <ac:picMkLst>
            <pc:docMk/>
            <pc:sldMk cId="2795341032" sldId="262"/>
            <ac:picMk id="10" creationId="{0C5A9F65-7BE0-39B2-7F9C-C39056F71686}"/>
          </ac:picMkLst>
        </pc:picChg>
      </pc:sldChg>
      <pc:sldChg chg="del">
        <pc:chgData name="Carmela Giglio" userId="7679140d-bd07-413c-9776-149d801d25e1" providerId="ADAL" clId="{6932B398-A164-4515-92A4-ADDF6DCD3CFA}" dt="2024-04-02T14:53:12.321" v="125" actId="47"/>
        <pc:sldMkLst>
          <pc:docMk/>
          <pc:sldMk cId="328285048" sldId="264"/>
        </pc:sldMkLst>
      </pc:sldChg>
      <pc:sldChg chg="del">
        <pc:chgData name="Carmela Giglio" userId="7679140d-bd07-413c-9776-149d801d25e1" providerId="ADAL" clId="{6932B398-A164-4515-92A4-ADDF6DCD3CFA}" dt="2024-04-02T14:53:13.126" v="126" actId="47"/>
        <pc:sldMkLst>
          <pc:docMk/>
          <pc:sldMk cId="17660368" sldId="265"/>
        </pc:sldMkLst>
      </pc:sldChg>
      <pc:sldChg chg="del">
        <pc:chgData name="Carmela Giglio" userId="7679140d-bd07-413c-9776-149d801d25e1" providerId="ADAL" clId="{6932B398-A164-4515-92A4-ADDF6DCD3CFA}" dt="2024-04-02T14:53:13.811" v="127" actId="47"/>
        <pc:sldMkLst>
          <pc:docMk/>
          <pc:sldMk cId="400368179" sldId="266"/>
        </pc:sldMkLst>
      </pc:sldChg>
      <pc:sldChg chg="del">
        <pc:chgData name="Carmela Giglio" userId="7679140d-bd07-413c-9776-149d801d25e1" providerId="ADAL" clId="{6932B398-A164-4515-92A4-ADDF6DCD3CFA}" dt="2024-04-02T14:53:14.661" v="128" actId="47"/>
        <pc:sldMkLst>
          <pc:docMk/>
          <pc:sldMk cId="3991052232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giostra, montagne russe, parco divertimenti, cielo&#10;&#10;Descrizione generata automaticamente">
            <a:extLst>
              <a:ext uri="{FF2B5EF4-FFF2-40B4-BE49-F238E27FC236}">
                <a16:creationId xmlns:a16="http://schemas.microsoft.com/office/drawing/2014/main" id="{75E21C1E-D3E5-1924-4926-148CABBC7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2E8F5FF-FFEE-58EB-0B59-4560229A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366A43D-3B45-7BC4-3983-2FC6C9ED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F5B15E7A-D928-7A8E-0A35-5E93212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8698622-F7EC-390D-C12B-9372E189C9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A6A757-116C-8EAF-E4F2-D7B3B5184F94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A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BCF5BC4-E7BE-B57C-CF8C-4279BA908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CBF1B9-BBC5-5E38-6179-C52D14A169D1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C38C3-457B-9186-EA6D-73D26169E1F9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1E76B2F-51BB-84CB-D1AD-4936E303C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921" y="652318"/>
            <a:ext cx="273079" cy="55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D64096A-6834-3496-344C-CCA7D26A96D8}"/>
              </a:ext>
            </a:extLst>
          </p:cNvPr>
          <p:cNvSpPr txBox="1">
            <a:spLocks/>
          </p:cNvSpPr>
          <p:nvPr/>
        </p:nvSpPr>
        <p:spPr>
          <a:xfrm>
            <a:off x="620036" y="502546"/>
            <a:ext cx="8184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moto e le sue caratteristiche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82D3080-F92E-916A-6BC6-8A60C7C831BD}"/>
              </a:ext>
            </a:extLst>
          </p:cNvPr>
          <p:cNvSpPr txBox="1">
            <a:spLocks/>
          </p:cNvSpPr>
          <p:nvPr/>
        </p:nvSpPr>
        <p:spPr>
          <a:xfrm>
            <a:off x="624141" y="1660124"/>
            <a:ext cx="5805687" cy="4546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un corpo si muove, lo spostamento e la distanza hanno due significati diversi.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distanza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rappresenta la lunghezza dello spazio percorso da un corpo in movimento.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spostamento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rappresenta la differenza tra la posizione iniziale e la posizione finale posseduta da un corpo in movimento.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stabilire se un corpo è in movimento, bisogna però avere un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di riferimento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sia fermo. Lo stato di quiete e lo stato di moto di un corpo sono infatti relativi al sistema di riferimento considerato.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parte della fisica che studia il moto dei corpi si chiama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cinematica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Immagine 10" descr="Immagine che contiene cielo, aria aperta, atletica leggera, sport&#10;&#10;Descrizione generata automaticamente">
            <a:extLst>
              <a:ext uri="{FF2B5EF4-FFF2-40B4-BE49-F238E27FC236}">
                <a16:creationId xmlns:a16="http://schemas.microsoft.com/office/drawing/2014/main" id="{2529F913-AEE4-65A8-63FA-13496CB0E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30" y="1747212"/>
            <a:ext cx="5232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58D64B6-5F3D-0B57-9675-F12198231B90}"/>
              </a:ext>
            </a:extLst>
          </p:cNvPr>
          <p:cNvSpPr txBox="1">
            <a:spLocks/>
          </p:cNvSpPr>
          <p:nvPr/>
        </p:nvSpPr>
        <p:spPr>
          <a:xfrm>
            <a:off x="620036" y="502546"/>
            <a:ext cx="8184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moto e le sue caratteristiche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7279BF6-A227-A3C7-FB6B-B7BC15AC49F0}"/>
              </a:ext>
            </a:extLst>
          </p:cNvPr>
          <p:cNvSpPr txBox="1">
            <a:spLocks/>
          </p:cNvSpPr>
          <p:nvPr/>
        </p:nvSpPr>
        <p:spPr>
          <a:xfrm>
            <a:off x="620035" y="1660124"/>
            <a:ext cx="7734825" cy="296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descrivere il movimento di un corpo è sempre necessario conoscere il percorso che segue, cioè la sua traiettoria.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traiettoria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l’insieme delle posizioni che un corpo occupa nello spazio durante il suo moto.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traiettoria può essere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rettilinea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quando il corpo si muove lungo una linea retta, 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curvilinea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quando il corpo si muove lungo una linea curva.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sua volta, la traiettoria curvilinea può essere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ellittica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parabolica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1" name="Immagine 10" descr="Immagine che contiene neve, edificio, aria aperta, inverno&#10;&#10;Descrizione generata automaticamente">
            <a:extLst>
              <a:ext uri="{FF2B5EF4-FFF2-40B4-BE49-F238E27FC236}">
                <a16:creationId xmlns:a16="http://schemas.microsoft.com/office/drawing/2014/main" id="{187D104E-9431-EADF-C785-8032280B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81" y="450767"/>
            <a:ext cx="3029585" cy="3508375"/>
          </a:xfrm>
          <a:prstGeom prst="rect">
            <a:avLst/>
          </a:prstGeom>
        </p:spPr>
      </p:pic>
      <p:pic>
        <p:nvPicPr>
          <p:cNvPr id="13" name="Immagine 12" descr="Immagine che contiene cielo, schermata, aria aperta, Attrazione turistica&#10;&#10;Descrizione generata automaticamente">
            <a:extLst>
              <a:ext uri="{FF2B5EF4-FFF2-40B4-BE49-F238E27FC236}">
                <a16:creationId xmlns:a16="http://schemas.microsoft.com/office/drawing/2014/main" id="{738AB5AF-25D1-BB71-8EE5-9276D6FB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6" y="4026096"/>
            <a:ext cx="8155940" cy="24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036" y="1629806"/>
            <a:ext cx="10403493" cy="19359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capire come si muove un corpo rispetto al sistema di riferimento, dobbiamo conoscere lo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spazio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percorso e 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impiegato a percorrerlo.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Esiste poi un’importante relazione che lega lo spazio percorso e il tempo impiegato: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velocità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velocità </a:t>
            </a:r>
            <a:r>
              <a:rPr lang="it-IT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un corpo è il rapporto tra lo spazio </a:t>
            </a:r>
            <a:r>
              <a:rPr lang="it-IT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percorso e il tempo </a:t>
            </a:r>
            <a:r>
              <a:rPr lang="it-IT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impiegato a percorrerlo.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velocità si misura generalmente in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metri al secondo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(m/s) o in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chilometri all’ora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(km/h).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8FC389-7FB4-0983-3DEC-954388BDD47B}"/>
              </a:ext>
            </a:extLst>
          </p:cNvPr>
          <p:cNvSpPr txBox="1"/>
          <p:nvPr/>
        </p:nvSpPr>
        <p:spPr>
          <a:xfrm>
            <a:off x="620036" y="4364668"/>
            <a:ext cx="1073088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corpo che si muove sempre con la stessa velocità ha una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velocità costante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difficile descrivere le variazioni di velocità, istante per istante, durante tutto il percorso, ma possiamo invece calcolare facilmente la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velocità media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8361D7F-2942-59D7-15C4-6B4C91A2DF0D}"/>
              </a:ext>
            </a:extLst>
          </p:cNvPr>
          <p:cNvSpPr txBox="1">
            <a:spLocks/>
          </p:cNvSpPr>
          <p:nvPr/>
        </p:nvSpPr>
        <p:spPr>
          <a:xfrm>
            <a:off x="620036" y="707108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grandezze che misurano il moto</a:t>
            </a:r>
          </a:p>
        </p:txBody>
      </p:sp>
      <p:pic>
        <p:nvPicPr>
          <p:cNvPr id="15" name="Immagine 14" descr="Immagine che contiene schermata, Carattere, numero, linea&#10;&#10;Descrizione generata automaticamente">
            <a:extLst>
              <a:ext uri="{FF2B5EF4-FFF2-40B4-BE49-F238E27FC236}">
                <a16:creationId xmlns:a16="http://schemas.microsoft.com/office/drawing/2014/main" id="{683B35CA-C494-A326-4214-81AE57E68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0" y="3429000"/>
            <a:ext cx="1879600" cy="685800"/>
          </a:xfrm>
          <a:prstGeom prst="rect">
            <a:avLst/>
          </a:prstGeom>
        </p:spPr>
      </p:pic>
      <p:pic>
        <p:nvPicPr>
          <p:cNvPr id="17" name="Immagine 16" descr="Immagine che contiene schermata, Carattere, numero, orologio&#10;&#10;Descrizione generata automaticamente">
            <a:extLst>
              <a:ext uri="{FF2B5EF4-FFF2-40B4-BE49-F238E27FC236}">
                <a16:creationId xmlns:a16="http://schemas.microsoft.com/office/drawing/2014/main" id="{891D7183-9BEF-DAB1-489F-92FB8D4D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30" y="5456848"/>
            <a:ext cx="2006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7923" y="1677240"/>
            <a:ext cx="10232144" cy="34608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corpo si muove di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moto rettilineo uniforme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percorre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traiettoria rettilinea 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velocità costante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calcolare lo spazio percorso da un corpo che si muove di moto rettilineo uniforme si applica la formula: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calcolare il tempo impiegato si applica invece la formula inversa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moto rettilineo uniforme lo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spazio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due grandezze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direttamente proporzionali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il tempo raddoppia, triplica, anche lo spazio raddoppia, triplica.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89AE17A-FAC9-3A6D-9AED-110D1A7F9873}"/>
              </a:ext>
            </a:extLst>
          </p:cNvPr>
          <p:cNvSpPr txBox="1">
            <a:spLocks/>
          </p:cNvSpPr>
          <p:nvPr/>
        </p:nvSpPr>
        <p:spPr>
          <a:xfrm>
            <a:off x="620036" y="707108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moto rettilineo uniforme</a:t>
            </a:r>
            <a:endParaRPr lang="it-IT" sz="4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 descr="Immagine che contiene schermata, linea, Carattere, diagramma&#10;&#10;Descrizione generata automaticamente">
            <a:extLst>
              <a:ext uri="{FF2B5EF4-FFF2-40B4-BE49-F238E27FC236}">
                <a16:creationId xmlns:a16="http://schemas.microsoft.com/office/drawing/2014/main" id="{E066462C-CEC9-F322-5556-2080D28C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1755"/>
            <a:ext cx="1600200" cy="711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CDC612-4DA3-9F29-7EAA-A573BB7C7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506946"/>
            <a:ext cx="16002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59440CE-6CCB-B88E-582E-C1756BACEAA4}"/>
              </a:ext>
            </a:extLst>
          </p:cNvPr>
          <p:cNvSpPr txBox="1">
            <a:spLocks/>
          </p:cNvSpPr>
          <p:nvPr/>
        </p:nvSpPr>
        <p:spPr>
          <a:xfrm>
            <a:off x="636202" y="707107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L’accelerazione</a:t>
            </a:r>
            <a:endParaRPr lang="it-IT" sz="4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0C8BF85-256C-8334-6EA7-FA9C8A13ED93}"/>
              </a:ext>
            </a:extLst>
          </p:cNvPr>
          <p:cNvSpPr txBox="1">
            <a:spLocks/>
          </p:cNvSpPr>
          <p:nvPr/>
        </p:nvSpPr>
        <p:spPr>
          <a:xfrm>
            <a:off x="620036" y="1660124"/>
            <a:ext cx="9852250" cy="2861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i corpi che si muovono con velocità crescente o decrescente subiscono una variazione di velocità: nel primo caso si chiama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nel secondo caso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decelerazione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una grandezza che indica come varia la velocità di un corpo in un determinato intervallo di tempo.</a:t>
            </a:r>
          </a:p>
        </p:txBody>
      </p:sp>
      <p:pic>
        <p:nvPicPr>
          <p:cNvPr id="13" name="Immagine 12" descr="Immagine che contiene veicolo, Veicolo terrestre, ruota, City car&#10;&#10;Descrizione generata automaticamente">
            <a:extLst>
              <a:ext uri="{FF2B5EF4-FFF2-40B4-BE49-F238E27FC236}">
                <a16:creationId xmlns:a16="http://schemas.microsoft.com/office/drawing/2014/main" id="{B95D52CD-597C-9EEA-B291-A0A84B8E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13" y="3797268"/>
            <a:ext cx="4871720" cy="1742440"/>
          </a:xfrm>
          <a:prstGeom prst="rect">
            <a:avLst/>
          </a:prstGeom>
        </p:spPr>
      </p:pic>
      <p:pic>
        <p:nvPicPr>
          <p:cNvPr id="15" name="Immagine 14" descr="Immagine che contiene Carattere, linea, schermata, numero&#10;&#10;Descrizione generata automaticamente">
            <a:extLst>
              <a:ext uri="{FF2B5EF4-FFF2-40B4-BE49-F238E27FC236}">
                <a16:creationId xmlns:a16="http://schemas.microsoft.com/office/drawing/2014/main" id="{398D9FDE-A2EB-5A3A-3485-B312A290E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83" y="2988343"/>
            <a:ext cx="1564640" cy="660400"/>
          </a:xfrm>
          <a:prstGeom prst="rect">
            <a:avLst/>
          </a:prstGeom>
        </p:spPr>
      </p:pic>
      <p:pic>
        <p:nvPicPr>
          <p:cNvPr id="17" name="Immagine 16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654D355A-D473-6CFA-7739-4ECE2F4D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22" y="2990664"/>
            <a:ext cx="4074160" cy="72136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6299610-7882-C0C3-1627-6D662BAA7858}"/>
              </a:ext>
            </a:extLst>
          </p:cNvPr>
          <p:cNvSpPr txBox="1"/>
          <p:nvPr/>
        </p:nvSpPr>
        <p:spPr>
          <a:xfrm>
            <a:off x="636202" y="5619067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L’accelerazione si misura in metri al secondo quadrato (m/s²).</a:t>
            </a:r>
          </a:p>
        </p:txBody>
      </p:sp>
    </p:spTree>
    <p:extLst>
      <p:ext uri="{BB962C8B-B14F-4D97-AF65-F5344CB8AC3E}">
        <p14:creationId xmlns:p14="http://schemas.microsoft.com/office/powerpoint/2010/main" val="300943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CE6C7E-36D5-1B0C-AE7F-7286A49B757A}"/>
              </a:ext>
            </a:extLst>
          </p:cNvPr>
          <p:cNvSpPr txBox="1"/>
          <p:nvPr/>
        </p:nvSpPr>
        <p:spPr>
          <a:xfrm>
            <a:off x="9454719" y="417752"/>
            <a:ext cx="21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PAG. 153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327584-9F00-262F-72DC-5A19BE9D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825" y="3634869"/>
            <a:ext cx="3886742" cy="3524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CFD9BC-069E-9AC5-A63A-B586188F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08" y="5727540"/>
            <a:ext cx="2581635" cy="57158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2E53768B-7668-0504-BEE9-F71EB838BD03}"/>
              </a:ext>
            </a:extLst>
          </p:cNvPr>
          <p:cNvSpPr txBox="1">
            <a:spLocks/>
          </p:cNvSpPr>
          <p:nvPr/>
        </p:nvSpPr>
        <p:spPr>
          <a:xfrm>
            <a:off x="636202" y="707106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moto uniformemente accelerato</a:t>
            </a:r>
            <a:endParaRPr lang="it-IT" sz="4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C8A6982-E8E5-62FB-265A-58DFF14869EC}"/>
              </a:ext>
            </a:extLst>
          </p:cNvPr>
          <p:cNvSpPr txBox="1">
            <a:spLocks/>
          </p:cNvSpPr>
          <p:nvPr/>
        </p:nvSpPr>
        <p:spPr>
          <a:xfrm>
            <a:off x="636202" y="1334189"/>
            <a:ext cx="9293785" cy="530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moto uniformemente accelerato è il moto di un corpo che percorre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traiettoria rettilinea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un’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accelerazione costante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velocità </a:t>
            </a:r>
            <a:r>
              <a:rPr lang="it-IT" sz="1800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raggiunta dopo un tempo </a:t>
            </a:r>
            <a:r>
              <a:rPr lang="it-IT" sz="1800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un corpo che si muove con accelerazione a costante si calcola con la formula: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spazio s percorso dopo un certo tempo </a:t>
            </a:r>
            <a:r>
              <a:rPr lang="it-IT" sz="1800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un corpo che si muove con accelerazione </a:t>
            </a:r>
            <a:r>
              <a:rPr lang="it-IT" sz="1800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costante può invece essere calcolato tramite la l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egge oraria del moto uniformemente accelerato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460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CE6C7E-36D5-1B0C-AE7F-7286A49B757A}"/>
              </a:ext>
            </a:extLst>
          </p:cNvPr>
          <p:cNvSpPr txBox="1"/>
          <p:nvPr/>
        </p:nvSpPr>
        <p:spPr>
          <a:xfrm>
            <a:off x="9454719" y="417752"/>
            <a:ext cx="216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PAG. 155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64ADE0-3CC7-1903-B57A-C536C4E6D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25" y="5523811"/>
            <a:ext cx="2057687" cy="2762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0E07821-C917-8ABB-AB4F-3AE7F42C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653" y="1245303"/>
            <a:ext cx="2807769" cy="446493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399421EC-269F-ED56-613D-40C9ACF0DB11}"/>
              </a:ext>
            </a:extLst>
          </p:cNvPr>
          <p:cNvSpPr txBox="1">
            <a:spLocks/>
          </p:cNvSpPr>
          <p:nvPr/>
        </p:nvSpPr>
        <p:spPr>
          <a:xfrm>
            <a:off x="636202" y="707106"/>
            <a:ext cx="9045210" cy="9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L’accelerazione di gravità</a:t>
            </a:r>
            <a:endParaRPr lang="it-IT" sz="4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CBE10A7-40E1-110D-D76D-AF95E5CC4B5B}"/>
              </a:ext>
            </a:extLst>
          </p:cNvPr>
          <p:cNvSpPr txBox="1">
            <a:spLocks/>
          </p:cNvSpPr>
          <p:nvPr/>
        </p:nvSpPr>
        <p:spPr>
          <a:xfrm>
            <a:off x="636202" y="1623543"/>
            <a:ext cx="7243043" cy="530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esempio importante di moto uniformemente accelerato è quello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caduta libera dei corpi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corpo che cade è attratto verso il basso dalla forza di gravità: se si trascura la resistenza dell’aria, l’accelerazione che il corpo subisce è costante. Questa accelerazione è chiamata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accelerazione di gravità </a:t>
            </a:r>
            <a:r>
              <a:rPr lang="it-IT" sz="1800" b="1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 suo valore è costante e misura 9,8 m/s².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dell’accelerazione di gravità è lo stesso per tutti i corpi che cadono sulla Terra, indipendentemente dalla massa.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vuoto, cioè in assenza di aria, un corpo che cade aumenta la propria velocità di 9,8 m dopo ogni secondo: la sua velocità può essere calcolata moltiplicando </a:t>
            </a:r>
            <a:r>
              <a:rPr lang="it-IT" sz="1800" i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il tempo trascorso dall’inizio della caduta.</a:t>
            </a:r>
          </a:p>
        </p:txBody>
      </p:sp>
    </p:spTree>
    <p:extLst>
      <p:ext uri="{BB962C8B-B14F-4D97-AF65-F5344CB8AC3E}">
        <p14:creationId xmlns:p14="http://schemas.microsoft.com/office/powerpoint/2010/main" val="668567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Props1.xml><?xml version="1.0" encoding="utf-8"?>
<ds:datastoreItem xmlns:ds="http://schemas.openxmlformats.org/officeDocument/2006/customXml" ds:itemID="{888F2FC8-7A6A-477B-8BB8-D02519E5F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19DF9-8A79-4079-8875-490E7D17B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E301AE-1B53-4509-821E-C232C38BD20C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693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13</cp:revision>
  <dcterms:created xsi:type="dcterms:W3CDTF">2024-03-15T11:47:05Z</dcterms:created>
  <dcterms:modified xsi:type="dcterms:W3CDTF">2024-04-30T07:37:51Z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