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7ABA46F-3090-4024-9834-D4334BA81C37}" v="4" dt="2024-04-02T09:42:34.067"/>
    <p1510:client id="{6932B398-A164-4515-92A4-ADDF6DCD3CFA}" v="1" dt="2024-04-02T15:12:21.064"/>
    <p1510:client id="{9D08D40B-D6B9-42D3-B27A-E1D53062C6D0}" v="2" dt="2024-04-02T08:43:49.213"/>
    <p1510:client id="{C7C23DF7-1A90-47AC-9320-9FB168F47091}" v="3" dt="2024-04-02T14:44:12.0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>
        <p:scale>
          <a:sx n="100" d="100"/>
          <a:sy n="100" d="100"/>
        </p:scale>
        <p:origin x="1448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mela Giglio" userId="7679140d-bd07-413c-9776-149d801d25e1" providerId="ADAL" clId="{2643C49A-75BB-4484-B7F5-04394B6C9615}"/>
    <pc:docChg chg="custSel addSld delSld modSld">
      <pc:chgData name="Carmela Giglio" userId="7679140d-bd07-413c-9776-149d801d25e1" providerId="ADAL" clId="{2643C49A-75BB-4484-B7F5-04394B6C9615}" dt="2024-04-02T14:05:02.070" v="586" actId="6549"/>
      <pc:docMkLst>
        <pc:docMk/>
      </pc:docMkLst>
      <pc:sldChg chg="modSp mod">
        <pc:chgData name="Carmela Giglio" userId="7679140d-bd07-413c-9776-149d801d25e1" providerId="ADAL" clId="{2643C49A-75BB-4484-B7F5-04394B6C9615}" dt="2024-04-02T10:14:03.946" v="19" actId="20577"/>
        <pc:sldMkLst>
          <pc:docMk/>
          <pc:sldMk cId="594806665" sldId="256"/>
        </pc:sldMkLst>
        <pc:spChg chg="mod">
          <ac:chgData name="Carmela Giglio" userId="7679140d-bd07-413c-9776-149d801d25e1" providerId="ADAL" clId="{2643C49A-75BB-4484-B7F5-04394B6C9615}" dt="2024-04-02T10:14:03.946" v="19" actId="20577"/>
          <ac:spMkLst>
            <pc:docMk/>
            <pc:sldMk cId="594806665" sldId="256"/>
            <ac:spMk id="2" creationId="{58E8ED9D-AE41-A9E8-1A32-E3248933C986}"/>
          </ac:spMkLst>
        </pc:spChg>
      </pc:sldChg>
      <pc:sldChg chg="addSp delSp modSp mod">
        <pc:chgData name="Carmela Giglio" userId="7679140d-bd07-413c-9776-149d801d25e1" providerId="ADAL" clId="{2643C49A-75BB-4484-B7F5-04394B6C9615}" dt="2024-04-02T10:23:35.157" v="107" actId="14100"/>
        <pc:sldMkLst>
          <pc:docMk/>
          <pc:sldMk cId="2711129071" sldId="257"/>
        </pc:sldMkLst>
        <pc:spChg chg="mod">
          <ac:chgData name="Carmela Giglio" userId="7679140d-bd07-413c-9776-149d801d25e1" providerId="ADAL" clId="{2643C49A-75BB-4484-B7F5-04394B6C9615}" dt="2024-04-02T10:14:24.165" v="39" actId="20577"/>
          <ac:spMkLst>
            <pc:docMk/>
            <pc:sldMk cId="2711129071" sldId="257"/>
            <ac:spMk id="2" creationId="{72994B8C-D513-9506-040A-538333E2333B}"/>
          </ac:spMkLst>
        </pc:spChg>
        <pc:spChg chg="mod">
          <ac:chgData name="Carmela Giglio" userId="7679140d-bd07-413c-9776-149d801d25e1" providerId="ADAL" clId="{2643C49A-75BB-4484-B7F5-04394B6C9615}" dt="2024-04-02T10:23:35.157" v="107" actId="14100"/>
          <ac:spMkLst>
            <pc:docMk/>
            <pc:sldMk cId="2711129071" sldId="257"/>
            <ac:spMk id="3" creationId="{625B88BB-CDA6-E4CC-64C3-0D2611428026}"/>
          </ac:spMkLst>
        </pc:spChg>
        <pc:spChg chg="mod">
          <ac:chgData name="Carmela Giglio" userId="7679140d-bd07-413c-9776-149d801d25e1" providerId="ADAL" clId="{2643C49A-75BB-4484-B7F5-04394B6C9615}" dt="2024-04-02T10:14:36.960" v="42" actId="20577"/>
          <ac:spMkLst>
            <pc:docMk/>
            <pc:sldMk cId="2711129071" sldId="257"/>
            <ac:spMk id="4" creationId="{BDCE6C7E-36D5-1B0C-AE7F-7286A49B757A}"/>
          </ac:spMkLst>
        </pc:spChg>
        <pc:picChg chg="add del mod">
          <ac:chgData name="Carmela Giglio" userId="7679140d-bd07-413c-9776-149d801d25e1" providerId="ADAL" clId="{2643C49A-75BB-4484-B7F5-04394B6C9615}" dt="2024-04-02T10:22:50.903" v="99" actId="478"/>
          <ac:picMkLst>
            <pc:docMk/>
            <pc:sldMk cId="2711129071" sldId="257"/>
            <ac:picMk id="6" creationId="{FA16410B-205A-63C2-5188-11F42D1B2FDD}"/>
          </ac:picMkLst>
        </pc:picChg>
        <pc:picChg chg="del mod">
          <ac:chgData name="Carmela Giglio" userId="7679140d-bd07-413c-9776-149d801d25e1" providerId="ADAL" clId="{2643C49A-75BB-4484-B7F5-04394B6C9615}" dt="2024-04-02T10:14:44.233" v="44" actId="478"/>
          <ac:picMkLst>
            <pc:docMk/>
            <pc:sldMk cId="2711129071" sldId="257"/>
            <ac:picMk id="7" creationId="{701546FD-7100-5151-ED01-836811596F83}"/>
          </ac:picMkLst>
        </pc:picChg>
        <pc:picChg chg="add mod">
          <ac:chgData name="Carmela Giglio" userId="7679140d-bd07-413c-9776-149d801d25e1" providerId="ADAL" clId="{2643C49A-75BB-4484-B7F5-04394B6C9615}" dt="2024-04-02T10:23:05.097" v="101" actId="1076"/>
          <ac:picMkLst>
            <pc:docMk/>
            <pc:sldMk cId="2711129071" sldId="257"/>
            <ac:picMk id="9" creationId="{03E17FD0-8617-EDB0-5EE6-E78820E33DE1}"/>
          </ac:picMkLst>
        </pc:picChg>
      </pc:sldChg>
      <pc:sldChg chg="del">
        <pc:chgData name="Carmela Giglio" userId="7679140d-bd07-413c-9776-149d801d25e1" providerId="ADAL" clId="{2643C49A-75BB-4484-B7F5-04394B6C9615}" dt="2024-04-02T10:23:43.992" v="109" actId="47"/>
        <pc:sldMkLst>
          <pc:docMk/>
          <pc:sldMk cId="2281607561" sldId="258"/>
        </pc:sldMkLst>
      </pc:sldChg>
      <pc:sldChg chg="del">
        <pc:chgData name="Carmela Giglio" userId="7679140d-bd07-413c-9776-149d801d25e1" providerId="ADAL" clId="{2643C49A-75BB-4484-B7F5-04394B6C9615}" dt="2024-04-02T10:23:43.054" v="108" actId="47"/>
        <pc:sldMkLst>
          <pc:docMk/>
          <pc:sldMk cId="151327625" sldId="259"/>
        </pc:sldMkLst>
      </pc:sldChg>
      <pc:sldChg chg="del">
        <pc:chgData name="Carmela Giglio" userId="7679140d-bd07-413c-9776-149d801d25e1" providerId="ADAL" clId="{2643C49A-75BB-4484-B7F5-04394B6C9615}" dt="2024-04-02T10:23:44.736" v="110" actId="47"/>
        <pc:sldMkLst>
          <pc:docMk/>
          <pc:sldMk cId="3262701833" sldId="260"/>
        </pc:sldMkLst>
      </pc:sldChg>
      <pc:sldChg chg="addSp delSp modSp mod">
        <pc:chgData name="Carmela Giglio" userId="7679140d-bd07-413c-9776-149d801d25e1" providerId="ADAL" clId="{2643C49A-75BB-4484-B7F5-04394B6C9615}" dt="2024-04-02T14:05:02.070" v="586" actId="6549"/>
        <pc:sldMkLst>
          <pc:docMk/>
          <pc:sldMk cId="1222564907" sldId="261"/>
        </pc:sldMkLst>
        <pc:spChg chg="mod">
          <ac:chgData name="Carmela Giglio" userId="7679140d-bd07-413c-9776-149d801d25e1" providerId="ADAL" clId="{2643C49A-75BB-4484-B7F5-04394B6C9615}" dt="2024-04-02T10:23:54.191" v="136" actId="20577"/>
          <ac:spMkLst>
            <pc:docMk/>
            <pc:sldMk cId="1222564907" sldId="261"/>
            <ac:spMk id="2" creationId="{72994B8C-D513-9506-040A-538333E2333B}"/>
          </ac:spMkLst>
        </pc:spChg>
        <pc:spChg chg="mod">
          <ac:chgData name="Carmela Giglio" userId="7679140d-bd07-413c-9776-149d801d25e1" providerId="ADAL" clId="{2643C49A-75BB-4484-B7F5-04394B6C9615}" dt="2024-04-02T10:34:33.809" v="179" actId="20577"/>
          <ac:spMkLst>
            <pc:docMk/>
            <pc:sldMk cId="1222564907" sldId="261"/>
            <ac:spMk id="4" creationId="{BDCE6C7E-36D5-1B0C-AE7F-7286A49B757A}"/>
          </ac:spMkLst>
        </pc:spChg>
        <pc:spChg chg="mod">
          <ac:chgData name="Carmela Giglio" userId="7679140d-bd07-413c-9776-149d801d25e1" providerId="ADAL" clId="{2643C49A-75BB-4484-B7F5-04394B6C9615}" dt="2024-04-02T14:05:02.070" v="586" actId="6549"/>
          <ac:spMkLst>
            <pc:docMk/>
            <pc:sldMk cId="1222564907" sldId="261"/>
            <ac:spMk id="8" creationId="{63CF45BA-8E8D-14A4-0CAA-19F7E6B7DDAB}"/>
          </ac:spMkLst>
        </pc:spChg>
        <pc:picChg chg="add del mod">
          <ac:chgData name="Carmela Giglio" userId="7679140d-bd07-413c-9776-149d801d25e1" providerId="ADAL" clId="{2643C49A-75BB-4484-B7F5-04394B6C9615}" dt="2024-04-02T10:34:29.195" v="175" actId="478"/>
          <ac:picMkLst>
            <pc:docMk/>
            <pc:sldMk cId="1222564907" sldId="261"/>
            <ac:picMk id="5" creationId="{EF5DB70E-472B-E2B6-7307-D79EA0C9E888}"/>
          </ac:picMkLst>
        </pc:picChg>
        <pc:picChg chg="add mod">
          <ac:chgData name="Carmela Giglio" userId="7679140d-bd07-413c-9776-149d801d25e1" providerId="ADAL" clId="{2643C49A-75BB-4484-B7F5-04394B6C9615}" dt="2024-04-02T10:34:31.490" v="177" actId="1076"/>
          <ac:picMkLst>
            <pc:docMk/>
            <pc:sldMk cId="1222564907" sldId="261"/>
            <ac:picMk id="7" creationId="{450F840B-49FE-3069-324C-C29F49635266}"/>
          </ac:picMkLst>
        </pc:picChg>
        <pc:picChg chg="del">
          <ac:chgData name="Carmela Giglio" userId="7679140d-bd07-413c-9776-149d801d25e1" providerId="ADAL" clId="{2643C49A-75BB-4484-B7F5-04394B6C9615}" dt="2024-04-02T10:30:49.152" v="147" actId="478"/>
          <ac:picMkLst>
            <pc:docMk/>
            <pc:sldMk cId="1222564907" sldId="261"/>
            <ac:picMk id="13" creationId="{CA392A1F-0F4C-22D5-83A3-F33036DCBE03}"/>
          </ac:picMkLst>
        </pc:picChg>
        <pc:picChg chg="del">
          <ac:chgData name="Carmela Giglio" userId="7679140d-bd07-413c-9776-149d801d25e1" providerId="ADAL" clId="{2643C49A-75BB-4484-B7F5-04394B6C9615}" dt="2024-04-02T10:30:48.731" v="146" actId="478"/>
          <ac:picMkLst>
            <pc:docMk/>
            <pc:sldMk cId="1222564907" sldId="261"/>
            <ac:picMk id="15" creationId="{9406B269-6A86-2A1E-A595-DB16D09E76B4}"/>
          </ac:picMkLst>
        </pc:picChg>
      </pc:sldChg>
      <pc:sldChg chg="addSp delSp modSp add mod">
        <pc:chgData name="Carmela Giglio" userId="7679140d-bd07-413c-9776-149d801d25e1" providerId="ADAL" clId="{2643C49A-75BB-4484-B7F5-04394B6C9615}" dt="2024-04-02T10:50:49.229" v="308" actId="6549"/>
        <pc:sldMkLst>
          <pc:docMk/>
          <pc:sldMk cId="1221324266" sldId="262"/>
        </pc:sldMkLst>
        <pc:spChg chg="mod">
          <ac:chgData name="Carmela Giglio" userId="7679140d-bd07-413c-9776-149d801d25e1" providerId="ADAL" clId="{2643C49A-75BB-4484-B7F5-04394B6C9615}" dt="2024-04-02T10:35:25.664" v="211" actId="20577"/>
          <ac:spMkLst>
            <pc:docMk/>
            <pc:sldMk cId="1221324266" sldId="262"/>
            <ac:spMk id="2" creationId="{72994B8C-D513-9506-040A-538333E2333B}"/>
          </ac:spMkLst>
        </pc:spChg>
        <pc:spChg chg="mod">
          <ac:chgData name="Carmela Giglio" userId="7679140d-bd07-413c-9776-149d801d25e1" providerId="ADAL" clId="{2643C49A-75BB-4484-B7F5-04394B6C9615}" dt="2024-04-02T10:47:50.380" v="279" actId="20577"/>
          <ac:spMkLst>
            <pc:docMk/>
            <pc:sldMk cId="1221324266" sldId="262"/>
            <ac:spMk id="4" creationId="{BDCE6C7E-36D5-1B0C-AE7F-7286A49B757A}"/>
          </ac:spMkLst>
        </pc:spChg>
        <pc:spChg chg="mod">
          <ac:chgData name="Carmela Giglio" userId="7679140d-bd07-413c-9776-149d801d25e1" providerId="ADAL" clId="{2643C49A-75BB-4484-B7F5-04394B6C9615}" dt="2024-04-02T10:50:49.229" v="308" actId="6549"/>
          <ac:spMkLst>
            <pc:docMk/>
            <pc:sldMk cId="1221324266" sldId="262"/>
            <ac:spMk id="8" creationId="{63CF45BA-8E8D-14A4-0CAA-19F7E6B7DDAB}"/>
          </ac:spMkLst>
        </pc:spChg>
        <pc:picChg chg="add mod">
          <ac:chgData name="Carmela Giglio" userId="7679140d-bd07-413c-9776-149d801d25e1" providerId="ADAL" clId="{2643C49A-75BB-4484-B7F5-04394B6C9615}" dt="2024-04-02T10:47:47.521" v="276" actId="1076"/>
          <ac:picMkLst>
            <pc:docMk/>
            <pc:sldMk cId="1221324266" sldId="262"/>
            <ac:picMk id="5" creationId="{9C3615BC-008B-771E-D0B9-5B0560267155}"/>
          </ac:picMkLst>
        </pc:picChg>
        <pc:picChg chg="del">
          <ac:chgData name="Carmela Giglio" userId="7679140d-bd07-413c-9776-149d801d25e1" providerId="ADAL" clId="{2643C49A-75BB-4484-B7F5-04394B6C9615}" dt="2024-04-02T10:47:44.587" v="274" actId="478"/>
          <ac:picMkLst>
            <pc:docMk/>
            <pc:sldMk cId="1221324266" sldId="262"/>
            <ac:picMk id="7" creationId="{450F840B-49FE-3069-324C-C29F49635266}"/>
          </ac:picMkLst>
        </pc:picChg>
      </pc:sldChg>
      <pc:sldChg chg="addSp delSp modSp add mod">
        <pc:chgData name="Carmela Giglio" userId="7679140d-bd07-413c-9776-149d801d25e1" providerId="ADAL" clId="{2643C49A-75BB-4484-B7F5-04394B6C9615}" dt="2024-04-02T11:59:02.068" v="457" actId="1076"/>
        <pc:sldMkLst>
          <pc:docMk/>
          <pc:sldMk cId="1035999487" sldId="263"/>
        </pc:sldMkLst>
        <pc:spChg chg="mod">
          <ac:chgData name="Carmela Giglio" userId="7679140d-bd07-413c-9776-149d801d25e1" providerId="ADAL" clId="{2643C49A-75BB-4484-B7F5-04394B6C9615}" dt="2024-04-02T11:58:13.646" v="451" actId="1076"/>
          <ac:spMkLst>
            <pc:docMk/>
            <pc:sldMk cId="1035999487" sldId="263"/>
            <ac:spMk id="2" creationId="{72994B8C-D513-9506-040A-538333E2333B}"/>
          </ac:spMkLst>
        </pc:spChg>
        <pc:spChg chg="mod">
          <ac:chgData name="Carmela Giglio" userId="7679140d-bd07-413c-9776-149d801d25e1" providerId="ADAL" clId="{2643C49A-75BB-4484-B7F5-04394B6C9615}" dt="2024-04-02T10:52:13.162" v="337" actId="14100"/>
          <ac:spMkLst>
            <pc:docMk/>
            <pc:sldMk cId="1035999487" sldId="263"/>
            <ac:spMk id="4" creationId="{BDCE6C7E-36D5-1B0C-AE7F-7286A49B757A}"/>
          </ac:spMkLst>
        </pc:spChg>
        <pc:spChg chg="mod">
          <ac:chgData name="Carmela Giglio" userId="7679140d-bd07-413c-9776-149d801d25e1" providerId="ADAL" clId="{2643C49A-75BB-4484-B7F5-04394B6C9615}" dt="2024-04-02T11:59:00.091" v="456" actId="113"/>
          <ac:spMkLst>
            <pc:docMk/>
            <pc:sldMk cId="1035999487" sldId="263"/>
            <ac:spMk id="8" creationId="{63CF45BA-8E8D-14A4-0CAA-19F7E6B7DDAB}"/>
          </ac:spMkLst>
        </pc:spChg>
        <pc:picChg chg="del">
          <ac:chgData name="Carmela Giglio" userId="7679140d-bd07-413c-9776-149d801d25e1" providerId="ADAL" clId="{2643C49A-75BB-4484-B7F5-04394B6C9615}" dt="2024-04-02T10:50:56.147" v="310" actId="478"/>
          <ac:picMkLst>
            <pc:docMk/>
            <pc:sldMk cId="1035999487" sldId="263"/>
            <ac:picMk id="5" creationId="{9C3615BC-008B-771E-D0B9-5B0560267155}"/>
          </ac:picMkLst>
        </pc:picChg>
        <pc:picChg chg="add mod">
          <ac:chgData name="Carmela Giglio" userId="7679140d-bd07-413c-9776-149d801d25e1" providerId="ADAL" clId="{2643C49A-75BB-4484-B7F5-04394B6C9615}" dt="2024-04-02T11:59:02.068" v="457" actId="1076"/>
          <ac:picMkLst>
            <pc:docMk/>
            <pc:sldMk cId="1035999487" sldId="263"/>
            <ac:picMk id="6" creationId="{FDA1A4FA-73E5-2F28-218B-2711078E82F9}"/>
          </ac:picMkLst>
        </pc:picChg>
        <pc:picChg chg="add del">
          <ac:chgData name="Carmela Giglio" userId="7679140d-bd07-413c-9776-149d801d25e1" providerId="ADAL" clId="{2643C49A-75BB-4484-B7F5-04394B6C9615}" dt="2024-04-02T10:53:56.267" v="369" actId="478"/>
          <ac:picMkLst>
            <pc:docMk/>
            <pc:sldMk cId="1035999487" sldId="263"/>
            <ac:picMk id="9" creationId="{3066D2C4-5434-F08E-4DBF-B5644A8B83F1}"/>
          </ac:picMkLst>
        </pc:picChg>
      </pc:sldChg>
      <pc:sldChg chg="addSp delSp modSp add mod">
        <pc:chgData name="Carmela Giglio" userId="7679140d-bd07-413c-9776-149d801d25e1" providerId="ADAL" clId="{2643C49A-75BB-4484-B7F5-04394B6C9615}" dt="2024-04-02T14:04:29.115" v="585" actId="20577"/>
        <pc:sldMkLst>
          <pc:docMk/>
          <pc:sldMk cId="328285048" sldId="264"/>
        </pc:sldMkLst>
        <pc:spChg chg="mod">
          <ac:chgData name="Carmela Giglio" userId="7679140d-bd07-413c-9776-149d801d25e1" providerId="ADAL" clId="{2643C49A-75BB-4484-B7F5-04394B6C9615}" dt="2024-04-02T14:01:42.957" v="523" actId="20577"/>
          <ac:spMkLst>
            <pc:docMk/>
            <pc:sldMk cId="328285048" sldId="264"/>
            <ac:spMk id="2" creationId="{72994B8C-D513-9506-040A-538333E2333B}"/>
          </ac:spMkLst>
        </pc:spChg>
        <pc:spChg chg="mod">
          <ac:chgData name="Carmela Giglio" userId="7679140d-bd07-413c-9776-149d801d25e1" providerId="ADAL" clId="{2643C49A-75BB-4484-B7F5-04394B6C9615}" dt="2024-04-02T14:04:29.115" v="585" actId="20577"/>
          <ac:spMkLst>
            <pc:docMk/>
            <pc:sldMk cId="328285048" sldId="264"/>
            <ac:spMk id="4" creationId="{BDCE6C7E-36D5-1B0C-AE7F-7286A49B757A}"/>
          </ac:spMkLst>
        </pc:spChg>
        <pc:spChg chg="mod">
          <ac:chgData name="Carmela Giglio" userId="7679140d-bd07-413c-9776-149d801d25e1" providerId="ADAL" clId="{2643C49A-75BB-4484-B7F5-04394B6C9615}" dt="2024-04-02T14:04:09.653" v="580" actId="113"/>
          <ac:spMkLst>
            <pc:docMk/>
            <pc:sldMk cId="328285048" sldId="264"/>
            <ac:spMk id="8" creationId="{63CF45BA-8E8D-14A4-0CAA-19F7E6B7DDAB}"/>
          </ac:spMkLst>
        </pc:spChg>
        <pc:picChg chg="add mod">
          <ac:chgData name="Carmela Giglio" userId="7679140d-bd07-413c-9776-149d801d25e1" providerId="ADAL" clId="{2643C49A-75BB-4484-B7F5-04394B6C9615}" dt="2024-04-02T14:04:23.787" v="582" actId="1076"/>
          <ac:picMkLst>
            <pc:docMk/>
            <pc:sldMk cId="328285048" sldId="264"/>
            <ac:picMk id="5" creationId="{DA2B38C9-1984-D36C-88E7-7D6563666978}"/>
          </ac:picMkLst>
        </pc:picChg>
        <pc:picChg chg="del">
          <ac:chgData name="Carmela Giglio" userId="7679140d-bd07-413c-9776-149d801d25e1" providerId="ADAL" clId="{2643C49A-75BB-4484-B7F5-04394B6C9615}" dt="2024-04-02T14:02:10.651" v="532" actId="478"/>
          <ac:picMkLst>
            <pc:docMk/>
            <pc:sldMk cId="328285048" sldId="264"/>
            <ac:picMk id="6" creationId="{FDA1A4FA-73E5-2F28-218B-2711078E82F9}"/>
          </ac:picMkLst>
        </pc:picChg>
      </pc:sldChg>
    </pc:docChg>
  </pc:docChgLst>
  <pc:docChgLst>
    <pc:chgData name="Carmela Giglio" userId="7679140d-bd07-413c-9776-149d801d25e1" providerId="ADAL" clId="{C7C23DF7-1A90-47AC-9320-9FB168F47091}"/>
    <pc:docChg chg="undo custSel addSld delSld modSld">
      <pc:chgData name="Carmela Giglio" userId="7679140d-bd07-413c-9776-149d801d25e1" providerId="ADAL" clId="{C7C23DF7-1A90-47AC-9320-9FB168F47091}" dt="2024-04-02T14:46:50.678" v="578" actId="14100"/>
      <pc:docMkLst>
        <pc:docMk/>
      </pc:docMkLst>
      <pc:sldChg chg="modSp mod">
        <pc:chgData name="Carmela Giglio" userId="7679140d-bd07-413c-9776-149d801d25e1" providerId="ADAL" clId="{C7C23DF7-1A90-47AC-9320-9FB168F47091}" dt="2024-04-02T14:07:56.532" v="26" actId="20577"/>
        <pc:sldMkLst>
          <pc:docMk/>
          <pc:sldMk cId="594806665" sldId="256"/>
        </pc:sldMkLst>
        <pc:spChg chg="mod">
          <ac:chgData name="Carmela Giglio" userId="7679140d-bd07-413c-9776-149d801d25e1" providerId="ADAL" clId="{C7C23DF7-1A90-47AC-9320-9FB168F47091}" dt="2024-04-02T14:07:56.532" v="26" actId="20577"/>
          <ac:spMkLst>
            <pc:docMk/>
            <pc:sldMk cId="594806665" sldId="256"/>
            <ac:spMk id="2" creationId="{58E8ED9D-AE41-A9E8-1A32-E3248933C986}"/>
          </ac:spMkLst>
        </pc:spChg>
      </pc:sldChg>
      <pc:sldChg chg="addSp delSp modSp mod">
        <pc:chgData name="Carmela Giglio" userId="7679140d-bd07-413c-9776-149d801d25e1" providerId="ADAL" clId="{C7C23DF7-1A90-47AC-9320-9FB168F47091}" dt="2024-04-02T14:22:45.638" v="166" actId="14100"/>
        <pc:sldMkLst>
          <pc:docMk/>
          <pc:sldMk cId="2711129071" sldId="257"/>
        </pc:sldMkLst>
        <pc:spChg chg="mod">
          <ac:chgData name="Carmela Giglio" userId="7679140d-bd07-413c-9776-149d801d25e1" providerId="ADAL" clId="{C7C23DF7-1A90-47AC-9320-9FB168F47091}" dt="2024-04-02T14:08:57.836" v="60" actId="1076"/>
          <ac:spMkLst>
            <pc:docMk/>
            <pc:sldMk cId="2711129071" sldId="257"/>
            <ac:spMk id="2" creationId="{72994B8C-D513-9506-040A-538333E2333B}"/>
          </ac:spMkLst>
        </pc:spChg>
        <pc:spChg chg="mod">
          <ac:chgData name="Carmela Giglio" userId="7679140d-bd07-413c-9776-149d801d25e1" providerId="ADAL" clId="{C7C23DF7-1A90-47AC-9320-9FB168F47091}" dt="2024-04-02T14:22:45.638" v="166" actId="14100"/>
          <ac:spMkLst>
            <pc:docMk/>
            <pc:sldMk cId="2711129071" sldId="257"/>
            <ac:spMk id="3" creationId="{625B88BB-CDA6-E4CC-64C3-0D2611428026}"/>
          </ac:spMkLst>
        </pc:spChg>
        <pc:spChg chg="mod">
          <ac:chgData name="Carmela Giglio" userId="7679140d-bd07-413c-9776-149d801d25e1" providerId="ADAL" clId="{C7C23DF7-1A90-47AC-9320-9FB168F47091}" dt="2024-04-02T14:20:53.050" v="111" actId="14100"/>
          <ac:spMkLst>
            <pc:docMk/>
            <pc:sldMk cId="2711129071" sldId="257"/>
            <ac:spMk id="4" creationId="{BDCE6C7E-36D5-1B0C-AE7F-7286A49B757A}"/>
          </ac:spMkLst>
        </pc:spChg>
        <pc:picChg chg="add mod">
          <ac:chgData name="Carmela Giglio" userId="7679140d-bd07-413c-9776-149d801d25e1" providerId="ADAL" clId="{C7C23DF7-1A90-47AC-9320-9FB168F47091}" dt="2024-04-02T14:22:42.163" v="164" actId="1076"/>
          <ac:picMkLst>
            <pc:docMk/>
            <pc:sldMk cId="2711129071" sldId="257"/>
            <ac:picMk id="6" creationId="{92EAD881-BD65-1340-259F-0634F478DA5F}"/>
          </ac:picMkLst>
        </pc:picChg>
        <pc:picChg chg="add mod">
          <ac:chgData name="Carmela Giglio" userId="7679140d-bd07-413c-9776-149d801d25e1" providerId="ADAL" clId="{C7C23DF7-1A90-47AC-9320-9FB168F47091}" dt="2024-04-02T14:22:42.913" v="165" actId="1076"/>
          <ac:picMkLst>
            <pc:docMk/>
            <pc:sldMk cId="2711129071" sldId="257"/>
            <ac:picMk id="8" creationId="{DFC709F8-DD79-4329-738C-1D9424DAB66B}"/>
          </ac:picMkLst>
        </pc:picChg>
        <pc:picChg chg="del">
          <ac:chgData name="Carmela Giglio" userId="7679140d-bd07-413c-9776-149d801d25e1" providerId="ADAL" clId="{C7C23DF7-1A90-47AC-9320-9FB168F47091}" dt="2024-04-02T14:08:27.164" v="44" actId="478"/>
          <ac:picMkLst>
            <pc:docMk/>
            <pc:sldMk cId="2711129071" sldId="257"/>
            <ac:picMk id="9" creationId="{03E17FD0-8617-EDB0-5EE6-E78820E33DE1}"/>
          </ac:picMkLst>
        </pc:picChg>
      </pc:sldChg>
      <pc:sldChg chg="del">
        <pc:chgData name="Carmela Giglio" userId="7679140d-bd07-413c-9776-149d801d25e1" providerId="ADAL" clId="{C7C23DF7-1A90-47AC-9320-9FB168F47091}" dt="2024-04-02T14:20:55.355" v="112" actId="47"/>
        <pc:sldMkLst>
          <pc:docMk/>
          <pc:sldMk cId="1222564907" sldId="261"/>
        </pc:sldMkLst>
      </pc:sldChg>
      <pc:sldChg chg="del">
        <pc:chgData name="Carmela Giglio" userId="7679140d-bd07-413c-9776-149d801d25e1" providerId="ADAL" clId="{C7C23DF7-1A90-47AC-9320-9FB168F47091}" dt="2024-04-02T14:20:56.082" v="113" actId="47"/>
        <pc:sldMkLst>
          <pc:docMk/>
          <pc:sldMk cId="1221324266" sldId="262"/>
        </pc:sldMkLst>
      </pc:sldChg>
      <pc:sldChg chg="del">
        <pc:chgData name="Carmela Giglio" userId="7679140d-bd07-413c-9776-149d801d25e1" providerId="ADAL" clId="{C7C23DF7-1A90-47AC-9320-9FB168F47091}" dt="2024-04-02T14:20:56.735" v="114" actId="47"/>
        <pc:sldMkLst>
          <pc:docMk/>
          <pc:sldMk cId="1035999487" sldId="263"/>
        </pc:sldMkLst>
      </pc:sldChg>
      <pc:sldChg chg="addSp delSp modSp mod">
        <pc:chgData name="Carmela Giglio" userId="7679140d-bd07-413c-9776-149d801d25e1" providerId="ADAL" clId="{C7C23DF7-1A90-47AC-9320-9FB168F47091}" dt="2024-04-02T14:27:18.611" v="297" actId="1076"/>
        <pc:sldMkLst>
          <pc:docMk/>
          <pc:sldMk cId="328285048" sldId="264"/>
        </pc:sldMkLst>
        <pc:spChg chg="mod">
          <ac:chgData name="Carmela Giglio" userId="7679140d-bd07-413c-9776-149d801d25e1" providerId="ADAL" clId="{C7C23DF7-1A90-47AC-9320-9FB168F47091}" dt="2024-04-02T14:22:58.962" v="209" actId="20577"/>
          <ac:spMkLst>
            <pc:docMk/>
            <pc:sldMk cId="328285048" sldId="264"/>
            <ac:spMk id="2" creationId="{72994B8C-D513-9506-040A-538333E2333B}"/>
          </ac:spMkLst>
        </pc:spChg>
        <pc:spChg chg="mod">
          <ac:chgData name="Carmela Giglio" userId="7679140d-bd07-413c-9776-149d801d25e1" providerId="ADAL" clId="{C7C23DF7-1A90-47AC-9320-9FB168F47091}" dt="2024-04-02T14:27:17.360" v="296" actId="1076"/>
          <ac:spMkLst>
            <pc:docMk/>
            <pc:sldMk cId="328285048" sldId="264"/>
            <ac:spMk id="4" creationId="{BDCE6C7E-36D5-1B0C-AE7F-7286A49B757A}"/>
          </ac:spMkLst>
        </pc:spChg>
        <pc:spChg chg="mod">
          <ac:chgData name="Carmela Giglio" userId="7679140d-bd07-413c-9776-149d801d25e1" providerId="ADAL" clId="{C7C23DF7-1A90-47AC-9320-9FB168F47091}" dt="2024-04-02T14:27:02.123" v="286" actId="20577"/>
          <ac:spMkLst>
            <pc:docMk/>
            <pc:sldMk cId="328285048" sldId="264"/>
            <ac:spMk id="8" creationId="{63CF45BA-8E8D-14A4-0CAA-19F7E6B7DDAB}"/>
          </ac:spMkLst>
        </pc:spChg>
        <pc:picChg chg="del">
          <ac:chgData name="Carmela Giglio" userId="7679140d-bd07-413c-9776-149d801d25e1" providerId="ADAL" clId="{C7C23DF7-1A90-47AC-9320-9FB168F47091}" dt="2024-04-02T14:23:29.335" v="211" actId="478"/>
          <ac:picMkLst>
            <pc:docMk/>
            <pc:sldMk cId="328285048" sldId="264"/>
            <ac:picMk id="5" creationId="{DA2B38C9-1984-D36C-88E7-7D6563666978}"/>
          </ac:picMkLst>
        </pc:picChg>
        <pc:picChg chg="add mod modCrop">
          <ac:chgData name="Carmela Giglio" userId="7679140d-bd07-413c-9776-149d801d25e1" providerId="ADAL" clId="{C7C23DF7-1A90-47AC-9320-9FB168F47091}" dt="2024-04-02T14:27:04.637" v="287" actId="1076"/>
          <ac:picMkLst>
            <pc:docMk/>
            <pc:sldMk cId="328285048" sldId="264"/>
            <ac:picMk id="6" creationId="{4C2B12C8-E969-35E8-6F13-973174B3589F}"/>
          </ac:picMkLst>
        </pc:picChg>
        <pc:picChg chg="add mod modCrop">
          <ac:chgData name="Carmela Giglio" userId="7679140d-bd07-413c-9776-149d801d25e1" providerId="ADAL" clId="{C7C23DF7-1A90-47AC-9320-9FB168F47091}" dt="2024-04-02T14:27:18.611" v="297" actId="1076"/>
          <ac:picMkLst>
            <pc:docMk/>
            <pc:sldMk cId="328285048" sldId="264"/>
            <ac:picMk id="9" creationId="{57403910-B9A4-241A-C67C-C2341D7F880C}"/>
          </ac:picMkLst>
        </pc:picChg>
      </pc:sldChg>
      <pc:sldChg chg="addSp delSp modSp add mod">
        <pc:chgData name="Carmela Giglio" userId="7679140d-bd07-413c-9776-149d801d25e1" providerId="ADAL" clId="{C7C23DF7-1A90-47AC-9320-9FB168F47091}" dt="2024-04-02T14:45:12.027" v="571" actId="20577"/>
        <pc:sldMkLst>
          <pc:docMk/>
          <pc:sldMk cId="17660368" sldId="265"/>
        </pc:sldMkLst>
        <pc:spChg chg="mod">
          <ac:chgData name="Carmela Giglio" userId="7679140d-bd07-413c-9776-149d801d25e1" providerId="ADAL" clId="{C7C23DF7-1A90-47AC-9320-9FB168F47091}" dt="2024-04-02T14:27:36.976" v="321" actId="20577"/>
          <ac:spMkLst>
            <pc:docMk/>
            <pc:sldMk cId="17660368" sldId="265"/>
            <ac:spMk id="2" creationId="{72994B8C-D513-9506-040A-538333E2333B}"/>
          </ac:spMkLst>
        </pc:spChg>
        <pc:spChg chg="mod">
          <ac:chgData name="Carmela Giglio" userId="7679140d-bd07-413c-9776-149d801d25e1" providerId="ADAL" clId="{C7C23DF7-1A90-47AC-9320-9FB168F47091}" dt="2024-04-02T14:32:08.815" v="356" actId="20577"/>
          <ac:spMkLst>
            <pc:docMk/>
            <pc:sldMk cId="17660368" sldId="265"/>
            <ac:spMk id="4" creationId="{BDCE6C7E-36D5-1B0C-AE7F-7286A49B757A}"/>
          </ac:spMkLst>
        </pc:spChg>
        <pc:spChg chg="mod">
          <ac:chgData name="Carmela Giglio" userId="7679140d-bd07-413c-9776-149d801d25e1" providerId="ADAL" clId="{C7C23DF7-1A90-47AC-9320-9FB168F47091}" dt="2024-04-02T14:45:12.027" v="571" actId="20577"/>
          <ac:spMkLst>
            <pc:docMk/>
            <pc:sldMk cId="17660368" sldId="265"/>
            <ac:spMk id="8" creationId="{63CF45BA-8E8D-14A4-0CAA-19F7E6B7DDAB}"/>
          </ac:spMkLst>
        </pc:spChg>
        <pc:spChg chg="add mod">
          <ac:chgData name="Carmela Giglio" userId="7679140d-bd07-413c-9776-149d801d25e1" providerId="ADAL" clId="{C7C23DF7-1A90-47AC-9320-9FB168F47091}" dt="2024-04-02T14:44:26.691" v="567" actId="1076"/>
          <ac:spMkLst>
            <pc:docMk/>
            <pc:sldMk cId="17660368" sldId="265"/>
            <ac:spMk id="10" creationId="{154559CC-0501-6F1D-AEBD-EFE53DFEBBE2}"/>
          </ac:spMkLst>
        </pc:spChg>
        <pc:picChg chg="add mod">
          <ac:chgData name="Carmela Giglio" userId="7679140d-bd07-413c-9776-149d801d25e1" providerId="ADAL" clId="{C7C23DF7-1A90-47AC-9320-9FB168F47091}" dt="2024-04-02T14:44:24.585" v="566" actId="1076"/>
          <ac:picMkLst>
            <pc:docMk/>
            <pc:sldMk cId="17660368" sldId="265"/>
            <ac:picMk id="5" creationId="{14E7FA1F-4E13-869C-EB96-FDB0E700FF94}"/>
          </ac:picMkLst>
        </pc:picChg>
        <pc:picChg chg="del">
          <ac:chgData name="Carmela Giglio" userId="7679140d-bd07-413c-9776-149d801d25e1" providerId="ADAL" clId="{C7C23DF7-1A90-47AC-9320-9FB168F47091}" dt="2024-04-02T14:30:48.524" v="338" actId="478"/>
          <ac:picMkLst>
            <pc:docMk/>
            <pc:sldMk cId="17660368" sldId="265"/>
            <ac:picMk id="6" creationId="{4C2B12C8-E969-35E8-6F13-973174B3589F}"/>
          </ac:picMkLst>
        </pc:picChg>
        <pc:picChg chg="del">
          <ac:chgData name="Carmela Giglio" userId="7679140d-bd07-413c-9776-149d801d25e1" providerId="ADAL" clId="{C7C23DF7-1A90-47AC-9320-9FB168F47091}" dt="2024-04-02T14:30:48.524" v="338" actId="478"/>
          <ac:picMkLst>
            <pc:docMk/>
            <pc:sldMk cId="17660368" sldId="265"/>
            <ac:picMk id="9" creationId="{57403910-B9A4-241A-C67C-C2341D7F880C}"/>
          </ac:picMkLst>
        </pc:picChg>
      </pc:sldChg>
      <pc:sldChg chg="addSp delSp modSp add mod">
        <pc:chgData name="Carmela Giglio" userId="7679140d-bd07-413c-9776-149d801d25e1" providerId="ADAL" clId="{C7C23DF7-1A90-47AC-9320-9FB168F47091}" dt="2024-04-02T14:39:04.509" v="484" actId="1076"/>
        <pc:sldMkLst>
          <pc:docMk/>
          <pc:sldMk cId="400368179" sldId="266"/>
        </pc:sldMkLst>
        <pc:spChg chg="mod">
          <ac:chgData name="Carmela Giglio" userId="7679140d-bd07-413c-9776-149d801d25e1" providerId="ADAL" clId="{C7C23DF7-1A90-47AC-9320-9FB168F47091}" dt="2024-04-02T14:33:49.555" v="382" actId="20577"/>
          <ac:spMkLst>
            <pc:docMk/>
            <pc:sldMk cId="400368179" sldId="266"/>
            <ac:spMk id="2" creationId="{72994B8C-D513-9506-040A-538333E2333B}"/>
          </ac:spMkLst>
        </pc:spChg>
        <pc:spChg chg="mod">
          <ac:chgData name="Carmela Giglio" userId="7679140d-bd07-413c-9776-149d801d25e1" providerId="ADAL" clId="{C7C23DF7-1A90-47AC-9320-9FB168F47091}" dt="2024-04-02T14:38:16.010" v="456" actId="1076"/>
          <ac:spMkLst>
            <pc:docMk/>
            <pc:sldMk cId="400368179" sldId="266"/>
            <ac:spMk id="4" creationId="{BDCE6C7E-36D5-1B0C-AE7F-7286A49B757A}"/>
          </ac:spMkLst>
        </pc:spChg>
        <pc:spChg chg="add del mod">
          <ac:chgData name="Carmela Giglio" userId="7679140d-bd07-413c-9776-149d801d25e1" providerId="ADAL" clId="{C7C23DF7-1A90-47AC-9320-9FB168F47091}" dt="2024-04-02T14:39:03.358" v="483" actId="478"/>
          <ac:spMkLst>
            <pc:docMk/>
            <pc:sldMk cId="400368179" sldId="266"/>
            <ac:spMk id="7" creationId="{2F14AD21-2750-093F-DE44-955CC8A3BD6B}"/>
          </ac:spMkLst>
        </pc:spChg>
        <pc:spChg chg="mod">
          <ac:chgData name="Carmela Giglio" userId="7679140d-bd07-413c-9776-149d801d25e1" providerId="ADAL" clId="{C7C23DF7-1A90-47AC-9320-9FB168F47091}" dt="2024-04-02T14:37:37.377" v="442" actId="14100"/>
          <ac:spMkLst>
            <pc:docMk/>
            <pc:sldMk cId="400368179" sldId="266"/>
            <ac:spMk id="8" creationId="{63CF45BA-8E8D-14A4-0CAA-19F7E6B7DDAB}"/>
          </ac:spMkLst>
        </pc:spChg>
        <pc:picChg chg="del">
          <ac:chgData name="Carmela Giglio" userId="7679140d-bd07-413c-9776-149d801d25e1" providerId="ADAL" clId="{C7C23DF7-1A90-47AC-9320-9FB168F47091}" dt="2024-04-02T14:35:07.990" v="397" actId="478"/>
          <ac:picMkLst>
            <pc:docMk/>
            <pc:sldMk cId="400368179" sldId="266"/>
            <ac:picMk id="5" creationId="{14E7FA1F-4E13-869C-EB96-FDB0E700FF94}"/>
          </ac:picMkLst>
        </pc:picChg>
        <pc:picChg chg="add mod">
          <ac:chgData name="Carmela Giglio" userId="7679140d-bd07-413c-9776-149d801d25e1" providerId="ADAL" clId="{C7C23DF7-1A90-47AC-9320-9FB168F47091}" dt="2024-04-02T14:39:04.509" v="484" actId="1076"/>
          <ac:picMkLst>
            <pc:docMk/>
            <pc:sldMk cId="400368179" sldId="266"/>
            <ac:picMk id="6" creationId="{414938C0-7F4C-67CB-FED9-D23DDB1E4975}"/>
          </ac:picMkLst>
        </pc:picChg>
      </pc:sldChg>
      <pc:sldChg chg="delSp modSp add del mod">
        <pc:chgData name="Carmela Giglio" userId="7679140d-bd07-413c-9776-149d801d25e1" providerId="ADAL" clId="{C7C23DF7-1A90-47AC-9320-9FB168F47091}" dt="2024-04-02T14:41:20.593" v="545" actId="47"/>
        <pc:sldMkLst>
          <pc:docMk/>
          <pc:sldMk cId="3935757226" sldId="267"/>
        </pc:sldMkLst>
        <pc:spChg chg="mod">
          <ac:chgData name="Carmela Giglio" userId="7679140d-bd07-413c-9776-149d801d25e1" providerId="ADAL" clId="{C7C23DF7-1A90-47AC-9320-9FB168F47091}" dt="2024-04-02T14:38:48.501" v="478" actId="20577"/>
          <ac:spMkLst>
            <pc:docMk/>
            <pc:sldMk cId="3935757226" sldId="267"/>
            <ac:spMk id="2" creationId="{72994B8C-D513-9506-040A-538333E2333B}"/>
          </ac:spMkLst>
        </pc:spChg>
        <pc:spChg chg="mod">
          <ac:chgData name="Carmela Giglio" userId="7679140d-bd07-413c-9776-149d801d25e1" providerId="ADAL" clId="{C7C23DF7-1A90-47AC-9320-9FB168F47091}" dt="2024-04-02T14:38:55.946" v="480" actId="6549"/>
          <ac:spMkLst>
            <pc:docMk/>
            <pc:sldMk cId="3935757226" sldId="267"/>
            <ac:spMk id="7" creationId="{2F14AD21-2750-093F-DE44-955CC8A3BD6B}"/>
          </ac:spMkLst>
        </pc:spChg>
        <pc:spChg chg="mod">
          <ac:chgData name="Carmela Giglio" userId="7679140d-bd07-413c-9776-149d801d25e1" providerId="ADAL" clId="{C7C23DF7-1A90-47AC-9320-9FB168F47091}" dt="2024-04-02T14:38:54.872" v="479" actId="6549"/>
          <ac:spMkLst>
            <pc:docMk/>
            <pc:sldMk cId="3935757226" sldId="267"/>
            <ac:spMk id="8" creationId="{63CF45BA-8E8D-14A4-0CAA-19F7E6B7DDAB}"/>
          </ac:spMkLst>
        </pc:spChg>
        <pc:picChg chg="del">
          <ac:chgData name="Carmela Giglio" userId="7679140d-bd07-413c-9776-149d801d25e1" providerId="ADAL" clId="{C7C23DF7-1A90-47AC-9320-9FB168F47091}" dt="2024-04-02T14:38:56.393" v="481" actId="478"/>
          <ac:picMkLst>
            <pc:docMk/>
            <pc:sldMk cId="3935757226" sldId="267"/>
            <ac:picMk id="6" creationId="{414938C0-7F4C-67CB-FED9-D23DDB1E4975}"/>
          </ac:picMkLst>
        </pc:picChg>
      </pc:sldChg>
      <pc:sldChg chg="addSp delSp modSp add mod">
        <pc:chgData name="Carmela Giglio" userId="7679140d-bd07-413c-9776-149d801d25e1" providerId="ADAL" clId="{C7C23DF7-1A90-47AC-9320-9FB168F47091}" dt="2024-04-02T14:46:50.678" v="578" actId="14100"/>
        <pc:sldMkLst>
          <pc:docMk/>
          <pc:sldMk cId="3991052232" sldId="268"/>
        </pc:sldMkLst>
        <pc:spChg chg="mod">
          <ac:chgData name="Carmela Giglio" userId="7679140d-bd07-413c-9776-149d801d25e1" providerId="ADAL" clId="{C7C23DF7-1A90-47AC-9320-9FB168F47091}" dt="2024-04-02T14:40:20.446" v="515" actId="20577"/>
          <ac:spMkLst>
            <pc:docMk/>
            <pc:sldMk cId="3991052232" sldId="268"/>
            <ac:spMk id="4" creationId="{BDCE6C7E-36D5-1B0C-AE7F-7286A49B757A}"/>
          </ac:spMkLst>
        </pc:spChg>
        <pc:spChg chg="mod">
          <ac:chgData name="Carmela Giglio" userId="7679140d-bd07-413c-9776-149d801d25e1" providerId="ADAL" clId="{C7C23DF7-1A90-47AC-9320-9FB168F47091}" dt="2024-04-02T14:40:30.837" v="525" actId="20577"/>
          <ac:spMkLst>
            <pc:docMk/>
            <pc:sldMk cId="3991052232" sldId="268"/>
            <ac:spMk id="7" creationId="{2F14AD21-2750-093F-DE44-955CC8A3BD6B}"/>
          </ac:spMkLst>
        </pc:spChg>
        <pc:spChg chg="del">
          <ac:chgData name="Carmela Giglio" userId="7679140d-bd07-413c-9776-149d801d25e1" providerId="ADAL" clId="{C7C23DF7-1A90-47AC-9320-9FB168F47091}" dt="2024-04-02T14:39:06.461" v="485" actId="478"/>
          <ac:spMkLst>
            <pc:docMk/>
            <pc:sldMk cId="3991052232" sldId="268"/>
            <ac:spMk id="8" creationId="{63CF45BA-8E8D-14A4-0CAA-19F7E6B7DDAB}"/>
          </ac:spMkLst>
        </pc:spChg>
        <pc:picChg chg="add mod">
          <ac:chgData name="Carmela Giglio" userId="7679140d-bd07-413c-9776-149d801d25e1" providerId="ADAL" clId="{C7C23DF7-1A90-47AC-9320-9FB168F47091}" dt="2024-04-02T14:46:50.678" v="578" actId="14100"/>
          <ac:picMkLst>
            <pc:docMk/>
            <pc:sldMk cId="3991052232" sldId="268"/>
            <ac:picMk id="5" creationId="{6A770166-5E60-EAA2-E92F-7A3309D3A820}"/>
          </ac:picMkLst>
        </pc:picChg>
        <pc:picChg chg="del">
          <ac:chgData name="Carmela Giglio" userId="7679140d-bd07-413c-9776-149d801d25e1" providerId="ADAL" clId="{C7C23DF7-1A90-47AC-9320-9FB168F47091}" dt="2024-04-02T14:39:08.865" v="487" actId="478"/>
          <ac:picMkLst>
            <pc:docMk/>
            <pc:sldMk cId="3991052232" sldId="268"/>
            <ac:picMk id="6" creationId="{414938C0-7F4C-67CB-FED9-D23DDB1E4975}"/>
          </ac:picMkLst>
        </pc:picChg>
        <pc:picChg chg="add mod">
          <ac:chgData name="Carmela Giglio" userId="7679140d-bd07-413c-9776-149d801d25e1" providerId="ADAL" clId="{C7C23DF7-1A90-47AC-9320-9FB168F47091}" dt="2024-04-02T14:46:46.707" v="574" actId="1076"/>
          <ac:picMkLst>
            <pc:docMk/>
            <pc:sldMk cId="3991052232" sldId="268"/>
            <ac:picMk id="10" creationId="{3278E1EB-E3BD-0235-1B8B-A3D16BC7D124}"/>
          </ac:picMkLst>
        </pc:picChg>
        <pc:picChg chg="add mod">
          <ac:chgData name="Carmela Giglio" userId="7679140d-bd07-413c-9776-149d801d25e1" providerId="ADAL" clId="{C7C23DF7-1A90-47AC-9320-9FB168F47091}" dt="2024-04-02T14:40:45.726" v="535" actId="1076"/>
          <ac:picMkLst>
            <pc:docMk/>
            <pc:sldMk cId="3991052232" sldId="268"/>
            <ac:picMk id="12" creationId="{C2D803CD-40E5-D40D-1028-BED371D52058}"/>
          </ac:picMkLst>
        </pc:picChg>
      </pc:sldChg>
    </pc:docChg>
  </pc:docChgLst>
  <pc:docChgLst>
    <pc:chgData name="Carmela Giglio" userId="7679140d-bd07-413c-9776-149d801d25e1" providerId="ADAL" clId="{27ABA46F-3090-4024-9834-D4334BA81C37}"/>
    <pc:docChg chg="undo custSel addSld delSld modSld">
      <pc:chgData name="Carmela Giglio" userId="7679140d-bd07-413c-9776-149d801d25e1" providerId="ADAL" clId="{27ABA46F-3090-4024-9834-D4334BA81C37}" dt="2024-04-02T10:13:05.641" v="733" actId="1076"/>
      <pc:docMkLst>
        <pc:docMk/>
      </pc:docMkLst>
      <pc:sldChg chg="modSp mod">
        <pc:chgData name="Carmela Giglio" userId="7679140d-bd07-413c-9776-149d801d25e1" providerId="ADAL" clId="{27ABA46F-3090-4024-9834-D4334BA81C37}" dt="2024-04-02T08:55:33.172" v="19" actId="20577"/>
        <pc:sldMkLst>
          <pc:docMk/>
          <pc:sldMk cId="594806665" sldId="256"/>
        </pc:sldMkLst>
        <pc:spChg chg="mod">
          <ac:chgData name="Carmela Giglio" userId="7679140d-bd07-413c-9776-149d801d25e1" providerId="ADAL" clId="{27ABA46F-3090-4024-9834-D4334BA81C37}" dt="2024-04-02T08:55:33.172" v="19" actId="20577"/>
          <ac:spMkLst>
            <pc:docMk/>
            <pc:sldMk cId="594806665" sldId="256"/>
            <ac:spMk id="2" creationId="{58E8ED9D-AE41-A9E8-1A32-E3248933C986}"/>
          </ac:spMkLst>
        </pc:spChg>
      </pc:sldChg>
      <pc:sldChg chg="addSp delSp modSp mod">
        <pc:chgData name="Carmela Giglio" userId="7679140d-bd07-413c-9776-149d801d25e1" providerId="ADAL" clId="{27ABA46F-3090-4024-9834-D4334BA81C37}" dt="2024-04-02T09:44:53.575" v="591" actId="14100"/>
        <pc:sldMkLst>
          <pc:docMk/>
          <pc:sldMk cId="2711129071" sldId="257"/>
        </pc:sldMkLst>
        <pc:spChg chg="mod">
          <ac:chgData name="Carmela Giglio" userId="7679140d-bd07-413c-9776-149d801d25e1" providerId="ADAL" clId="{27ABA46F-3090-4024-9834-D4334BA81C37}" dt="2024-04-02T09:02:23.895" v="67" actId="14100"/>
          <ac:spMkLst>
            <pc:docMk/>
            <pc:sldMk cId="2711129071" sldId="257"/>
            <ac:spMk id="2" creationId="{72994B8C-D513-9506-040A-538333E2333B}"/>
          </ac:spMkLst>
        </pc:spChg>
        <pc:spChg chg="mod">
          <ac:chgData name="Carmela Giglio" userId="7679140d-bd07-413c-9776-149d801d25e1" providerId="ADAL" clId="{27ABA46F-3090-4024-9834-D4334BA81C37}" dt="2024-04-02T09:44:53.575" v="591" actId="14100"/>
          <ac:spMkLst>
            <pc:docMk/>
            <pc:sldMk cId="2711129071" sldId="257"/>
            <ac:spMk id="3" creationId="{625B88BB-CDA6-E4CC-64C3-0D2611428026}"/>
          </ac:spMkLst>
        </pc:spChg>
        <pc:spChg chg="mod">
          <ac:chgData name="Carmela Giglio" userId="7679140d-bd07-413c-9776-149d801d25e1" providerId="ADAL" clId="{27ABA46F-3090-4024-9834-D4334BA81C37}" dt="2024-04-02T09:07:56.437" v="96" actId="20577"/>
          <ac:spMkLst>
            <pc:docMk/>
            <pc:sldMk cId="2711129071" sldId="257"/>
            <ac:spMk id="4" creationId="{BDCE6C7E-36D5-1B0C-AE7F-7286A49B757A}"/>
          </ac:spMkLst>
        </pc:spChg>
        <pc:picChg chg="del">
          <ac:chgData name="Carmela Giglio" userId="7679140d-bd07-413c-9776-149d801d25e1" providerId="ADAL" clId="{27ABA46F-3090-4024-9834-D4334BA81C37}" dt="2024-04-02T09:01:49.094" v="54" actId="478"/>
          <ac:picMkLst>
            <pc:docMk/>
            <pc:sldMk cId="2711129071" sldId="257"/>
            <ac:picMk id="6" creationId="{2E3D61BA-D9BF-37B7-8CDB-739B35990E51}"/>
          </ac:picMkLst>
        </pc:picChg>
        <pc:picChg chg="add mod">
          <ac:chgData name="Carmela Giglio" userId="7679140d-bd07-413c-9776-149d801d25e1" providerId="ADAL" clId="{27ABA46F-3090-4024-9834-D4334BA81C37}" dt="2024-04-02T09:07:58.313" v="98" actId="1076"/>
          <ac:picMkLst>
            <pc:docMk/>
            <pc:sldMk cId="2711129071" sldId="257"/>
            <ac:picMk id="7" creationId="{701546FD-7100-5151-ED01-836811596F83}"/>
          </ac:picMkLst>
        </pc:picChg>
      </pc:sldChg>
      <pc:sldChg chg="addSp delSp modSp mod">
        <pc:chgData name="Carmela Giglio" userId="7679140d-bd07-413c-9776-149d801d25e1" providerId="ADAL" clId="{27ABA46F-3090-4024-9834-D4334BA81C37}" dt="2024-04-02T09:47:09.153" v="608" actId="20577"/>
        <pc:sldMkLst>
          <pc:docMk/>
          <pc:sldMk cId="2281607561" sldId="258"/>
        </pc:sldMkLst>
        <pc:spChg chg="mod">
          <ac:chgData name="Carmela Giglio" userId="7679140d-bd07-413c-9776-149d801d25e1" providerId="ADAL" clId="{27ABA46F-3090-4024-9834-D4334BA81C37}" dt="2024-04-02T09:18:02.173" v="328" actId="20577"/>
          <ac:spMkLst>
            <pc:docMk/>
            <pc:sldMk cId="2281607561" sldId="258"/>
            <ac:spMk id="2" creationId="{72994B8C-D513-9506-040A-538333E2333B}"/>
          </ac:spMkLst>
        </pc:spChg>
        <pc:spChg chg="del">
          <ac:chgData name="Carmela Giglio" userId="7679140d-bd07-413c-9776-149d801d25e1" providerId="ADAL" clId="{27ABA46F-3090-4024-9834-D4334BA81C37}" dt="2024-04-02T09:22:23.564" v="330" actId="478"/>
          <ac:spMkLst>
            <pc:docMk/>
            <pc:sldMk cId="2281607561" sldId="258"/>
            <ac:spMk id="4" creationId="{BDCE6C7E-36D5-1B0C-AE7F-7286A49B757A}"/>
          </ac:spMkLst>
        </pc:spChg>
        <pc:spChg chg="mod">
          <ac:chgData name="Carmela Giglio" userId="7679140d-bd07-413c-9776-149d801d25e1" providerId="ADAL" clId="{27ABA46F-3090-4024-9834-D4334BA81C37}" dt="2024-04-02T09:47:09.153" v="608" actId="20577"/>
          <ac:spMkLst>
            <pc:docMk/>
            <pc:sldMk cId="2281607561" sldId="258"/>
            <ac:spMk id="8" creationId="{63CF45BA-8E8D-14A4-0CAA-19F7E6B7DDAB}"/>
          </ac:spMkLst>
        </pc:spChg>
        <pc:spChg chg="add mod">
          <ac:chgData name="Carmela Giglio" userId="7679140d-bd07-413c-9776-149d801d25e1" providerId="ADAL" clId="{27ABA46F-3090-4024-9834-D4334BA81C37}" dt="2024-04-02T09:32:06.936" v="410" actId="20577"/>
          <ac:spMkLst>
            <pc:docMk/>
            <pc:sldMk cId="2281607561" sldId="258"/>
            <ac:spMk id="10" creationId="{C591AF35-FCFA-4179-DB36-6F965D1ABCF1}"/>
          </ac:spMkLst>
        </pc:spChg>
        <pc:picChg chg="del">
          <ac:chgData name="Carmela Giglio" userId="7679140d-bd07-413c-9776-149d801d25e1" providerId="ADAL" clId="{27ABA46F-3090-4024-9834-D4334BA81C37}" dt="2024-04-02T09:22:22.332" v="329" actId="478"/>
          <ac:picMkLst>
            <pc:docMk/>
            <pc:sldMk cId="2281607561" sldId="258"/>
            <ac:picMk id="5" creationId="{622EA017-2AE3-79A2-A0B8-D5D63EB7AF69}"/>
          </ac:picMkLst>
        </pc:picChg>
        <pc:picChg chg="add mod">
          <ac:chgData name="Carmela Giglio" userId="7679140d-bd07-413c-9776-149d801d25e1" providerId="ADAL" clId="{27ABA46F-3090-4024-9834-D4334BA81C37}" dt="2024-04-02T09:31:39.228" v="402" actId="1076"/>
          <ac:picMkLst>
            <pc:docMk/>
            <pc:sldMk cId="2281607561" sldId="258"/>
            <ac:picMk id="6" creationId="{56920297-9819-66A7-04BA-465099AAEC6E}"/>
          </ac:picMkLst>
        </pc:picChg>
        <pc:picChg chg="add mod">
          <ac:chgData name="Carmela Giglio" userId="7679140d-bd07-413c-9776-149d801d25e1" providerId="ADAL" clId="{27ABA46F-3090-4024-9834-D4334BA81C37}" dt="2024-04-02T09:31:52.451" v="404" actId="1076"/>
          <ac:picMkLst>
            <pc:docMk/>
            <pc:sldMk cId="2281607561" sldId="258"/>
            <ac:picMk id="9" creationId="{81148DC5-7C91-CE6B-EB36-405A36E79E30}"/>
          </ac:picMkLst>
        </pc:picChg>
      </pc:sldChg>
      <pc:sldChg chg="addSp delSp modSp mod">
        <pc:chgData name="Carmela Giglio" userId="7679140d-bd07-413c-9776-149d801d25e1" providerId="ADAL" clId="{27ABA46F-3090-4024-9834-D4334BA81C37}" dt="2024-04-02T09:45:36.073" v="597" actId="1076"/>
        <pc:sldMkLst>
          <pc:docMk/>
          <pc:sldMk cId="151327625" sldId="259"/>
        </pc:sldMkLst>
        <pc:spChg chg="mod">
          <ac:chgData name="Carmela Giglio" userId="7679140d-bd07-413c-9776-149d801d25e1" providerId="ADAL" clId="{27ABA46F-3090-4024-9834-D4334BA81C37}" dt="2024-04-02T09:17:22.661" v="270" actId="1076"/>
          <ac:spMkLst>
            <pc:docMk/>
            <pc:sldMk cId="151327625" sldId="259"/>
            <ac:spMk id="2" creationId="{72994B8C-D513-9506-040A-538333E2333B}"/>
          </ac:spMkLst>
        </pc:spChg>
        <pc:spChg chg="mod">
          <ac:chgData name="Carmela Giglio" userId="7679140d-bd07-413c-9776-149d801d25e1" providerId="ADAL" clId="{27ABA46F-3090-4024-9834-D4334BA81C37}" dt="2024-04-02T09:45:33.258" v="596" actId="1076"/>
          <ac:spMkLst>
            <pc:docMk/>
            <pc:sldMk cId="151327625" sldId="259"/>
            <ac:spMk id="4" creationId="{BDCE6C7E-36D5-1B0C-AE7F-7286A49B757A}"/>
          </ac:spMkLst>
        </pc:spChg>
        <pc:spChg chg="mod">
          <ac:chgData name="Carmela Giglio" userId="7679140d-bd07-413c-9776-149d801d25e1" providerId="ADAL" clId="{27ABA46F-3090-4024-9834-D4334BA81C37}" dt="2024-04-02T09:45:36.073" v="597" actId="1076"/>
          <ac:spMkLst>
            <pc:docMk/>
            <pc:sldMk cId="151327625" sldId="259"/>
            <ac:spMk id="8" creationId="{63CF45BA-8E8D-14A4-0CAA-19F7E6B7DDAB}"/>
          </ac:spMkLst>
        </pc:spChg>
        <pc:picChg chg="del">
          <ac:chgData name="Carmela Giglio" userId="7679140d-bd07-413c-9776-149d801d25e1" providerId="ADAL" clId="{27ABA46F-3090-4024-9834-D4334BA81C37}" dt="2024-04-02T09:09:30.526" v="146" actId="478"/>
          <ac:picMkLst>
            <pc:docMk/>
            <pc:sldMk cId="151327625" sldId="259"/>
            <ac:picMk id="5" creationId="{0369D9D7-C229-6F69-088C-E222A5B49397}"/>
          </ac:picMkLst>
        </pc:picChg>
        <pc:picChg chg="add del mod">
          <ac:chgData name="Carmela Giglio" userId="7679140d-bd07-413c-9776-149d801d25e1" providerId="ADAL" clId="{27ABA46F-3090-4024-9834-D4334BA81C37}" dt="2024-04-02T09:16:48.967" v="258" actId="478"/>
          <ac:picMkLst>
            <pc:docMk/>
            <pc:sldMk cId="151327625" sldId="259"/>
            <ac:picMk id="6" creationId="{E09DEEF8-608D-41B1-B773-FCB1148A63DA}"/>
          </ac:picMkLst>
        </pc:picChg>
      </pc:sldChg>
      <pc:sldChg chg="addSp delSp modSp mod">
        <pc:chgData name="Carmela Giglio" userId="7679140d-bd07-413c-9776-149d801d25e1" providerId="ADAL" clId="{27ABA46F-3090-4024-9834-D4334BA81C37}" dt="2024-04-02T09:47:41.075" v="612" actId="20577"/>
        <pc:sldMkLst>
          <pc:docMk/>
          <pc:sldMk cId="3262701833" sldId="260"/>
        </pc:sldMkLst>
        <pc:spChg chg="mod">
          <ac:chgData name="Carmela Giglio" userId="7679140d-bd07-413c-9776-149d801d25e1" providerId="ADAL" clId="{27ABA46F-3090-4024-9834-D4334BA81C37}" dt="2024-04-02T09:32:24.105" v="455" actId="20577"/>
          <ac:spMkLst>
            <pc:docMk/>
            <pc:sldMk cId="3262701833" sldId="260"/>
            <ac:spMk id="2" creationId="{72994B8C-D513-9506-040A-538333E2333B}"/>
          </ac:spMkLst>
        </pc:spChg>
        <pc:spChg chg="mod">
          <ac:chgData name="Carmela Giglio" userId="7679140d-bd07-413c-9776-149d801d25e1" providerId="ADAL" clId="{27ABA46F-3090-4024-9834-D4334BA81C37}" dt="2024-04-02T09:36:56.212" v="482" actId="20577"/>
          <ac:spMkLst>
            <pc:docMk/>
            <pc:sldMk cId="3262701833" sldId="260"/>
            <ac:spMk id="4" creationId="{BDCE6C7E-36D5-1B0C-AE7F-7286A49B757A}"/>
          </ac:spMkLst>
        </pc:spChg>
        <pc:spChg chg="mod">
          <ac:chgData name="Carmela Giglio" userId="7679140d-bd07-413c-9776-149d801d25e1" providerId="ADAL" clId="{27ABA46F-3090-4024-9834-D4334BA81C37}" dt="2024-04-02T09:47:41.075" v="612" actId="20577"/>
          <ac:spMkLst>
            <pc:docMk/>
            <pc:sldMk cId="3262701833" sldId="260"/>
            <ac:spMk id="8" creationId="{63CF45BA-8E8D-14A4-0CAA-19F7E6B7DDAB}"/>
          </ac:spMkLst>
        </pc:spChg>
        <pc:picChg chg="add mod">
          <ac:chgData name="Carmela Giglio" userId="7679140d-bd07-413c-9776-149d801d25e1" providerId="ADAL" clId="{27ABA46F-3090-4024-9834-D4334BA81C37}" dt="2024-04-02T09:38:30.118" v="522" actId="1076"/>
          <ac:picMkLst>
            <pc:docMk/>
            <pc:sldMk cId="3262701833" sldId="260"/>
            <ac:picMk id="5" creationId="{6DC6C25F-00BB-7235-5482-E91203AAC0EB}"/>
          </ac:picMkLst>
        </pc:picChg>
        <pc:picChg chg="del">
          <ac:chgData name="Carmela Giglio" userId="7679140d-bd07-413c-9776-149d801d25e1" providerId="ADAL" clId="{27ABA46F-3090-4024-9834-D4334BA81C37}" dt="2024-04-02T09:32:32.752" v="456" actId="478"/>
          <ac:picMkLst>
            <pc:docMk/>
            <pc:sldMk cId="3262701833" sldId="260"/>
            <ac:picMk id="6" creationId="{C9D320D9-20C6-0C78-BAC3-99E47FB9EE26}"/>
          </ac:picMkLst>
        </pc:picChg>
        <pc:picChg chg="add mod">
          <ac:chgData name="Carmela Giglio" userId="7679140d-bd07-413c-9776-149d801d25e1" providerId="ADAL" clId="{27ABA46F-3090-4024-9834-D4334BA81C37}" dt="2024-04-02T09:38:29.150" v="521" actId="1076"/>
          <ac:picMkLst>
            <pc:docMk/>
            <pc:sldMk cId="3262701833" sldId="260"/>
            <ac:picMk id="9" creationId="{9931637B-211A-0FC1-FB4B-A972BC918861}"/>
          </ac:picMkLst>
        </pc:picChg>
        <pc:picChg chg="add mod">
          <ac:chgData name="Carmela Giglio" userId="7679140d-bd07-413c-9776-149d801d25e1" providerId="ADAL" clId="{27ABA46F-3090-4024-9834-D4334BA81C37}" dt="2024-04-02T09:38:26.439" v="520" actId="1076"/>
          <ac:picMkLst>
            <pc:docMk/>
            <pc:sldMk cId="3262701833" sldId="260"/>
            <ac:picMk id="11" creationId="{811DF972-7BEE-91BE-2D36-9ABE53DE3460}"/>
          </ac:picMkLst>
        </pc:picChg>
      </pc:sldChg>
      <pc:sldChg chg="addSp delSp modSp add mod">
        <pc:chgData name="Carmela Giglio" userId="7679140d-bd07-413c-9776-149d801d25e1" providerId="ADAL" clId="{27ABA46F-3090-4024-9834-D4334BA81C37}" dt="2024-04-02T10:13:05.641" v="733" actId="1076"/>
        <pc:sldMkLst>
          <pc:docMk/>
          <pc:sldMk cId="1222564907" sldId="261"/>
        </pc:sldMkLst>
        <pc:spChg chg="mod">
          <ac:chgData name="Carmela Giglio" userId="7679140d-bd07-413c-9776-149d801d25e1" providerId="ADAL" clId="{27ABA46F-3090-4024-9834-D4334BA81C37}" dt="2024-04-02T10:11:42.306" v="680" actId="1076"/>
          <ac:spMkLst>
            <pc:docMk/>
            <pc:sldMk cId="1222564907" sldId="261"/>
            <ac:spMk id="2" creationId="{72994B8C-D513-9506-040A-538333E2333B}"/>
          </ac:spMkLst>
        </pc:spChg>
        <pc:spChg chg="add">
          <ac:chgData name="Carmela Giglio" userId="7679140d-bd07-413c-9776-149d801d25e1" providerId="ADAL" clId="{27ABA46F-3090-4024-9834-D4334BA81C37}" dt="2024-04-02T09:42:25.526" v="553"/>
          <ac:spMkLst>
            <pc:docMk/>
            <pc:sldMk cId="1222564907" sldId="261"/>
            <ac:spMk id="3" creationId="{6479F19F-09E4-AE7C-05A8-7BD8544F2941}"/>
          </ac:spMkLst>
        </pc:spChg>
        <pc:spChg chg="mod">
          <ac:chgData name="Carmela Giglio" userId="7679140d-bd07-413c-9776-149d801d25e1" providerId="ADAL" clId="{27ABA46F-3090-4024-9834-D4334BA81C37}" dt="2024-04-02T10:12:47.805" v="726" actId="1076"/>
          <ac:spMkLst>
            <pc:docMk/>
            <pc:sldMk cId="1222564907" sldId="261"/>
            <ac:spMk id="4" creationId="{BDCE6C7E-36D5-1B0C-AE7F-7286A49B757A}"/>
          </ac:spMkLst>
        </pc:spChg>
        <pc:spChg chg="add">
          <ac:chgData name="Carmela Giglio" userId="7679140d-bd07-413c-9776-149d801d25e1" providerId="ADAL" clId="{27ABA46F-3090-4024-9834-D4334BA81C37}" dt="2024-04-02T09:42:25.526" v="553"/>
          <ac:spMkLst>
            <pc:docMk/>
            <pc:sldMk cId="1222564907" sldId="261"/>
            <ac:spMk id="6" creationId="{C9CCF218-62A1-E1AA-FE1C-5B48B93366A2}"/>
          </ac:spMkLst>
        </pc:spChg>
        <pc:spChg chg="mod">
          <ac:chgData name="Carmela Giglio" userId="7679140d-bd07-413c-9776-149d801d25e1" providerId="ADAL" clId="{27ABA46F-3090-4024-9834-D4334BA81C37}" dt="2024-04-02T10:13:01.367" v="731" actId="20577"/>
          <ac:spMkLst>
            <pc:docMk/>
            <pc:sldMk cId="1222564907" sldId="261"/>
            <ac:spMk id="8" creationId="{63CF45BA-8E8D-14A4-0CAA-19F7E6B7DDAB}"/>
          </ac:spMkLst>
        </pc:spChg>
        <pc:picChg chg="del">
          <ac:chgData name="Carmela Giglio" userId="7679140d-bd07-413c-9776-149d801d25e1" providerId="ADAL" clId="{27ABA46F-3090-4024-9834-D4334BA81C37}" dt="2024-04-02T09:42:38.487" v="555" actId="478"/>
          <ac:picMkLst>
            <pc:docMk/>
            <pc:sldMk cId="1222564907" sldId="261"/>
            <ac:picMk id="5" creationId="{6DC6C25F-00BB-7235-5482-E91203AAC0EB}"/>
          </ac:picMkLst>
        </pc:picChg>
        <pc:picChg chg="del">
          <ac:chgData name="Carmela Giglio" userId="7679140d-bd07-413c-9776-149d801d25e1" providerId="ADAL" clId="{27ABA46F-3090-4024-9834-D4334BA81C37}" dt="2024-04-02T09:42:39.077" v="556" actId="478"/>
          <ac:picMkLst>
            <pc:docMk/>
            <pc:sldMk cId="1222564907" sldId="261"/>
            <ac:picMk id="9" creationId="{9931637B-211A-0FC1-FB4B-A972BC918861}"/>
          </ac:picMkLst>
        </pc:picChg>
        <pc:picChg chg="add del mod">
          <ac:chgData name="Carmela Giglio" userId="7679140d-bd07-413c-9776-149d801d25e1" providerId="ADAL" clId="{27ABA46F-3090-4024-9834-D4334BA81C37}" dt="2024-04-02T09:43:19.054" v="562" actId="478"/>
          <ac:picMkLst>
            <pc:docMk/>
            <pc:sldMk cId="1222564907" sldId="261"/>
            <ac:picMk id="10" creationId="{48F5AC12-C3DB-6B6D-6866-B24C85CA72B0}"/>
          </ac:picMkLst>
        </pc:picChg>
        <pc:picChg chg="del">
          <ac:chgData name="Carmela Giglio" userId="7679140d-bd07-413c-9776-149d801d25e1" providerId="ADAL" clId="{27ABA46F-3090-4024-9834-D4334BA81C37}" dt="2024-04-02T09:42:39.422" v="557" actId="478"/>
          <ac:picMkLst>
            <pc:docMk/>
            <pc:sldMk cId="1222564907" sldId="261"/>
            <ac:picMk id="11" creationId="{811DF972-7BEE-91BE-2D36-9ABE53DE3460}"/>
          </ac:picMkLst>
        </pc:picChg>
        <pc:picChg chg="add mod">
          <ac:chgData name="Carmela Giglio" userId="7679140d-bd07-413c-9776-149d801d25e1" providerId="ADAL" clId="{27ABA46F-3090-4024-9834-D4334BA81C37}" dt="2024-04-02T10:13:05.641" v="733" actId="1076"/>
          <ac:picMkLst>
            <pc:docMk/>
            <pc:sldMk cId="1222564907" sldId="261"/>
            <ac:picMk id="13" creationId="{CA392A1F-0F4C-22D5-83A3-F33036DCBE03}"/>
          </ac:picMkLst>
        </pc:picChg>
        <pc:picChg chg="add mod">
          <ac:chgData name="Carmela Giglio" userId="7679140d-bd07-413c-9776-149d801d25e1" providerId="ADAL" clId="{27ABA46F-3090-4024-9834-D4334BA81C37}" dt="2024-04-02T10:13:04.575" v="732" actId="1076"/>
          <ac:picMkLst>
            <pc:docMk/>
            <pc:sldMk cId="1222564907" sldId="261"/>
            <ac:picMk id="15" creationId="{9406B269-6A86-2A1E-A595-DB16D09E76B4}"/>
          </ac:picMkLst>
        </pc:picChg>
      </pc:sldChg>
      <pc:sldChg chg="delSp modSp add del mod">
        <pc:chgData name="Carmela Giglio" userId="7679140d-bd07-413c-9776-149d801d25e1" providerId="ADAL" clId="{27ABA46F-3090-4024-9834-D4334BA81C37}" dt="2024-04-02T09:17:24.368" v="271" actId="47"/>
        <pc:sldMkLst>
          <pc:docMk/>
          <pc:sldMk cId="1984291201" sldId="261"/>
        </pc:sldMkLst>
        <pc:spChg chg="mod">
          <ac:chgData name="Carmela Giglio" userId="7679140d-bd07-413c-9776-149d801d25e1" providerId="ADAL" clId="{27ABA46F-3090-4024-9834-D4334BA81C37}" dt="2024-04-02T09:09:08.615" v="136" actId="20577"/>
          <ac:spMkLst>
            <pc:docMk/>
            <pc:sldMk cId="1984291201" sldId="261"/>
            <ac:spMk id="2" creationId="{72994B8C-D513-9506-040A-538333E2333B}"/>
          </ac:spMkLst>
        </pc:spChg>
        <pc:spChg chg="del mod">
          <ac:chgData name="Carmela Giglio" userId="7679140d-bd07-413c-9776-149d801d25e1" providerId="ADAL" clId="{27ABA46F-3090-4024-9834-D4334BA81C37}" dt="2024-04-02T09:15:16.638" v="232"/>
          <ac:spMkLst>
            <pc:docMk/>
            <pc:sldMk cId="1984291201" sldId="261"/>
            <ac:spMk id="8" creationId="{63CF45BA-8E8D-14A4-0CAA-19F7E6B7DDAB}"/>
          </ac:spMkLst>
        </pc:spChg>
      </pc:sldChg>
      <pc:sldChg chg="del">
        <pc:chgData name="Carmela Giglio" userId="7679140d-bd07-413c-9776-149d801d25e1" providerId="ADAL" clId="{27ABA46F-3090-4024-9834-D4334BA81C37}" dt="2024-04-02T09:08:57.625" v="115" actId="47"/>
        <pc:sldMkLst>
          <pc:docMk/>
          <pc:sldMk cId="4126688352" sldId="263"/>
        </pc:sldMkLst>
      </pc:sldChg>
    </pc:docChg>
  </pc:docChgLst>
  <pc:docChgLst>
    <pc:chgData name="Carmela Giglio" userId="7679140d-bd07-413c-9776-149d801d25e1" providerId="ADAL" clId="{B7E06000-3E2E-44AF-A57E-6151E292EFC5}"/>
    <pc:docChg chg="undo custSel addSld modSld sldOrd">
      <pc:chgData name="Carmela Giglio" userId="7679140d-bd07-413c-9776-149d801d25e1" providerId="ADAL" clId="{B7E06000-3E2E-44AF-A57E-6151E292EFC5}" dt="2024-03-15T13:39:58.205" v="823" actId="313"/>
      <pc:docMkLst>
        <pc:docMk/>
      </pc:docMkLst>
      <pc:sldChg chg="modSp new mod">
        <pc:chgData name="Carmela Giglio" userId="7679140d-bd07-413c-9776-149d801d25e1" providerId="ADAL" clId="{B7E06000-3E2E-44AF-A57E-6151E292EFC5}" dt="2024-03-15T11:48:54.563" v="24" actId="20577"/>
        <pc:sldMkLst>
          <pc:docMk/>
          <pc:sldMk cId="594806665" sldId="256"/>
        </pc:sldMkLst>
        <pc:spChg chg="mod">
          <ac:chgData name="Carmela Giglio" userId="7679140d-bd07-413c-9776-149d801d25e1" providerId="ADAL" clId="{B7E06000-3E2E-44AF-A57E-6151E292EFC5}" dt="2024-03-15T11:48:54.563" v="24" actId="20577"/>
          <ac:spMkLst>
            <pc:docMk/>
            <pc:sldMk cId="594806665" sldId="256"/>
            <ac:spMk id="2" creationId="{58E8ED9D-AE41-A9E8-1A32-E3248933C986}"/>
          </ac:spMkLst>
        </pc:spChg>
      </pc:sldChg>
      <pc:sldChg chg="addSp modSp new mod">
        <pc:chgData name="Carmela Giglio" userId="7679140d-bd07-413c-9776-149d801d25e1" providerId="ADAL" clId="{B7E06000-3E2E-44AF-A57E-6151E292EFC5}" dt="2024-03-15T13:38:36.606" v="791" actId="2710"/>
        <pc:sldMkLst>
          <pc:docMk/>
          <pc:sldMk cId="2711129071" sldId="257"/>
        </pc:sldMkLst>
        <pc:spChg chg="mod">
          <ac:chgData name="Carmela Giglio" userId="7679140d-bd07-413c-9776-149d801d25e1" providerId="ADAL" clId="{B7E06000-3E2E-44AF-A57E-6151E292EFC5}" dt="2024-03-15T11:55:13.640" v="105" actId="255"/>
          <ac:spMkLst>
            <pc:docMk/>
            <pc:sldMk cId="2711129071" sldId="257"/>
            <ac:spMk id="2" creationId="{72994B8C-D513-9506-040A-538333E2333B}"/>
          </ac:spMkLst>
        </pc:spChg>
        <pc:spChg chg="mod">
          <ac:chgData name="Carmela Giglio" userId="7679140d-bd07-413c-9776-149d801d25e1" providerId="ADAL" clId="{B7E06000-3E2E-44AF-A57E-6151E292EFC5}" dt="2024-03-15T13:38:36.606" v="791" actId="2710"/>
          <ac:spMkLst>
            <pc:docMk/>
            <pc:sldMk cId="2711129071" sldId="257"/>
            <ac:spMk id="3" creationId="{625B88BB-CDA6-E4CC-64C3-0D2611428026}"/>
          </ac:spMkLst>
        </pc:spChg>
        <pc:spChg chg="add mod">
          <ac:chgData name="Carmela Giglio" userId="7679140d-bd07-413c-9776-149d801d25e1" providerId="ADAL" clId="{B7E06000-3E2E-44AF-A57E-6151E292EFC5}" dt="2024-03-15T11:55:32.533" v="141" actId="20577"/>
          <ac:spMkLst>
            <pc:docMk/>
            <pc:sldMk cId="2711129071" sldId="257"/>
            <ac:spMk id="4" creationId="{BDCE6C7E-36D5-1B0C-AE7F-7286A49B757A}"/>
          </ac:spMkLst>
        </pc:spChg>
      </pc:sldChg>
      <pc:sldChg chg="addSp delSp modSp add mod">
        <pc:chgData name="Carmela Giglio" userId="7679140d-bd07-413c-9776-149d801d25e1" providerId="ADAL" clId="{B7E06000-3E2E-44AF-A57E-6151E292EFC5}" dt="2024-03-15T13:39:24.434" v="807" actId="20577"/>
        <pc:sldMkLst>
          <pc:docMk/>
          <pc:sldMk cId="2281607561" sldId="258"/>
        </pc:sldMkLst>
        <pc:spChg chg="mod">
          <ac:chgData name="Carmela Giglio" userId="7679140d-bd07-413c-9776-149d801d25e1" providerId="ADAL" clId="{B7E06000-3E2E-44AF-A57E-6151E292EFC5}" dt="2024-03-15T12:47:00.136" v="297" actId="20577"/>
          <ac:spMkLst>
            <pc:docMk/>
            <pc:sldMk cId="2281607561" sldId="258"/>
            <ac:spMk id="2" creationId="{72994B8C-D513-9506-040A-538333E2333B}"/>
          </ac:spMkLst>
        </pc:spChg>
        <pc:spChg chg="del mod">
          <ac:chgData name="Carmela Giglio" userId="7679140d-bd07-413c-9776-149d801d25e1" providerId="ADAL" clId="{B7E06000-3E2E-44AF-A57E-6151E292EFC5}" dt="2024-03-15T12:44:26.806" v="194" actId="478"/>
          <ac:spMkLst>
            <pc:docMk/>
            <pc:sldMk cId="2281607561" sldId="258"/>
            <ac:spMk id="3" creationId="{625B88BB-CDA6-E4CC-64C3-0D2611428026}"/>
          </ac:spMkLst>
        </pc:spChg>
        <pc:spChg chg="mod">
          <ac:chgData name="Carmela Giglio" userId="7679140d-bd07-413c-9776-149d801d25e1" providerId="ADAL" clId="{B7E06000-3E2E-44AF-A57E-6151E292EFC5}" dt="2024-03-15T13:28:20.791" v="549" actId="20577"/>
          <ac:spMkLst>
            <pc:docMk/>
            <pc:sldMk cId="2281607561" sldId="258"/>
            <ac:spMk id="4" creationId="{BDCE6C7E-36D5-1B0C-AE7F-7286A49B757A}"/>
          </ac:spMkLst>
        </pc:spChg>
        <pc:spChg chg="add mod">
          <ac:chgData name="Carmela Giglio" userId="7679140d-bd07-413c-9776-149d801d25e1" providerId="ADAL" clId="{B7E06000-3E2E-44AF-A57E-6151E292EFC5}" dt="2024-03-15T13:39:24.434" v="807" actId="20577"/>
          <ac:spMkLst>
            <pc:docMk/>
            <pc:sldMk cId="2281607561" sldId="258"/>
            <ac:spMk id="8" creationId="{63CF45BA-8E8D-14A4-0CAA-19F7E6B7DDAB}"/>
          </ac:spMkLst>
        </pc:spChg>
        <pc:picChg chg="add del mod">
          <ac:chgData name="Carmela Giglio" userId="7679140d-bd07-413c-9776-149d801d25e1" providerId="ADAL" clId="{B7E06000-3E2E-44AF-A57E-6151E292EFC5}" dt="2024-03-15T12:47:57.727" v="303" actId="478"/>
          <ac:picMkLst>
            <pc:docMk/>
            <pc:sldMk cId="2281607561" sldId="258"/>
            <ac:picMk id="6" creationId="{C55330F8-EF05-E2BC-168F-6BC367613F72}"/>
          </ac:picMkLst>
        </pc:picChg>
        <pc:picChg chg="add del mod">
          <ac:chgData name="Carmela Giglio" userId="7679140d-bd07-413c-9776-149d801d25e1" providerId="ADAL" clId="{B7E06000-3E2E-44AF-A57E-6151E292EFC5}" dt="2024-03-15T12:50:03.596" v="331" actId="478"/>
          <ac:picMkLst>
            <pc:docMk/>
            <pc:sldMk cId="2281607561" sldId="258"/>
            <ac:picMk id="10" creationId="{ABDA2495-0E32-4C9D-C229-F47DAAABDFA6}"/>
          </ac:picMkLst>
        </pc:picChg>
        <pc:picChg chg="add mod">
          <ac:chgData name="Carmela Giglio" userId="7679140d-bd07-413c-9776-149d801d25e1" providerId="ADAL" clId="{B7E06000-3E2E-44AF-A57E-6151E292EFC5}" dt="2024-03-15T13:39:04.771" v="797" actId="1076"/>
          <ac:picMkLst>
            <pc:docMk/>
            <pc:sldMk cId="2281607561" sldId="258"/>
            <ac:picMk id="12" creationId="{B95A3970-F1CA-7903-1394-CE2EA71880D8}"/>
          </ac:picMkLst>
        </pc:picChg>
        <pc:picChg chg="add mod">
          <ac:chgData name="Carmela Giglio" userId="7679140d-bd07-413c-9776-149d801d25e1" providerId="ADAL" clId="{B7E06000-3E2E-44AF-A57E-6151E292EFC5}" dt="2024-03-15T13:39:05.646" v="798" actId="1076"/>
          <ac:picMkLst>
            <pc:docMk/>
            <pc:sldMk cId="2281607561" sldId="258"/>
            <ac:picMk id="14" creationId="{99CC3095-24DA-1CD7-0F01-B97FBD189279}"/>
          </ac:picMkLst>
        </pc:picChg>
      </pc:sldChg>
      <pc:sldChg chg="modSp add mod ord">
        <pc:chgData name="Carmela Giglio" userId="7679140d-bd07-413c-9776-149d801d25e1" providerId="ADAL" clId="{B7E06000-3E2E-44AF-A57E-6151E292EFC5}" dt="2024-03-15T13:38:51.795" v="796" actId="20577"/>
        <pc:sldMkLst>
          <pc:docMk/>
          <pc:sldMk cId="151327625" sldId="259"/>
        </pc:sldMkLst>
        <pc:spChg chg="mod">
          <ac:chgData name="Carmela Giglio" userId="7679140d-bd07-413c-9776-149d801d25e1" providerId="ADAL" clId="{B7E06000-3E2E-44AF-A57E-6151E292EFC5}" dt="2024-03-15T13:38:51.795" v="796" actId="20577"/>
          <ac:spMkLst>
            <pc:docMk/>
            <pc:sldMk cId="151327625" sldId="259"/>
            <ac:spMk id="8" creationId="{63CF45BA-8E8D-14A4-0CAA-19F7E6B7DDAB}"/>
          </ac:spMkLst>
        </pc:spChg>
      </pc:sldChg>
      <pc:sldChg chg="addSp delSp modSp add mod">
        <pc:chgData name="Carmela Giglio" userId="7679140d-bd07-413c-9776-149d801d25e1" providerId="ADAL" clId="{B7E06000-3E2E-44AF-A57E-6151E292EFC5}" dt="2024-03-15T13:39:49.134" v="821" actId="20577"/>
        <pc:sldMkLst>
          <pc:docMk/>
          <pc:sldMk cId="3262701833" sldId="260"/>
        </pc:sldMkLst>
        <pc:spChg chg="mod">
          <ac:chgData name="Carmela Giglio" userId="7679140d-bd07-413c-9776-149d801d25e1" providerId="ADAL" clId="{B7E06000-3E2E-44AF-A57E-6151E292EFC5}" dt="2024-03-15T12:51:41.250" v="390" actId="20577"/>
          <ac:spMkLst>
            <pc:docMk/>
            <pc:sldMk cId="3262701833" sldId="260"/>
            <ac:spMk id="2" creationId="{72994B8C-D513-9506-040A-538333E2333B}"/>
          </ac:spMkLst>
        </pc:spChg>
        <pc:spChg chg="mod">
          <ac:chgData name="Carmela Giglio" userId="7679140d-bd07-413c-9776-149d801d25e1" providerId="ADAL" clId="{B7E06000-3E2E-44AF-A57E-6151E292EFC5}" dt="2024-03-15T12:52:15.556" v="402" actId="20577"/>
          <ac:spMkLst>
            <pc:docMk/>
            <pc:sldMk cId="3262701833" sldId="260"/>
            <ac:spMk id="4" creationId="{BDCE6C7E-36D5-1B0C-AE7F-7286A49B757A}"/>
          </ac:spMkLst>
        </pc:spChg>
        <pc:spChg chg="mod">
          <ac:chgData name="Carmela Giglio" userId="7679140d-bd07-413c-9776-149d801d25e1" providerId="ADAL" clId="{B7E06000-3E2E-44AF-A57E-6151E292EFC5}" dt="2024-03-15T13:39:49.134" v="821" actId="20577"/>
          <ac:spMkLst>
            <pc:docMk/>
            <pc:sldMk cId="3262701833" sldId="260"/>
            <ac:spMk id="8" creationId="{63CF45BA-8E8D-14A4-0CAA-19F7E6B7DDAB}"/>
          </ac:spMkLst>
        </pc:spChg>
        <pc:picChg chg="add mod">
          <ac:chgData name="Carmela Giglio" userId="7679140d-bd07-413c-9776-149d801d25e1" providerId="ADAL" clId="{B7E06000-3E2E-44AF-A57E-6151E292EFC5}" dt="2024-03-15T13:33:52.052" v="676" actId="1076"/>
          <ac:picMkLst>
            <pc:docMk/>
            <pc:sldMk cId="3262701833" sldId="260"/>
            <ac:picMk id="5" creationId="{F9A51590-A501-EF47-9FA6-CB83D1386286}"/>
          </ac:picMkLst>
        </pc:picChg>
        <pc:picChg chg="del">
          <ac:chgData name="Carmela Giglio" userId="7679140d-bd07-413c-9776-149d801d25e1" providerId="ADAL" clId="{B7E06000-3E2E-44AF-A57E-6151E292EFC5}" dt="2024-03-15T12:51:57.267" v="392" actId="478"/>
          <ac:picMkLst>
            <pc:docMk/>
            <pc:sldMk cId="3262701833" sldId="260"/>
            <ac:picMk id="12" creationId="{B95A3970-F1CA-7903-1394-CE2EA71880D8}"/>
          </ac:picMkLst>
        </pc:picChg>
        <pc:picChg chg="del">
          <ac:chgData name="Carmela Giglio" userId="7679140d-bd07-413c-9776-149d801d25e1" providerId="ADAL" clId="{B7E06000-3E2E-44AF-A57E-6151E292EFC5}" dt="2024-03-15T12:51:56.707" v="391" actId="478"/>
          <ac:picMkLst>
            <pc:docMk/>
            <pc:sldMk cId="3262701833" sldId="260"/>
            <ac:picMk id="14" creationId="{99CC3095-24DA-1CD7-0F01-B97FBD189279}"/>
          </ac:picMkLst>
        </pc:picChg>
      </pc:sldChg>
      <pc:sldChg chg="addSp delSp modSp add mod">
        <pc:chgData name="Carmela Giglio" userId="7679140d-bd07-413c-9776-149d801d25e1" providerId="ADAL" clId="{B7E06000-3E2E-44AF-A57E-6151E292EFC5}" dt="2024-03-15T13:39:58.205" v="823" actId="313"/>
        <pc:sldMkLst>
          <pc:docMk/>
          <pc:sldMk cId="749141202" sldId="261"/>
        </pc:sldMkLst>
        <pc:spChg chg="mod">
          <ac:chgData name="Carmela Giglio" userId="7679140d-bd07-413c-9776-149d801d25e1" providerId="ADAL" clId="{B7E06000-3E2E-44AF-A57E-6151E292EFC5}" dt="2024-03-15T12:52:58.205" v="458" actId="14100"/>
          <ac:spMkLst>
            <pc:docMk/>
            <pc:sldMk cId="749141202" sldId="261"/>
            <ac:spMk id="2" creationId="{72994B8C-D513-9506-040A-538333E2333B}"/>
          </ac:spMkLst>
        </pc:spChg>
        <pc:spChg chg="add mod">
          <ac:chgData name="Carmela Giglio" userId="7679140d-bd07-413c-9776-149d801d25e1" providerId="ADAL" clId="{B7E06000-3E2E-44AF-A57E-6151E292EFC5}" dt="2024-03-15T12:53:02.656" v="459" actId="1076"/>
          <ac:spMkLst>
            <pc:docMk/>
            <pc:sldMk cId="749141202" sldId="261"/>
            <ac:spMk id="3" creationId="{788636B4-58F0-BEC4-51EE-373290C04C51}"/>
          </ac:spMkLst>
        </pc:spChg>
        <pc:spChg chg="del">
          <ac:chgData name="Carmela Giglio" userId="7679140d-bd07-413c-9776-149d801d25e1" providerId="ADAL" clId="{B7E06000-3E2E-44AF-A57E-6151E292EFC5}" dt="2024-03-15T13:27:58.775" v="543" actId="478"/>
          <ac:spMkLst>
            <pc:docMk/>
            <pc:sldMk cId="749141202" sldId="261"/>
            <ac:spMk id="4" creationId="{BDCE6C7E-36D5-1B0C-AE7F-7286A49B757A}"/>
          </ac:spMkLst>
        </pc:spChg>
        <pc:spChg chg="add">
          <ac:chgData name="Carmela Giglio" userId="7679140d-bd07-413c-9776-149d801d25e1" providerId="ADAL" clId="{B7E06000-3E2E-44AF-A57E-6151E292EFC5}" dt="2024-03-15T13:07:21.135" v="461"/>
          <ac:spMkLst>
            <pc:docMk/>
            <pc:sldMk cId="749141202" sldId="261"/>
            <ac:spMk id="6" creationId="{468F607B-DC64-589F-E55D-61E238860EE5}"/>
          </ac:spMkLst>
        </pc:spChg>
        <pc:spChg chg="add">
          <ac:chgData name="Carmela Giglio" userId="7679140d-bd07-413c-9776-149d801d25e1" providerId="ADAL" clId="{B7E06000-3E2E-44AF-A57E-6151E292EFC5}" dt="2024-03-15T13:07:30.955" v="463"/>
          <ac:spMkLst>
            <pc:docMk/>
            <pc:sldMk cId="749141202" sldId="261"/>
            <ac:spMk id="7" creationId="{A17F88BE-B817-2380-484E-482A8ACDE3FE}"/>
          </ac:spMkLst>
        </pc:spChg>
        <pc:spChg chg="mod">
          <ac:chgData name="Carmela Giglio" userId="7679140d-bd07-413c-9776-149d801d25e1" providerId="ADAL" clId="{B7E06000-3E2E-44AF-A57E-6151E292EFC5}" dt="2024-03-15T13:39:58.205" v="823" actId="313"/>
          <ac:spMkLst>
            <pc:docMk/>
            <pc:sldMk cId="749141202" sldId="261"/>
            <ac:spMk id="8" creationId="{63CF45BA-8E8D-14A4-0CAA-19F7E6B7DDAB}"/>
          </ac:spMkLst>
        </pc:spChg>
        <pc:spChg chg="add mod">
          <ac:chgData name="Carmela Giglio" userId="7679140d-bd07-413c-9776-149d801d25e1" providerId="ADAL" clId="{B7E06000-3E2E-44AF-A57E-6151E292EFC5}" dt="2024-03-15T13:28:32.724" v="562" actId="1076"/>
          <ac:spMkLst>
            <pc:docMk/>
            <pc:sldMk cId="749141202" sldId="261"/>
            <ac:spMk id="11" creationId="{7CBF180E-82F0-B88E-C118-97F73F17DADF}"/>
          </ac:spMkLst>
        </pc:spChg>
        <pc:picChg chg="del">
          <ac:chgData name="Carmela Giglio" userId="7679140d-bd07-413c-9776-149d801d25e1" providerId="ADAL" clId="{B7E06000-3E2E-44AF-A57E-6151E292EFC5}" dt="2024-03-15T12:52:29.524" v="404" actId="478"/>
          <ac:picMkLst>
            <pc:docMk/>
            <pc:sldMk cId="749141202" sldId="261"/>
            <ac:picMk id="5" creationId="{F9A51590-A501-EF47-9FA6-CB83D1386286}"/>
          </ac:picMkLst>
        </pc:picChg>
        <pc:picChg chg="add mod">
          <ac:chgData name="Carmela Giglio" userId="7679140d-bd07-413c-9776-149d801d25e1" providerId="ADAL" clId="{B7E06000-3E2E-44AF-A57E-6151E292EFC5}" dt="2024-03-15T13:29:04.517" v="594" actId="1076"/>
          <ac:picMkLst>
            <pc:docMk/>
            <pc:sldMk cId="749141202" sldId="261"/>
            <ac:picMk id="10" creationId="{CA3E080D-1EF0-C919-EF4B-6C29FF58D1E5}"/>
          </ac:picMkLst>
        </pc:picChg>
      </pc:sldChg>
      <pc:sldChg chg="addSp delSp modSp add mod">
        <pc:chgData name="Carmela Giglio" userId="7679140d-bd07-413c-9776-149d801d25e1" providerId="ADAL" clId="{B7E06000-3E2E-44AF-A57E-6151E292EFC5}" dt="2024-03-15T13:37:32.499" v="766" actId="20577"/>
        <pc:sldMkLst>
          <pc:docMk/>
          <pc:sldMk cId="1992528194" sldId="262"/>
        </pc:sldMkLst>
        <pc:spChg chg="mod">
          <ac:chgData name="Carmela Giglio" userId="7679140d-bd07-413c-9776-149d801d25e1" providerId="ADAL" clId="{B7E06000-3E2E-44AF-A57E-6151E292EFC5}" dt="2024-03-15T13:34:24.781" v="703" actId="20577"/>
          <ac:spMkLst>
            <pc:docMk/>
            <pc:sldMk cId="1992528194" sldId="262"/>
            <ac:spMk id="2" creationId="{72994B8C-D513-9506-040A-538333E2333B}"/>
          </ac:spMkLst>
        </pc:spChg>
        <pc:spChg chg="del mod">
          <ac:chgData name="Carmela Giglio" userId="7679140d-bd07-413c-9776-149d801d25e1" providerId="ADAL" clId="{B7E06000-3E2E-44AF-A57E-6151E292EFC5}" dt="2024-03-15T13:34:55.678" v="710" actId="478"/>
          <ac:spMkLst>
            <pc:docMk/>
            <pc:sldMk cId="1992528194" sldId="262"/>
            <ac:spMk id="3" creationId="{788636B4-58F0-BEC4-51EE-373290C04C51}"/>
          </ac:spMkLst>
        </pc:spChg>
        <pc:spChg chg="mod">
          <ac:chgData name="Carmela Giglio" userId="7679140d-bd07-413c-9776-149d801d25e1" providerId="ADAL" clId="{B7E06000-3E2E-44AF-A57E-6151E292EFC5}" dt="2024-03-15T13:37:21.476" v="755" actId="1076"/>
          <ac:spMkLst>
            <pc:docMk/>
            <pc:sldMk cId="1992528194" sldId="262"/>
            <ac:spMk id="8" creationId="{63CF45BA-8E8D-14A4-0CAA-19F7E6B7DDAB}"/>
          </ac:spMkLst>
        </pc:spChg>
        <pc:spChg chg="add mod">
          <ac:chgData name="Carmela Giglio" userId="7679140d-bd07-413c-9776-149d801d25e1" providerId="ADAL" clId="{B7E06000-3E2E-44AF-A57E-6151E292EFC5}" dt="2024-03-15T13:37:32.499" v="766" actId="20577"/>
          <ac:spMkLst>
            <pc:docMk/>
            <pc:sldMk cId="1992528194" sldId="262"/>
            <ac:spMk id="9" creationId="{F90DA5EF-4198-7BC8-6C21-FCF2918058D7}"/>
          </ac:spMkLst>
        </pc:spChg>
        <pc:spChg chg="del">
          <ac:chgData name="Carmela Giglio" userId="7679140d-bd07-413c-9776-149d801d25e1" providerId="ADAL" clId="{B7E06000-3E2E-44AF-A57E-6151E292EFC5}" dt="2024-03-15T13:36:07.100" v="734" actId="478"/>
          <ac:spMkLst>
            <pc:docMk/>
            <pc:sldMk cId="1992528194" sldId="262"/>
            <ac:spMk id="11" creationId="{7CBF180E-82F0-B88E-C118-97F73F17DADF}"/>
          </ac:spMkLst>
        </pc:spChg>
        <pc:picChg chg="add mod">
          <ac:chgData name="Carmela Giglio" userId="7679140d-bd07-413c-9776-149d801d25e1" providerId="ADAL" clId="{B7E06000-3E2E-44AF-A57E-6151E292EFC5}" dt="2024-03-15T13:37:22.836" v="757" actId="1076"/>
          <ac:picMkLst>
            <pc:docMk/>
            <pc:sldMk cId="1992528194" sldId="262"/>
            <ac:picMk id="5" creationId="{8A167ED2-69FF-44F5-0F96-74170FFCD5A5}"/>
          </ac:picMkLst>
        </pc:picChg>
        <pc:picChg chg="add mod">
          <ac:chgData name="Carmela Giglio" userId="7679140d-bd07-413c-9776-149d801d25e1" providerId="ADAL" clId="{B7E06000-3E2E-44AF-A57E-6151E292EFC5}" dt="2024-03-15T13:37:22.179" v="756" actId="1076"/>
          <ac:picMkLst>
            <pc:docMk/>
            <pc:sldMk cId="1992528194" sldId="262"/>
            <ac:picMk id="7" creationId="{1730E409-FDD9-90F0-1211-2BBE528C89A5}"/>
          </ac:picMkLst>
        </pc:picChg>
        <pc:picChg chg="del">
          <ac:chgData name="Carmela Giglio" userId="7679140d-bd07-413c-9776-149d801d25e1" providerId="ADAL" clId="{B7E06000-3E2E-44AF-A57E-6151E292EFC5}" dt="2024-03-15T13:36:05.854" v="733" actId="478"/>
          <ac:picMkLst>
            <pc:docMk/>
            <pc:sldMk cId="1992528194" sldId="262"/>
            <ac:picMk id="10" creationId="{CA3E080D-1EF0-C919-EF4B-6C29FF58D1E5}"/>
          </ac:picMkLst>
        </pc:picChg>
      </pc:sldChg>
    </pc:docChg>
  </pc:docChgLst>
  <pc:docChgLst>
    <pc:chgData name="Carmela Giglio" userId="7679140d-bd07-413c-9776-149d801d25e1" providerId="ADAL" clId="{9D08D40B-D6B9-42D3-B27A-E1D53062C6D0}"/>
    <pc:docChg chg="undo custSel addSld delSld modSld">
      <pc:chgData name="Carmela Giglio" userId="7679140d-bd07-413c-9776-149d801d25e1" providerId="ADAL" clId="{9D08D40B-D6B9-42D3-B27A-E1D53062C6D0}" dt="2024-04-02T08:46:25.233" v="694" actId="1076"/>
      <pc:docMkLst>
        <pc:docMk/>
      </pc:docMkLst>
      <pc:sldChg chg="modSp mod">
        <pc:chgData name="Carmela Giglio" userId="7679140d-bd07-413c-9776-149d801d25e1" providerId="ADAL" clId="{9D08D40B-D6B9-42D3-B27A-E1D53062C6D0}" dt="2024-04-02T08:45:41.058" v="686" actId="20577"/>
        <pc:sldMkLst>
          <pc:docMk/>
          <pc:sldMk cId="594806665" sldId="256"/>
        </pc:sldMkLst>
        <pc:spChg chg="mod">
          <ac:chgData name="Carmela Giglio" userId="7679140d-bd07-413c-9776-149d801d25e1" providerId="ADAL" clId="{9D08D40B-D6B9-42D3-B27A-E1D53062C6D0}" dt="2024-04-02T08:45:41.058" v="686" actId="20577"/>
          <ac:spMkLst>
            <pc:docMk/>
            <pc:sldMk cId="594806665" sldId="256"/>
            <ac:spMk id="2" creationId="{58E8ED9D-AE41-A9E8-1A32-E3248933C986}"/>
          </ac:spMkLst>
        </pc:spChg>
      </pc:sldChg>
      <pc:sldChg chg="addSp modSp mod">
        <pc:chgData name="Carmela Giglio" userId="7679140d-bd07-413c-9776-149d801d25e1" providerId="ADAL" clId="{9D08D40B-D6B9-42D3-B27A-E1D53062C6D0}" dt="2024-04-02T08:45:58.789" v="693" actId="20577"/>
        <pc:sldMkLst>
          <pc:docMk/>
          <pc:sldMk cId="2711129071" sldId="257"/>
        </pc:sldMkLst>
        <pc:spChg chg="mod">
          <ac:chgData name="Carmela Giglio" userId="7679140d-bd07-413c-9776-149d801d25e1" providerId="ADAL" clId="{9D08D40B-D6B9-42D3-B27A-E1D53062C6D0}" dt="2024-04-02T08:02:38.764" v="38" actId="20577"/>
          <ac:spMkLst>
            <pc:docMk/>
            <pc:sldMk cId="2711129071" sldId="257"/>
            <ac:spMk id="2" creationId="{72994B8C-D513-9506-040A-538333E2333B}"/>
          </ac:spMkLst>
        </pc:spChg>
        <pc:spChg chg="mod">
          <ac:chgData name="Carmela Giglio" userId="7679140d-bd07-413c-9776-149d801d25e1" providerId="ADAL" clId="{9D08D40B-D6B9-42D3-B27A-E1D53062C6D0}" dt="2024-04-02T08:45:58.789" v="693" actId="20577"/>
          <ac:spMkLst>
            <pc:docMk/>
            <pc:sldMk cId="2711129071" sldId="257"/>
            <ac:spMk id="3" creationId="{625B88BB-CDA6-E4CC-64C3-0D2611428026}"/>
          </ac:spMkLst>
        </pc:spChg>
        <pc:spChg chg="mod">
          <ac:chgData name="Carmela Giglio" userId="7679140d-bd07-413c-9776-149d801d25e1" providerId="ADAL" clId="{9D08D40B-D6B9-42D3-B27A-E1D53062C6D0}" dt="2024-04-02T08:04:42.838" v="94" actId="1076"/>
          <ac:spMkLst>
            <pc:docMk/>
            <pc:sldMk cId="2711129071" sldId="257"/>
            <ac:spMk id="4" creationId="{BDCE6C7E-36D5-1B0C-AE7F-7286A49B757A}"/>
          </ac:spMkLst>
        </pc:spChg>
        <pc:picChg chg="add mod">
          <ac:chgData name="Carmela Giglio" userId="7679140d-bd07-413c-9776-149d801d25e1" providerId="ADAL" clId="{9D08D40B-D6B9-42D3-B27A-E1D53062C6D0}" dt="2024-04-02T08:04:44.687" v="96" actId="1076"/>
          <ac:picMkLst>
            <pc:docMk/>
            <pc:sldMk cId="2711129071" sldId="257"/>
            <ac:picMk id="6" creationId="{2E3D61BA-D9BF-37B7-8CDB-739B35990E51}"/>
          </ac:picMkLst>
        </pc:picChg>
      </pc:sldChg>
      <pc:sldChg chg="addSp delSp modSp mod">
        <pc:chgData name="Carmela Giglio" userId="7679140d-bd07-413c-9776-149d801d25e1" providerId="ADAL" clId="{9D08D40B-D6B9-42D3-B27A-E1D53062C6D0}" dt="2024-04-02T08:45:37.273" v="685" actId="1076"/>
        <pc:sldMkLst>
          <pc:docMk/>
          <pc:sldMk cId="2281607561" sldId="258"/>
        </pc:sldMkLst>
        <pc:spChg chg="mod">
          <ac:chgData name="Carmela Giglio" userId="7679140d-bd07-413c-9776-149d801d25e1" providerId="ADAL" clId="{9D08D40B-D6B9-42D3-B27A-E1D53062C6D0}" dt="2024-04-02T08:26:47.193" v="376" actId="20577"/>
          <ac:spMkLst>
            <pc:docMk/>
            <pc:sldMk cId="2281607561" sldId="258"/>
            <ac:spMk id="2" creationId="{72994B8C-D513-9506-040A-538333E2333B}"/>
          </ac:spMkLst>
        </pc:spChg>
        <pc:spChg chg="mod">
          <ac:chgData name="Carmela Giglio" userId="7679140d-bd07-413c-9776-149d801d25e1" providerId="ADAL" clId="{9D08D40B-D6B9-42D3-B27A-E1D53062C6D0}" dt="2024-04-02T08:28:34.494" v="430" actId="20577"/>
          <ac:spMkLst>
            <pc:docMk/>
            <pc:sldMk cId="2281607561" sldId="258"/>
            <ac:spMk id="4" creationId="{BDCE6C7E-36D5-1B0C-AE7F-7286A49B757A}"/>
          </ac:spMkLst>
        </pc:spChg>
        <pc:spChg chg="add">
          <ac:chgData name="Carmela Giglio" userId="7679140d-bd07-413c-9776-149d801d25e1" providerId="ADAL" clId="{9D08D40B-D6B9-42D3-B27A-E1D53062C6D0}" dt="2024-04-02T08:43:48.078" v="632"/>
          <ac:spMkLst>
            <pc:docMk/>
            <pc:sldMk cId="2281607561" sldId="258"/>
            <ac:spMk id="6" creationId="{5244570E-481C-06FD-25D0-0A4F81390F00}"/>
          </ac:spMkLst>
        </pc:spChg>
        <pc:spChg chg="add">
          <ac:chgData name="Carmela Giglio" userId="7679140d-bd07-413c-9776-149d801d25e1" providerId="ADAL" clId="{9D08D40B-D6B9-42D3-B27A-E1D53062C6D0}" dt="2024-04-02T08:43:48.078" v="632"/>
          <ac:spMkLst>
            <pc:docMk/>
            <pc:sldMk cId="2281607561" sldId="258"/>
            <ac:spMk id="7" creationId="{E185A94C-8145-65D5-09AF-2F9BC482935E}"/>
          </ac:spMkLst>
        </pc:spChg>
        <pc:spChg chg="mod">
          <ac:chgData name="Carmela Giglio" userId="7679140d-bd07-413c-9776-149d801d25e1" providerId="ADAL" clId="{9D08D40B-D6B9-42D3-B27A-E1D53062C6D0}" dt="2024-04-02T08:45:36.330" v="684" actId="14100"/>
          <ac:spMkLst>
            <pc:docMk/>
            <pc:sldMk cId="2281607561" sldId="258"/>
            <ac:spMk id="8" creationId="{63CF45BA-8E8D-14A4-0CAA-19F7E6B7DDAB}"/>
          </ac:spMkLst>
        </pc:spChg>
        <pc:picChg chg="add mod">
          <ac:chgData name="Carmela Giglio" userId="7679140d-bd07-413c-9776-149d801d25e1" providerId="ADAL" clId="{9D08D40B-D6B9-42D3-B27A-E1D53062C6D0}" dt="2024-04-02T08:45:37.273" v="685" actId="1076"/>
          <ac:picMkLst>
            <pc:docMk/>
            <pc:sldMk cId="2281607561" sldId="258"/>
            <ac:picMk id="5" creationId="{622EA017-2AE3-79A2-A0B8-D5D63EB7AF69}"/>
          </ac:picMkLst>
        </pc:picChg>
        <pc:picChg chg="del">
          <ac:chgData name="Carmela Giglio" userId="7679140d-bd07-413c-9776-149d801d25e1" providerId="ADAL" clId="{9D08D40B-D6B9-42D3-B27A-E1D53062C6D0}" dt="2024-04-02T08:27:56.141" v="393" actId="478"/>
          <ac:picMkLst>
            <pc:docMk/>
            <pc:sldMk cId="2281607561" sldId="258"/>
            <ac:picMk id="12" creationId="{B95A3970-F1CA-7903-1394-CE2EA71880D8}"/>
          </ac:picMkLst>
        </pc:picChg>
        <pc:picChg chg="del">
          <ac:chgData name="Carmela Giglio" userId="7679140d-bd07-413c-9776-149d801d25e1" providerId="ADAL" clId="{9D08D40B-D6B9-42D3-B27A-E1D53062C6D0}" dt="2024-04-02T08:28:17.857" v="394" actId="478"/>
          <ac:picMkLst>
            <pc:docMk/>
            <pc:sldMk cId="2281607561" sldId="258"/>
            <ac:picMk id="14" creationId="{99CC3095-24DA-1CD7-0F01-B97FBD189279}"/>
          </ac:picMkLst>
        </pc:picChg>
      </pc:sldChg>
      <pc:sldChg chg="addSp delSp modSp mod">
        <pc:chgData name="Carmela Giglio" userId="7679140d-bd07-413c-9776-149d801d25e1" providerId="ADAL" clId="{9D08D40B-D6B9-42D3-B27A-E1D53062C6D0}" dt="2024-04-02T08:15:16.702" v="304" actId="11"/>
        <pc:sldMkLst>
          <pc:docMk/>
          <pc:sldMk cId="151327625" sldId="259"/>
        </pc:sldMkLst>
        <pc:spChg chg="mod">
          <ac:chgData name="Carmela Giglio" userId="7679140d-bd07-413c-9776-149d801d25e1" providerId="ADAL" clId="{9D08D40B-D6B9-42D3-B27A-E1D53062C6D0}" dt="2024-04-02T08:05:38.574" v="140" actId="20577"/>
          <ac:spMkLst>
            <pc:docMk/>
            <pc:sldMk cId="151327625" sldId="259"/>
            <ac:spMk id="2" creationId="{72994B8C-D513-9506-040A-538333E2333B}"/>
          </ac:spMkLst>
        </pc:spChg>
        <pc:spChg chg="mod">
          <ac:chgData name="Carmela Giglio" userId="7679140d-bd07-413c-9776-149d801d25e1" providerId="ADAL" clId="{9D08D40B-D6B9-42D3-B27A-E1D53062C6D0}" dt="2024-04-02T08:15:02.785" v="297" actId="1076"/>
          <ac:spMkLst>
            <pc:docMk/>
            <pc:sldMk cId="151327625" sldId="259"/>
            <ac:spMk id="4" creationId="{BDCE6C7E-36D5-1B0C-AE7F-7286A49B757A}"/>
          </ac:spMkLst>
        </pc:spChg>
        <pc:spChg chg="mod">
          <ac:chgData name="Carmela Giglio" userId="7679140d-bd07-413c-9776-149d801d25e1" providerId="ADAL" clId="{9D08D40B-D6B9-42D3-B27A-E1D53062C6D0}" dt="2024-04-02T08:15:16.702" v="304" actId="11"/>
          <ac:spMkLst>
            <pc:docMk/>
            <pc:sldMk cId="151327625" sldId="259"/>
            <ac:spMk id="8" creationId="{63CF45BA-8E8D-14A4-0CAA-19F7E6B7DDAB}"/>
          </ac:spMkLst>
        </pc:spChg>
        <pc:picChg chg="add mod">
          <ac:chgData name="Carmela Giglio" userId="7679140d-bd07-413c-9776-149d801d25e1" providerId="ADAL" clId="{9D08D40B-D6B9-42D3-B27A-E1D53062C6D0}" dt="2024-04-02T08:14:59.042" v="295" actId="1076"/>
          <ac:picMkLst>
            <pc:docMk/>
            <pc:sldMk cId="151327625" sldId="259"/>
            <ac:picMk id="5" creationId="{0369D9D7-C229-6F69-088C-E222A5B49397}"/>
          </ac:picMkLst>
        </pc:picChg>
        <pc:picChg chg="del">
          <ac:chgData name="Carmela Giglio" userId="7679140d-bd07-413c-9776-149d801d25e1" providerId="ADAL" clId="{9D08D40B-D6B9-42D3-B27A-E1D53062C6D0}" dt="2024-04-02T08:06:14.567" v="168" actId="478"/>
          <ac:picMkLst>
            <pc:docMk/>
            <pc:sldMk cId="151327625" sldId="259"/>
            <ac:picMk id="6" creationId="{C55330F8-EF05-E2BC-168F-6BC367613F72}"/>
          </ac:picMkLst>
        </pc:picChg>
      </pc:sldChg>
      <pc:sldChg chg="addSp delSp modSp mod">
        <pc:chgData name="Carmela Giglio" userId="7679140d-bd07-413c-9776-149d801d25e1" providerId="ADAL" clId="{9D08D40B-D6B9-42D3-B27A-E1D53062C6D0}" dt="2024-04-02T08:32:44.527" v="630" actId="1076"/>
        <pc:sldMkLst>
          <pc:docMk/>
          <pc:sldMk cId="3262701833" sldId="260"/>
        </pc:sldMkLst>
        <pc:spChg chg="mod">
          <ac:chgData name="Carmela Giglio" userId="7679140d-bd07-413c-9776-149d801d25e1" providerId="ADAL" clId="{9D08D40B-D6B9-42D3-B27A-E1D53062C6D0}" dt="2024-04-02T08:30:13.478" v="476" actId="20577"/>
          <ac:spMkLst>
            <pc:docMk/>
            <pc:sldMk cId="3262701833" sldId="260"/>
            <ac:spMk id="2" creationId="{72994B8C-D513-9506-040A-538333E2333B}"/>
          </ac:spMkLst>
        </pc:spChg>
        <pc:spChg chg="mod">
          <ac:chgData name="Carmela Giglio" userId="7679140d-bd07-413c-9776-149d801d25e1" providerId="ADAL" clId="{9D08D40B-D6B9-42D3-B27A-E1D53062C6D0}" dt="2024-04-02T08:32:41.599" v="628" actId="1076"/>
          <ac:spMkLst>
            <pc:docMk/>
            <pc:sldMk cId="3262701833" sldId="260"/>
            <ac:spMk id="4" creationId="{BDCE6C7E-36D5-1B0C-AE7F-7286A49B757A}"/>
          </ac:spMkLst>
        </pc:spChg>
        <pc:spChg chg="mod">
          <ac:chgData name="Carmela Giglio" userId="7679140d-bd07-413c-9776-149d801d25e1" providerId="ADAL" clId="{9D08D40B-D6B9-42D3-B27A-E1D53062C6D0}" dt="2024-04-02T08:32:36.338" v="626" actId="1076"/>
          <ac:spMkLst>
            <pc:docMk/>
            <pc:sldMk cId="3262701833" sldId="260"/>
            <ac:spMk id="8" creationId="{63CF45BA-8E8D-14A4-0CAA-19F7E6B7DDAB}"/>
          </ac:spMkLst>
        </pc:spChg>
        <pc:picChg chg="del">
          <ac:chgData name="Carmela Giglio" userId="7679140d-bd07-413c-9776-149d801d25e1" providerId="ADAL" clId="{9D08D40B-D6B9-42D3-B27A-E1D53062C6D0}" dt="2024-04-02T08:30:33.660" v="481" actId="478"/>
          <ac:picMkLst>
            <pc:docMk/>
            <pc:sldMk cId="3262701833" sldId="260"/>
            <ac:picMk id="5" creationId="{F9A51590-A501-EF47-9FA6-CB83D1386286}"/>
          </ac:picMkLst>
        </pc:picChg>
        <pc:picChg chg="add mod">
          <ac:chgData name="Carmela Giglio" userId="7679140d-bd07-413c-9776-149d801d25e1" providerId="ADAL" clId="{9D08D40B-D6B9-42D3-B27A-E1D53062C6D0}" dt="2024-04-02T08:32:44.527" v="630" actId="1076"/>
          <ac:picMkLst>
            <pc:docMk/>
            <pc:sldMk cId="3262701833" sldId="260"/>
            <ac:picMk id="6" creationId="{C9D320D9-20C6-0C78-BAC3-99E47FB9EE26}"/>
          </ac:picMkLst>
        </pc:picChg>
      </pc:sldChg>
      <pc:sldChg chg="del">
        <pc:chgData name="Carmela Giglio" userId="7679140d-bd07-413c-9776-149d801d25e1" providerId="ADAL" clId="{9D08D40B-D6B9-42D3-B27A-E1D53062C6D0}" dt="2024-04-02T08:29:59.768" v="438" actId="47"/>
        <pc:sldMkLst>
          <pc:docMk/>
          <pc:sldMk cId="749141202" sldId="261"/>
        </pc:sldMkLst>
      </pc:sldChg>
      <pc:sldChg chg="del">
        <pc:chgData name="Carmela Giglio" userId="7679140d-bd07-413c-9776-149d801d25e1" providerId="ADAL" clId="{9D08D40B-D6B9-42D3-B27A-E1D53062C6D0}" dt="2024-04-02T08:30:01.200" v="439" actId="47"/>
        <pc:sldMkLst>
          <pc:docMk/>
          <pc:sldMk cId="1992528194" sldId="262"/>
        </pc:sldMkLst>
      </pc:sldChg>
      <pc:sldChg chg="addSp delSp modSp add mod">
        <pc:chgData name="Carmela Giglio" userId="7679140d-bd07-413c-9776-149d801d25e1" providerId="ADAL" clId="{9D08D40B-D6B9-42D3-B27A-E1D53062C6D0}" dt="2024-04-02T08:46:25.233" v="694" actId="1076"/>
        <pc:sldMkLst>
          <pc:docMk/>
          <pc:sldMk cId="4126688352" sldId="263"/>
        </pc:sldMkLst>
        <pc:spChg chg="mod">
          <ac:chgData name="Carmela Giglio" userId="7679140d-bd07-413c-9776-149d801d25e1" providerId="ADAL" clId="{9D08D40B-D6B9-42D3-B27A-E1D53062C6D0}" dt="2024-04-02T08:26:28.626" v="348" actId="20577"/>
          <ac:spMkLst>
            <pc:docMk/>
            <pc:sldMk cId="4126688352" sldId="263"/>
            <ac:spMk id="4" creationId="{BDCE6C7E-36D5-1B0C-AE7F-7286A49B757A}"/>
          </ac:spMkLst>
        </pc:spChg>
        <pc:spChg chg="mod">
          <ac:chgData name="Carmela Giglio" userId="7679140d-bd07-413c-9776-149d801d25e1" providerId="ADAL" clId="{9D08D40B-D6B9-42D3-B27A-E1D53062C6D0}" dt="2024-04-02T08:46:25.233" v="694" actId="1076"/>
          <ac:spMkLst>
            <pc:docMk/>
            <pc:sldMk cId="4126688352" sldId="263"/>
            <ac:spMk id="8" creationId="{63CF45BA-8E8D-14A4-0CAA-19F7E6B7DDAB}"/>
          </ac:spMkLst>
        </pc:spChg>
        <pc:picChg chg="del">
          <ac:chgData name="Carmela Giglio" userId="7679140d-bd07-413c-9776-149d801d25e1" providerId="ADAL" clId="{9D08D40B-D6B9-42D3-B27A-E1D53062C6D0}" dt="2024-04-02T08:26:02.831" v="345" actId="478"/>
          <ac:picMkLst>
            <pc:docMk/>
            <pc:sldMk cId="4126688352" sldId="263"/>
            <ac:picMk id="5" creationId="{0369D9D7-C229-6F69-088C-E222A5B49397}"/>
          </ac:picMkLst>
        </pc:picChg>
        <pc:picChg chg="add mod">
          <ac:chgData name="Carmela Giglio" userId="7679140d-bd07-413c-9776-149d801d25e1" providerId="ADAL" clId="{9D08D40B-D6B9-42D3-B27A-E1D53062C6D0}" dt="2024-04-02T08:26:33.380" v="351" actId="1076"/>
          <ac:picMkLst>
            <pc:docMk/>
            <pc:sldMk cId="4126688352" sldId="263"/>
            <ac:picMk id="6" creationId="{84FAA37D-7C16-207D-870C-745533973AA8}"/>
          </ac:picMkLst>
        </pc:picChg>
      </pc:sldChg>
    </pc:docChg>
  </pc:docChgLst>
  <pc:docChgLst>
    <pc:chgData name="Carmela Giglio" userId="7679140d-bd07-413c-9776-149d801d25e1" providerId="ADAL" clId="{6932B398-A164-4515-92A4-ADDF6DCD3CFA}"/>
    <pc:docChg chg="undo custSel addSld delSld modSld">
      <pc:chgData name="Carmela Giglio" userId="7679140d-bd07-413c-9776-149d801d25e1" providerId="ADAL" clId="{6932B398-A164-4515-92A4-ADDF6DCD3CFA}" dt="2024-04-02T15:29:34.201" v="624" actId="113"/>
      <pc:docMkLst>
        <pc:docMk/>
      </pc:docMkLst>
      <pc:sldChg chg="modSp mod">
        <pc:chgData name="Carmela Giglio" userId="7679140d-bd07-413c-9776-149d801d25e1" providerId="ADAL" clId="{6932B398-A164-4515-92A4-ADDF6DCD3CFA}" dt="2024-04-02T14:47:43.369" v="20" actId="20577"/>
        <pc:sldMkLst>
          <pc:docMk/>
          <pc:sldMk cId="594806665" sldId="256"/>
        </pc:sldMkLst>
        <pc:spChg chg="mod">
          <ac:chgData name="Carmela Giglio" userId="7679140d-bd07-413c-9776-149d801d25e1" providerId="ADAL" clId="{6932B398-A164-4515-92A4-ADDF6DCD3CFA}" dt="2024-04-02T14:47:43.369" v="20" actId="20577"/>
          <ac:spMkLst>
            <pc:docMk/>
            <pc:sldMk cId="594806665" sldId="256"/>
            <ac:spMk id="2" creationId="{58E8ED9D-AE41-A9E8-1A32-E3248933C986}"/>
          </ac:spMkLst>
        </pc:spChg>
      </pc:sldChg>
      <pc:sldChg chg="addSp delSp modSp mod">
        <pc:chgData name="Carmela Giglio" userId="7679140d-bd07-413c-9776-149d801d25e1" providerId="ADAL" clId="{6932B398-A164-4515-92A4-ADDF6DCD3CFA}" dt="2024-04-02T14:53:02.734" v="124" actId="1076"/>
        <pc:sldMkLst>
          <pc:docMk/>
          <pc:sldMk cId="2711129071" sldId="257"/>
        </pc:sldMkLst>
        <pc:spChg chg="mod">
          <ac:chgData name="Carmela Giglio" userId="7679140d-bd07-413c-9776-149d801d25e1" providerId="ADAL" clId="{6932B398-A164-4515-92A4-ADDF6DCD3CFA}" dt="2024-04-02T14:48:05.472" v="58" actId="20577"/>
          <ac:spMkLst>
            <pc:docMk/>
            <pc:sldMk cId="2711129071" sldId="257"/>
            <ac:spMk id="2" creationId="{72994B8C-D513-9506-040A-538333E2333B}"/>
          </ac:spMkLst>
        </pc:spChg>
        <pc:spChg chg="mod">
          <ac:chgData name="Carmela Giglio" userId="7679140d-bd07-413c-9776-149d801d25e1" providerId="ADAL" clId="{6932B398-A164-4515-92A4-ADDF6DCD3CFA}" dt="2024-04-02T14:53:01.579" v="123" actId="6549"/>
          <ac:spMkLst>
            <pc:docMk/>
            <pc:sldMk cId="2711129071" sldId="257"/>
            <ac:spMk id="3" creationId="{625B88BB-CDA6-E4CC-64C3-0D2611428026}"/>
          </ac:spMkLst>
        </pc:spChg>
        <pc:picChg chg="del">
          <ac:chgData name="Carmela Giglio" userId="7679140d-bd07-413c-9776-149d801d25e1" providerId="ADAL" clId="{6932B398-A164-4515-92A4-ADDF6DCD3CFA}" dt="2024-04-02T14:50:53.320" v="68" actId="478"/>
          <ac:picMkLst>
            <pc:docMk/>
            <pc:sldMk cId="2711129071" sldId="257"/>
            <ac:picMk id="6" creationId="{92EAD881-BD65-1340-259F-0634F478DA5F}"/>
          </ac:picMkLst>
        </pc:picChg>
        <pc:picChg chg="add mod">
          <ac:chgData name="Carmela Giglio" userId="7679140d-bd07-413c-9776-149d801d25e1" providerId="ADAL" clId="{6932B398-A164-4515-92A4-ADDF6DCD3CFA}" dt="2024-04-02T14:52:41.702" v="109" actId="1076"/>
          <ac:picMkLst>
            <pc:docMk/>
            <pc:sldMk cId="2711129071" sldId="257"/>
            <ac:picMk id="7" creationId="{952422DC-A54A-557B-145A-314059BB2DDC}"/>
          </ac:picMkLst>
        </pc:picChg>
        <pc:picChg chg="del">
          <ac:chgData name="Carmela Giglio" userId="7679140d-bd07-413c-9776-149d801d25e1" providerId="ADAL" clId="{6932B398-A164-4515-92A4-ADDF6DCD3CFA}" dt="2024-04-02T14:50:53.903" v="69" actId="478"/>
          <ac:picMkLst>
            <pc:docMk/>
            <pc:sldMk cId="2711129071" sldId="257"/>
            <ac:picMk id="8" creationId="{DFC709F8-DD79-4329-738C-1D9424DAB66B}"/>
          </ac:picMkLst>
        </pc:picChg>
        <pc:picChg chg="add mod">
          <ac:chgData name="Carmela Giglio" userId="7679140d-bd07-413c-9776-149d801d25e1" providerId="ADAL" clId="{6932B398-A164-4515-92A4-ADDF6DCD3CFA}" dt="2024-04-02T14:53:02.734" v="124" actId="1076"/>
          <ac:picMkLst>
            <pc:docMk/>
            <pc:sldMk cId="2711129071" sldId="257"/>
            <ac:picMk id="10" creationId="{28228749-E80F-8899-1E23-DF54AF10FFEC}"/>
          </ac:picMkLst>
        </pc:picChg>
        <pc:picChg chg="add del">
          <ac:chgData name="Carmela Giglio" userId="7679140d-bd07-413c-9776-149d801d25e1" providerId="ADAL" clId="{6932B398-A164-4515-92A4-ADDF6DCD3CFA}" dt="2024-04-02T14:52:12.878" v="90" actId="478"/>
          <ac:picMkLst>
            <pc:docMk/>
            <pc:sldMk cId="2711129071" sldId="257"/>
            <ac:picMk id="12" creationId="{4A05B33B-3561-E799-D9F7-60116754410F}"/>
          </ac:picMkLst>
        </pc:picChg>
        <pc:picChg chg="add mod">
          <ac:chgData name="Carmela Giglio" userId="7679140d-bd07-413c-9776-149d801d25e1" providerId="ADAL" clId="{6932B398-A164-4515-92A4-ADDF6DCD3CFA}" dt="2024-04-02T14:53:00.363" v="122" actId="1076"/>
          <ac:picMkLst>
            <pc:docMk/>
            <pc:sldMk cId="2711129071" sldId="257"/>
            <ac:picMk id="14" creationId="{B71DB6C5-19F6-DEA1-69F2-34D56B583D3E}"/>
          </ac:picMkLst>
        </pc:picChg>
      </pc:sldChg>
      <pc:sldChg chg="addSp delSp modSp add mod">
        <pc:chgData name="Carmela Giglio" userId="7679140d-bd07-413c-9776-149d801d25e1" providerId="ADAL" clId="{6932B398-A164-4515-92A4-ADDF6DCD3CFA}" dt="2024-04-02T15:12:52.844" v="322" actId="20577"/>
        <pc:sldMkLst>
          <pc:docMk/>
          <pc:sldMk cId="4120816577" sldId="258"/>
        </pc:sldMkLst>
        <pc:spChg chg="mod">
          <ac:chgData name="Carmela Giglio" userId="7679140d-bd07-413c-9776-149d801d25e1" providerId="ADAL" clId="{6932B398-A164-4515-92A4-ADDF6DCD3CFA}" dt="2024-04-02T15:12:28.164" v="307" actId="1076"/>
          <ac:spMkLst>
            <pc:docMk/>
            <pc:sldMk cId="4120816577" sldId="258"/>
            <ac:spMk id="2" creationId="{72994B8C-D513-9506-040A-538333E2333B}"/>
          </ac:spMkLst>
        </pc:spChg>
        <pc:spChg chg="mod">
          <ac:chgData name="Carmela Giglio" userId="7679140d-bd07-413c-9776-149d801d25e1" providerId="ADAL" clId="{6932B398-A164-4515-92A4-ADDF6DCD3CFA}" dt="2024-04-02T15:12:52.844" v="322" actId="20577"/>
          <ac:spMkLst>
            <pc:docMk/>
            <pc:sldMk cId="4120816577" sldId="258"/>
            <ac:spMk id="3" creationId="{625B88BB-CDA6-E4CC-64C3-0D2611428026}"/>
          </ac:spMkLst>
        </pc:spChg>
        <pc:spChg chg="mod">
          <ac:chgData name="Carmela Giglio" userId="7679140d-bd07-413c-9776-149d801d25e1" providerId="ADAL" clId="{6932B398-A164-4515-92A4-ADDF6DCD3CFA}" dt="2024-04-02T15:12:16.564" v="301" actId="20577"/>
          <ac:spMkLst>
            <pc:docMk/>
            <pc:sldMk cId="4120816577" sldId="258"/>
            <ac:spMk id="4" creationId="{BDCE6C7E-36D5-1B0C-AE7F-7286A49B757A}"/>
          </ac:spMkLst>
        </pc:spChg>
        <pc:picChg chg="add mod">
          <ac:chgData name="Carmela Giglio" userId="7679140d-bd07-413c-9776-149d801d25e1" providerId="ADAL" clId="{6932B398-A164-4515-92A4-ADDF6DCD3CFA}" dt="2024-04-02T15:12:18.224" v="302" actId="14100"/>
          <ac:picMkLst>
            <pc:docMk/>
            <pc:sldMk cId="4120816577" sldId="258"/>
            <ac:picMk id="6" creationId="{681C8596-49C2-DC94-CE59-8A0A40ABFDE2}"/>
          </ac:picMkLst>
        </pc:picChg>
        <pc:picChg chg="del">
          <ac:chgData name="Carmela Giglio" userId="7679140d-bd07-413c-9776-149d801d25e1" providerId="ADAL" clId="{6932B398-A164-4515-92A4-ADDF6DCD3CFA}" dt="2024-04-02T14:55:53.310" v="171" actId="478"/>
          <ac:picMkLst>
            <pc:docMk/>
            <pc:sldMk cId="4120816577" sldId="258"/>
            <ac:picMk id="7" creationId="{952422DC-A54A-557B-145A-314059BB2DDC}"/>
          </ac:picMkLst>
        </pc:picChg>
        <pc:picChg chg="add mod">
          <ac:chgData name="Carmela Giglio" userId="7679140d-bd07-413c-9776-149d801d25e1" providerId="ADAL" clId="{6932B398-A164-4515-92A4-ADDF6DCD3CFA}" dt="2024-04-02T15:12:21.863" v="305" actId="1076"/>
          <ac:picMkLst>
            <pc:docMk/>
            <pc:sldMk cId="4120816577" sldId="258"/>
            <ac:picMk id="8" creationId="{E8F0685E-78EC-0C1E-B444-31E04BF13C48}"/>
          </ac:picMkLst>
        </pc:picChg>
        <pc:picChg chg="del">
          <ac:chgData name="Carmela Giglio" userId="7679140d-bd07-413c-9776-149d801d25e1" providerId="ADAL" clId="{6932B398-A164-4515-92A4-ADDF6DCD3CFA}" dt="2024-04-02T14:55:54.064" v="172" actId="478"/>
          <ac:picMkLst>
            <pc:docMk/>
            <pc:sldMk cId="4120816577" sldId="258"/>
            <ac:picMk id="10" creationId="{28228749-E80F-8899-1E23-DF54AF10FFEC}"/>
          </ac:picMkLst>
        </pc:picChg>
        <pc:picChg chg="del">
          <ac:chgData name="Carmela Giglio" userId="7679140d-bd07-413c-9776-149d801d25e1" providerId="ADAL" clId="{6932B398-A164-4515-92A4-ADDF6DCD3CFA}" dt="2024-04-02T14:55:55.246" v="173" actId="478"/>
          <ac:picMkLst>
            <pc:docMk/>
            <pc:sldMk cId="4120816577" sldId="258"/>
            <ac:picMk id="14" creationId="{B71DB6C5-19F6-DEA1-69F2-34D56B583D3E}"/>
          </ac:picMkLst>
        </pc:picChg>
      </pc:sldChg>
      <pc:sldChg chg="addSp delSp modSp add mod">
        <pc:chgData name="Carmela Giglio" userId="7679140d-bd07-413c-9776-149d801d25e1" providerId="ADAL" clId="{6932B398-A164-4515-92A4-ADDF6DCD3CFA}" dt="2024-04-02T15:22:01.504" v="399" actId="6549"/>
        <pc:sldMkLst>
          <pc:docMk/>
          <pc:sldMk cId="3722057513" sldId="259"/>
        </pc:sldMkLst>
        <pc:spChg chg="mod">
          <ac:chgData name="Carmela Giglio" userId="7679140d-bd07-413c-9776-149d801d25e1" providerId="ADAL" clId="{6932B398-A164-4515-92A4-ADDF6DCD3CFA}" dt="2024-04-02T15:20:39.659" v="363" actId="20577"/>
          <ac:spMkLst>
            <pc:docMk/>
            <pc:sldMk cId="3722057513" sldId="259"/>
            <ac:spMk id="2" creationId="{72994B8C-D513-9506-040A-538333E2333B}"/>
          </ac:spMkLst>
        </pc:spChg>
        <pc:spChg chg="mod">
          <ac:chgData name="Carmela Giglio" userId="7679140d-bd07-413c-9776-149d801d25e1" providerId="ADAL" clId="{6932B398-A164-4515-92A4-ADDF6DCD3CFA}" dt="2024-04-02T15:22:01.504" v="399" actId="6549"/>
          <ac:spMkLst>
            <pc:docMk/>
            <pc:sldMk cId="3722057513" sldId="259"/>
            <ac:spMk id="3" creationId="{625B88BB-CDA6-E4CC-64C3-0D2611428026}"/>
          </ac:spMkLst>
        </pc:spChg>
        <pc:spChg chg="mod">
          <ac:chgData name="Carmela Giglio" userId="7679140d-bd07-413c-9776-149d801d25e1" providerId="ADAL" clId="{6932B398-A164-4515-92A4-ADDF6DCD3CFA}" dt="2024-04-02T15:21:59.134" v="398" actId="20577"/>
          <ac:spMkLst>
            <pc:docMk/>
            <pc:sldMk cId="3722057513" sldId="259"/>
            <ac:spMk id="4" creationId="{BDCE6C7E-36D5-1B0C-AE7F-7286A49B757A}"/>
          </ac:spMkLst>
        </pc:spChg>
        <pc:picChg chg="del">
          <ac:chgData name="Carmela Giglio" userId="7679140d-bd07-413c-9776-149d801d25e1" providerId="ADAL" clId="{6932B398-A164-4515-92A4-ADDF6DCD3CFA}" dt="2024-04-02T15:06:00.468" v="274" actId="478"/>
          <ac:picMkLst>
            <pc:docMk/>
            <pc:sldMk cId="3722057513" sldId="259"/>
            <ac:picMk id="6" creationId="{681C8596-49C2-DC94-CE59-8A0A40ABFDE2}"/>
          </ac:picMkLst>
        </pc:picChg>
        <pc:picChg chg="add del mod">
          <ac:chgData name="Carmela Giglio" userId="7679140d-bd07-413c-9776-149d801d25e1" providerId="ADAL" clId="{6932B398-A164-4515-92A4-ADDF6DCD3CFA}" dt="2024-04-02T15:12:19.770" v="303" actId="21"/>
          <ac:picMkLst>
            <pc:docMk/>
            <pc:sldMk cId="3722057513" sldId="259"/>
            <ac:picMk id="7" creationId="{E8F0685E-78EC-0C1E-B444-31E04BF13C48}"/>
          </ac:picMkLst>
        </pc:picChg>
        <pc:picChg chg="add mod">
          <ac:chgData name="Carmela Giglio" userId="7679140d-bd07-413c-9776-149d801d25e1" providerId="ADAL" clId="{6932B398-A164-4515-92A4-ADDF6DCD3CFA}" dt="2024-04-02T15:21:57.226" v="395" actId="1076"/>
          <ac:picMkLst>
            <pc:docMk/>
            <pc:sldMk cId="3722057513" sldId="259"/>
            <ac:picMk id="9" creationId="{8E6434A1-E116-CABD-CB5B-4EE2259B5270}"/>
          </ac:picMkLst>
        </pc:picChg>
      </pc:sldChg>
      <pc:sldChg chg="addSp delSp modSp add mod">
        <pc:chgData name="Carmela Giglio" userId="7679140d-bd07-413c-9776-149d801d25e1" providerId="ADAL" clId="{6932B398-A164-4515-92A4-ADDF6DCD3CFA}" dt="2024-04-02T15:24:37.749" v="488" actId="1076"/>
        <pc:sldMkLst>
          <pc:docMk/>
          <pc:sldMk cId="2225630514" sldId="260"/>
        </pc:sldMkLst>
        <pc:spChg chg="mod">
          <ac:chgData name="Carmela Giglio" userId="7679140d-bd07-413c-9776-149d801d25e1" providerId="ADAL" clId="{6932B398-A164-4515-92A4-ADDF6DCD3CFA}" dt="2024-04-02T15:22:16.743" v="428" actId="20577"/>
          <ac:spMkLst>
            <pc:docMk/>
            <pc:sldMk cId="2225630514" sldId="260"/>
            <ac:spMk id="2" creationId="{72994B8C-D513-9506-040A-538333E2333B}"/>
          </ac:spMkLst>
        </pc:spChg>
        <pc:spChg chg="mod">
          <ac:chgData name="Carmela Giglio" userId="7679140d-bd07-413c-9776-149d801d25e1" providerId="ADAL" clId="{6932B398-A164-4515-92A4-ADDF6DCD3CFA}" dt="2024-04-02T15:24:31.015" v="482" actId="113"/>
          <ac:spMkLst>
            <pc:docMk/>
            <pc:sldMk cId="2225630514" sldId="260"/>
            <ac:spMk id="3" creationId="{625B88BB-CDA6-E4CC-64C3-0D2611428026}"/>
          </ac:spMkLst>
        </pc:spChg>
        <pc:spChg chg="mod">
          <ac:chgData name="Carmela Giglio" userId="7679140d-bd07-413c-9776-149d801d25e1" providerId="ADAL" clId="{6932B398-A164-4515-92A4-ADDF6DCD3CFA}" dt="2024-04-02T15:23:59.944" v="469" actId="20577"/>
          <ac:spMkLst>
            <pc:docMk/>
            <pc:sldMk cId="2225630514" sldId="260"/>
            <ac:spMk id="4" creationId="{BDCE6C7E-36D5-1B0C-AE7F-7286A49B757A}"/>
          </ac:spMkLst>
        </pc:spChg>
        <pc:picChg chg="add mod">
          <ac:chgData name="Carmela Giglio" userId="7679140d-bd07-413c-9776-149d801d25e1" providerId="ADAL" clId="{6932B398-A164-4515-92A4-ADDF6DCD3CFA}" dt="2024-04-02T15:24:36.754" v="487" actId="1076"/>
          <ac:picMkLst>
            <pc:docMk/>
            <pc:sldMk cId="2225630514" sldId="260"/>
            <ac:picMk id="6" creationId="{1B614E99-9640-943D-EED9-6BB79B219FDC}"/>
          </ac:picMkLst>
        </pc:picChg>
        <pc:picChg chg="add mod">
          <ac:chgData name="Carmela Giglio" userId="7679140d-bd07-413c-9776-149d801d25e1" providerId="ADAL" clId="{6932B398-A164-4515-92A4-ADDF6DCD3CFA}" dt="2024-04-02T15:24:37.749" v="488" actId="1076"/>
          <ac:picMkLst>
            <pc:docMk/>
            <pc:sldMk cId="2225630514" sldId="260"/>
            <ac:picMk id="8" creationId="{6AA849DA-D51C-B11E-DE40-53C5E9BB798B}"/>
          </ac:picMkLst>
        </pc:picChg>
        <pc:picChg chg="del">
          <ac:chgData name="Carmela Giglio" userId="7679140d-bd07-413c-9776-149d801d25e1" providerId="ADAL" clId="{6932B398-A164-4515-92A4-ADDF6DCD3CFA}" dt="2024-04-02T15:22:45.504" v="433" actId="478"/>
          <ac:picMkLst>
            <pc:docMk/>
            <pc:sldMk cId="2225630514" sldId="260"/>
            <ac:picMk id="9" creationId="{8E6434A1-E116-CABD-CB5B-4EE2259B5270}"/>
          </ac:picMkLst>
        </pc:picChg>
      </pc:sldChg>
      <pc:sldChg chg="addSp delSp modSp add mod">
        <pc:chgData name="Carmela Giglio" userId="7679140d-bd07-413c-9776-149d801d25e1" providerId="ADAL" clId="{6932B398-A164-4515-92A4-ADDF6DCD3CFA}" dt="2024-04-02T15:27:31.717" v="569" actId="113"/>
        <pc:sldMkLst>
          <pc:docMk/>
          <pc:sldMk cId="1251065107" sldId="261"/>
        </pc:sldMkLst>
        <pc:spChg chg="mod">
          <ac:chgData name="Carmela Giglio" userId="7679140d-bd07-413c-9776-149d801d25e1" providerId="ADAL" clId="{6932B398-A164-4515-92A4-ADDF6DCD3CFA}" dt="2024-04-02T15:24:55.584" v="513" actId="20577"/>
          <ac:spMkLst>
            <pc:docMk/>
            <pc:sldMk cId="1251065107" sldId="261"/>
            <ac:spMk id="2" creationId="{72994B8C-D513-9506-040A-538333E2333B}"/>
          </ac:spMkLst>
        </pc:spChg>
        <pc:spChg chg="mod">
          <ac:chgData name="Carmela Giglio" userId="7679140d-bd07-413c-9776-149d801d25e1" providerId="ADAL" clId="{6932B398-A164-4515-92A4-ADDF6DCD3CFA}" dt="2024-04-02T15:27:31.717" v="569" actId="113"/>
          <ac:spMkLst>
            <pc:docMk/>
            <pc:sldMk cId="1251065107" sldId="261"/>
            <ac:spMk id="3" creationId="{625B88BB-CDA6-E4CC-64C3-0D2611428026}"/>
          </ac:spMkLst>
        </pc:spChg>
        <pc:spChg chg="mod">
          <ac:chgData name="Carmela Giglio" userId="7679140d-bd07-413c-9776-149d801d25e1" providerId="ADAL" clId="{6932B398-A164-4515-92A4-ADDF6DCD3CFA}" dt="2024-04-02T15:26:40" v="554" actId="20577"/>
          <ac:spMkLst>
            <pc:docMk/>
            <pc:sldMk cId="1251065107" sldId="261"/>
            <ac:spMk id="4" creationId="{BDCE6C7E-36D5-1B0C-AE7F-7286A49B757A}"/>
          </ac:spMkLst>
        </pc:spChg>
        <pc:picChg chg="del">
          <ac:chgData name="Carmela Giglio" userId="7679140d-bd07-413c-9776-149d801d25e1" providerId="ADAL" clId="{6932B398-A164-4515-92A4-ADDF6DCD3CFA}" dt="2024-04-02T15:25:07.596" v="517" actId="478"/>
          <ac:picMkLst>
            <pc:docMk/>
            <pc:sldMk cId="1251065107" sldId="261"/>
            <ac:picMk id="6" creationId="{1B614E99-9640-943D-EED9-6BB79B219FDC}"/>
          </ac:picMkLst>
        </pc:picChg>
        <pc:picChg chg="add mod">
          <ac:chgData name="Carmela Giglio" userId="7679140d-bd07-413c-9776-149d801d25e1" providerId="ADAL" clId="{6932B398-A164-4515-92A4-ADDF6DCD3CFA}" dt="2024-04-02T15:25:47.074" v="530" actId="1076"/>
          <ac:picMkLst>
            <pc:docMk/>
            <pc:sldMk cId="1251065107" sldId="261"/>
            <ac:picMk id="7" creationId="{90A60D38-FFC2-C987-D78E-706A7D6554B3}"/>
          </ac:picMkLst>
        </pc:picChg>
        <pc:picChg chg="del">
          <ac:chgData name="Carmela Giglio" userId="7679140d-bd07-413c-9776-149d801d25e1" providerId="ADAL" clId="{6932B398-A164-4515-92A4-ADDF6DCD3CFA}" dt="2024-04-02T15:25:07.948" v="518" actId="478"/>
          <ac:picMkLst>
            <pc:docMk/>
            <pc:sldMk cId="1251065107" sldId="261"/>
            <ac:picMk id="8" creationId="{6AA849DA-D51C-B11E-DE40-53C5E9BB798B}"/>
          </ac:picMkLst>
        </pc:picChg>
        <pc:picChg chg="add mod">
          <ac:chgData name="Carmela Giglio" userId="7679140d-bd07-413c-9776-149d801d25e1" providerId="ADAL" clId="{6932B398-A164-4515-92A4-ADDF6DCD3CFA}" dt="2024-04-02T15:26:35.632" v="551" actId="1076"/>
          <ac:picMkLst>
            <pc:docMk/>
            <pc:sldMk cId="1251065107" sldId="261"/>
            <ac:picMk id="10" creationId="{0C5A9F65-7BE0-39B2-7F9C-C39056F71686}"/>
          </ac:picMkLst>
        </pc:picChg>
      </pc:sldChg>
      <pc:sldChg chg="addSp delSp modSp add mod">
        <pc:chgData name="Carmela Giglio" userId="7679140d-bd07-413c-9776-149d801d25e1" providerId="ADAL" clId="{6932B398-A164-4515-92A4-ADDF6DCD3CFA}" dt="2024-04-02T15:29:34.201" v="624" actId="113"/>
        <pc:sldMkLst>
          <pc:docMk/>
          <pc:sldMk cId="2795341032" sldId="262"/>
        </pc:sldMkLst>
        <pc:spChg chg="mod">
          <ac:chgData name="Carmela Giglio" userId="7679140d-bd07-413c-9776-149d801d25e1" providerId="ADAL" clId="{6932B398-A164-4515-92A4-ADDF6DCD3CFA}" dt="2024-04-02T15:27:40.700" v="586" actId="20577"/>
          <ac:spMkLst>
            <pc:docMk/>
            <pc:sldMk cId="2795341032" sldId="262"/>
            <ac:spMk id="2" creationId="{72994B8C-D513-9506-040A-538333E2333B}"/>
          </ac:spMkLst>
        </pc:spChg>
        <pc:spChg chg="mod">
          <ac:chgData name="Carmela Giglio" userId="7679140d-bd07-413c-9776-149d801d25e1" providerId="ADAL" clId="{6932B398-A164-4515-92A4-ADDF6DCD3CFA}" dt="2024-04-02T15:29:34.201" v="624" actId="113"/>
          <ac:spMkLst>
            <pc:docMk/>
            <pc:sldMk cId="2795341032" sldId="262"/>
            <ac:spMk id="3" creationId="{625B88BB-CDA6-E4CC-64C3-0D2611428026}"/>
          </ac:spMkLst>
        </pc:spChg>
        <pc:spChg chg="mod">
          <ac:chgData name="Carmela Giglio" userId="7679140d-bd07-413c-9776-149d801d25e1" providerId="ADAL" clId="{6932B398-A164-4515-92A4-ADDF6DCD3CFA}" dt="2024-04-02T15:28:29.015" v="606" actId="20577"/>
          <ac:spMkLst>
            <pc:docMk/>
            <pc:sldMk cId="2795341032" sldId="262"/>
            <ac:spMk id="4" creationId="{BDCE6C7E-36D5-1B0C-AE7F-7286A49B757A}"/>
          </ac:spMkLst>
        </pc:spChg>
        <pc:picChg chg="add mod">
          <ac:chgData name="Carmela Giglio" userId="7679140d-bd07-413c-9776-149d801d25e1" providerId="ADAL" clId="{6932B398-A164-4515-92A4-ADDF6DCD3CFA}" dt="2024-04-02T15:29:29.049" v="623" actId="1076"/>
          <ac:picMkLst>
            <pc:docMk/>
            <pc:sldMk cId="2795341032" sldId="262"/>
            <ac:picMk id="6" creationId="{84C6AF69-DE8B-8DB4-AC9C-C66DAB8227DB}"/>
          </ac:picMkLst>
        </pc:picChg>
        <pc:picChg chg="del">
          <ac:chgData name="Carmela Giglio" userId="7679140d-bd07-413c-9776-149d801d25e1" providerId="ADAL" clId="{6932B398-A164-4515-92A4-ADDF6DCD3CFA}" dt="2024-04-02T15:28:14.686" v="600" actId="478"/>
          <ac:picMkLst>
            <pc:docMk/>
            <pc:sldMk cId="2795341032" sldId="262"/>
            <ac:picMk id="7" creationId="{90A60D38-FFC2-C987-D78E-706A7D6554B3}"/>
          </ac:picMkLst>
        </pc:picChg>
        <pc:picChg chg="del">
          <ac:chgData name="Carmela Giglio" userId="7679140d-bd07-413c-9776-149d801d25e1" providerId="ADAL" clId="{6932B398-A164-4515-92A4-ADDF6DCD3CFA}" dt="2024-04-02T15:28:15.100" v="601" actId="478"/>
          <ac:picMkLst>
            <pc:docMk/>
            <pc:sldMk cId="2795341032" sldId="262"/>
            <ac:picMk id="10" creationId="{0C5A9F65-7BE0-39B2-7F9C-C39056F71686}"/>
          </ac:picMkLst>
        </pc:picChg>
      </pc:sldChg>
      <pc:sldChg chg="del">
        <pc:chgData name="Carmela Giglio" userId="7679140d-bd07-413c-9776-149d801d25e1" providerId="ADAL" clId="{6932B398-A164-4515-92A4-ADDF6DCD3CFA}" dt="2024-04-02T14:53:12.321" v="125" actId="47"/>
        <pc:sldMkLst>
          <pc:docMk/>
          <pc:sldMk cId="328285048" sldId="264"/>
        </pc:sldMkLst>
      </pc:sldChg>
      <pc:sldChg chg="del">
        <pc:chgData name="Carmela Giglio" userId="7679140d-bd07-413c-9776-149d801d25e1" providerId="ADAL" clId="{6932B398-A164-4515-92A4-ADDF6DCD3CFA}" dt="2024-04-02T14:53:13.126" v="126" actId="47"/>
        <pc:sldMkLst>
          <pc:docMk/>
          <pc:sldMk cId="17660368" sldId="265"/>
        </pc:sldMkLst>
      </pc:sldChg>
      <pc:sldChg chg="del">
        <pc:chgData name="Carmela Giglio" userId="7679140d-bd07-413c-9776-149d801d25e1" providerId="ADAL" clId="{6932B398-A164-4515-92A4-ADDF6DCD3CFA}" dt="2024-04-02T14:53:13.811" v="127" actId="47"/>
        <pc:sldMkLst>
          <pc:docMk/>
          <pc:sldMk cId="400368179" sldId="266"/>
        </pc:sldMkLst>
      </pc:sldChg>
      <pc:sldChg chg="del">
        <pc:chgData name="Carmela Giglio" userId="7679140d-bd07-413c-9776-149d801d25e1" providerId="ADAL" clId="{6932B398-A164-4515-92A4-ADDF6DCD3CFA}" dt="2024-04-02T14:53:14.661" v="128" actId="47"/>
        <pc:sldMkLst>
          <pc:docMk/>
          <pc:sldMk cId="3991052232" sldId="26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830467-2F51-544D-B7C0-FEEB6EF1357D}" type="datetimeFigureOut">
              <a:rPr lang="it-IT" smtClean="0"/>
              <a:t>30/04/24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4020FE-4E6A-0E4B-B41E-C8690D0AB57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69076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4020FE-4E6A-0E4B-B41E-C8690D0AB57F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289631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F6D02F6-AA4D-A484-7B48-26263DDFD9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B5381B3D-9FFD-38B7-12B7-BFB8FD3DC1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2EEEE73-B93A-B2BD-3950-27D546A98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ED69A-107D-4E08-84A2-D2695F683DDB}" type="datetimeFigureOut">
              <a:rPr lang="it-IT" smtClean="0"/>
              <a:t>30/04/24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EA9FBAD-AF11-725D-05AB-2CF3284BE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0ADE523-0B02-5B9D-FF58-3B0652F1C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94983-B3C9-4E10-8AE6-F72F92097FEE}" type="slidenum">
              <a:rPr lang="it-IT" smtClean="0"/>
              <a:t>‹N›</a:t>
            </a:fld>
            <a:endParaRPr lang="it-IT"/>
          </a:p>
        </p:txBody>
      </p:sp>
      <p:pic>
        <p:nvPicPr>
          <p:cNvPr id="8" name="Immagine 7" descr="Immagine che contiene bibita analcolica, bevanda, Attrezzatura da laboratorio, Soluzione&#10;&#10;Descrizione generata automaticamente">
            <a:extLst>
              <a:ext uri="{FF2B5EF4-FFF2-40B4-BE49-F238E27FC236}">
                <a16:creationId xmlns:a16="http://schemas.microsoft.com/office/drawing/2014/main" id="{E21F1E1E-FC03-CD46-30C5-FB4FA4B6DC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9251070A-B8F3-26BE-B533-78DDFE515BF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65" y="6264564"/>
            <a:ext cx="421969" cy="445155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B9477278-C583-0BF1-3F71-722E1AB4B7A5}"/>
              </a:ext>
            </a:extLst>
          </p:cNvPr>
          <p:cNvSpPr txBox="1"/>
          <p:nvPr userDrawn="1"/>
        </p:nvSpPr>
        <p:spPr>
          <a:xfrm>
            <a:off x="3770325" y="6487141"/>
            <a:ext cx="465134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200" b="0" dirty="0">
                <a:solidFill>
                  <a:schemeClr val="bg1">
                    <a:alpha val="30000"/>
                  </a:schemeClr>
                </a:solidFill>
              </a:rPr>
              <a:t>© 2024 S. Lattes &amp; C. Editori </a:t>
            </a:r>
            <a:r>
              <a:rPr lang="it-IT" sz="1200" b="0" dirty="0" err="1">
                <a:solidFill>
                  <a:schemeClr val="bg1">
                    <a:alpha val="30000"/>
                  </a:schemeClr>
                </a:solidFill>
              </a:rPr>
              <a:t>SpA</a:t>
            </a:r>
            <a:r>
              <a:rPr lang="it-IT" sz="1200" b="0" dirty="0">
                <a:solidFill>
                  <a:schemeClr val="bg1">
                    <a:alpha val="30000"/>
                  </a:schemeClr>
                </a:solidFill>
              </a:rPr>
              <a:t> Torino – BRAIN Volume A</a:t>
            </a:r>
          </a:p>
        </p:txBody>
      </p:sp>
    </p:spTree>
    <p:extLst>
      <p:ext uri="{BB962C8B-B14F-4D97-AF65-F5344CB8AC3E}">
        <p14:creationId xmlns:p14="http://schemas.microsoft.com/office/powerpoint/2010/main" val="1382368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859A4D1-9493-FF58-AA7B-A59BA39D3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DB03E120-5C32-FF33-A411-33698E063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66DA1A2-50E3-EB52-5582-09A2C7C5EA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ED69A-107D-4E08-84A2-D2695F683DDB}" type="datetimeFigureOut">
              <a:rPr lang="it-IT" smtClean="0"/>
              <a:t>30/04/24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ECDBCCB-0DDB-7DBB-48F6-0FEFB6605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2E8987B-26D0-DF18-4AC9-B8B4C38B8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94983-B3C9-4E10-8AE6-F72F92097FE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98343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5F41D954-F5E0-FE23-07E5-570C2246E8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1FC1CFFA-4B3C-B200-E511-37106F2BC6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510C4FA-FC0F-5EB8-834E-759F471DC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ED69A-107D-4E08-84A2-D2695F683DDB}" type="datetimeFigureOut">
              <a:rPr lang="it-IT" smtClean="0"/>
              <a:t>30/04/24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EF89EA6-6FDE-B25C-AE6A-41FB1777B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8C085D8-2587-187D-6E44-94A73B2F9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94983-B3C9-4E10-8AE6-F72F92097FE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5140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20041B3C-AC7D-56B9-EEB4-9CBE9BA376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65" y="6264564"/>
            <a:ext cx="421969" cy="445155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08F6A256-E41A-5165-28F5-0F63DD69D181}"/>
              </a:ext>
            </a:extLst>
          </p:cNvPr>
          <p:cNvSpPr txBox="1"/>
          <p:nvPr userDrawn="1"/>
        </p:nvSpPr>
        <p:spPr>
          <a:xfrm>
            <a:off x="11355158" y="6443587"/>
            <a:ext cx="83684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fld id="{AACB66BD-FA81-48B7-856A-C7F31C02201D}" type="slidenum">
              <a:rPr lang="it-IT" sz="1400" b="1" smtClean="0">
                <a:effectLst/>
              </a:rPr>
              <a:pPr algn="ctr"/>
              <a:t>‹N›</a:t>
            </a:fld>
            <a:endParaRPr lang="it-IT" sz="1400" b="1" dirty="0">
              <a:effectLst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13A3FCDB-E781-EA2E-6664-F2729755F9BD}"/>
              </a:ext>
            </a:extLst>
          </p:cNvPr>
          <p:cNvSpPr txBox="1"/>
          <p:nvPr userDrawn="1"/>
        </p:nvSpPr>
        <p:spPr>
          <a:xfrm>
            <a:off x="3770325" y="6487141"/>
            <a:ext cx="465134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200" b="0" dirty="0">
                <a:solidFill>
                  <a:schemeClr val="tx1">
                    <a:alpha val="30000"/>
                  </a:schemeClr>
                </a:solidFill>
              </a:rPr>
              <a:t>© 2024 S. Lattes &amp; C. Editori </a:t>
            </a:r>
            <a:r>
              <a:rPr lang="it-IT" sz="1200" b="0" dirty="0" err="1">
                <a:solidFill>
                  <a:schemeClr val="tx1">
                    <a:alpha val="30000"/>
                  </a:schemeClr>
                </a:solidFill>
              </a:rPr>
              <a:t>SpA</a:t>
            </a:r>
            <a:r>
              <a:rPr lang="it-IT" sz="1200" b="0" dirty="0">
                <a:solidFill>
                  <a:schemeClr val="tx1">
                    <a:alpha val="30000"/>
                  </a:schemeClr>
                </a:solidFill>
              </a:rPr>
              <a:t> Torino – BRAIN Volume A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E019C9FE-74AD-FE0F-948E-35ED31569D2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8921" y="652318"/>
            <a:ext cx="273079" cy="5553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706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E632524-D49F-569C-2298-F6B70C05C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A119C87-EAFA-F79B-0FEB-920ABECFAD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9474C76-17AC-DBCA-83A1-6D429DD54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ED69A-107D-4E08-84A2-D2695F683DDB}" type="datetimeFigureOut">
              <a:rPr lang="it-IT" smtClean="0"/>
              <a:t>30/04/24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3E29A87-2421-2F07-7CEB-F8FA7DD4F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E08DE06-E7C3-3CEE-D713-A5493E36B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94983-B3C9-4E10-8AE6-F72F92097FE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30365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95016F6-CE66-4CF4-2B63-681104054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A5882F8-9554-BA8E-95C1-015761CC5A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D1A0B1A-06FD-490F-A791-644A6FD650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35F2950-9CF6-076E-D190-40C030CF2B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ED69A-107D-4E08-84A2-D2695F683DDB}" type="datetimeFigureOut">
              <a:rPr lang="it-IT" smtClean="0"/>
              <a:t>30/04/24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47F1C11-1F6B-7B22-9CE4-8EC6B227E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729F17F-BA11-06A9-0755-74A083ED4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94983-B3C9-4E10-8AE6-F72F92097FE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18088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31EC493-7409-7D4C-EE87-8D800D3E9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5471585-CE0A-303B-8E57-D50B05EC36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5AE60E0-2011-B992-F442-365A1B25AC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986A69B8-FE81-1C08-079A-BAA731A609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FB1827DD-F9AF-262B-9645-D77D5C6206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0C92D6C9-D664-AA6D-68EE-29AD77C45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ED69A-107D-4E08-84A2-D2695F683DDB}" type="datetimeFigureOut">
              <a:rPr lang="it-IT" smtClean="0"/>
              <a:t>30/04/24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FB8C7412-2995-78DE-713D-34285D510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4F5D37E6-123A-59F0-1A04-0CB24C339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94983-B3C9-4E10-8AE6-F72F92097FE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3806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0B2AEF3-2088-E192-EE0A-107B08598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3F102C51-091D-EDEA-5ABF-4A4AB28EE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ED69A-107D-4E08-84A2-D2695F683DDB}" type="datetimeFigureOut">
              <a:rPr lang="it-IT" smtClean="0"/>
              <a:t>30/04/24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1BD557D2-651F-83B7-24AE-F5EE4EDD6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5D4A310C-9FF4-D479-ED89-C97351E9C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94983-B3C9-4E10-8AE6-F72F92097FE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1611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B7CA25A5-19C9-CFCE-F498-2F24A0427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ED69A-107D-4E08-84A2-D2695F683DDB}" type="datetimeFigureOut">
              <a:rPr lang="it-IT" smtClean="0"/>
              <a:t>30/04/24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11AE18EC-FD14-F371-4259-EDCBF6EEF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F879AF1-F9AF-924A-043D-200EEA505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94983-B3C9-4E10-8AE6-F72F92097FE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75879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1574B64-2931-F40E-6D59-3517C1F3D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BFF349A-6E5D-0F51-7298-9702FCF590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F6A55AF-A24C-6853-7EBD-EC67B59539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E9470D5-6CBF-7868-AD8E-F296EB915C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ED69A-107D-4E08-84A2-D2695F683DDB}" type="datetimeFigureOut">
              <a:rPr lang="it-IT" smtClean="0"/>
              <a:t>30/04/24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1FD779B-B27A-16D3-6CC7-1F1CD4BB6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0A61FD6-3A23-F11A-AFCE-2C75FF80B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94983-B3C9-4E10-8AE6-F72F92097FE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59984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9A910B3-B184-BE4E-5044-54C1CEBD8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75E40485-38B3-FB40-90E5-C795BDE49C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F9D05EE-B401-3F8A-8277-6504921285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C09B5F0-ED26-DA61-041F-5E42CCFD6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ED69A-107D-4E08-84A2-D2695F683DDB}" type="datetimeFigureOut">
              <a:rPr lang="it-IT" smtClean="0"/>
              <a:t>30/04/24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E0966EE-AD21-1225-BE16-1F8F9139D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738BA9B-5F26-9C41-7F37-C3B8E7ADF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94983-B3C9-4E10-8AE6-F72F92097FE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6288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68496057-E337-9B8A-CF9C-FDB814436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1032BAC-1CD6-40B3-FC8D-1A46764AC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38AB969-B961-0A67-0784-8558C93E4B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36ED69A-107D-4E08-84A2-D2695F683DDB}" type="datetimeFigureOut">
              <a:rPr lang="it-IT" smtClean="0"/>
              <a:t>30/04/24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AF7ECC7-1104-B087-DCFD-EB5179E8F4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B00D9AB-B33A-DA6A-0241-5E3041E4B6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C694983-B3C9-4E10-8AE6-F72F92097FE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7874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48066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magine 14">
            <a:extLst>
              <a:ext uri="{FF2B5EF4-FFF2-40B4-BE49-F238E27FC236}">
                <a16:creationId xmlns:a16="http://schemas.microsoft.com/office/drawing/2014/main" id="{15740F57-D477-BDAD-3640-AB2C916A78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40" t="-4661" r="12503" b="-3916"/>
          <a:stretch/>
        </p:blipFill>
        <p:spPr>
          <a:xfrm>
            <a:off x="7264385" y="3103044"/>
            <a:ext cx="4302591" cy="529503"/>
          </a:xfrm>
          <a:prstGeom prst="rect">
            <a:avLst/>
          </a:prstGeom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C36D738F-DC32-EC73-C2FF-E282BA4C6143}"/>
              </a:ext>
            </a:extLst>
          </p:cNvPr>
          <p:cNvSpPr txBox="1">
            <a:spLocks/>
          </p:cNvSpPr>
          <p:nvPr/>
        </p:nvSpPr>
        <p:spPr>
          <a:xfrm>
            <a:off x="620036" y="502547"/>
            <a:ext cx="620435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0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 reazioni chimiche</a:t>
            </a:r>
          </a:p>
        </p:txBody>
      </p:sp>
      <p:sp>
        <p:nvSpPr>
          <p:cNvPr id="9" name="Segnaposto contenuto 2">
            <a:extLst>
              <a:ext uri="{FF2B5EF4-FFF2-40B4-BE49-F238E27FC236}">
                <a16:creationId xmlns:a16="http://schemas.microsoft.com/office/drawing/2014/main" id="{78B573D3-10E3-C0BB-191E-8F4B3765A5B9}"/>
              </a:ext>
            </a:extLst>
          </p:cNvPr>
          <p:cNvSpPr txBox="1">
            <a:spLocks/>
          </p:cNvSpPr>
          <p:nvPr/>
        </p:nvSpPr>
        <p:spPr>
          <a:xfrm>
            <a:off x="625023" y="1672221"/>
            <a:ext cx="6940697" cy="45461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it-IT" sz="18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 trasformare un composto in un altro composto, dobbiamo cambiare il modo in cui sono disposti gli atomi.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it-IT" sz="18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Questo processo è esattamente quello che viene chiamato </a:t>
            </a:r>
            <a:r>
              <a:rPr lang="it-IT" sz="1800" b="1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reazione chimica</a:t>
            </a:r>
            <a:r>
              <a:rPr lang="it-IT" sz="18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it-IT" sz="18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Durante una reazione chimica, i legami tra gli atomi nei composti </a:t>
            </a:r>
            <a:br>
              <a:rPr lang="it-IT" sz="18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sz="18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 partenza si rompono e si formano nuovi legami per creare </a:t>
            </a:r>
            <a:br>
              <a:rPr lang="it-IT" sz="18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sz="18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 molecole dei prodotti.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it-IT" sz="18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Nella figura a destra possiamo vedere un atomo di carbonio e due atomi di ossigeno che reagiscono per produrre il diossido di carbonio, costituito proprio da due atomi di ossigeno uniti a un atomo di carbonio.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it-IT" sz="18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Questa reazione chimica vista si può rappresentare mediante un’</a:t>
            </a:r>
            <a:r>
              <a:rPr lang="it-IT" sz="1800" b="1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equazione chimica</a:t>
            </a:r>
            <a:r>
              <a:rPr lang="it-IT" sz="18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A309D57F-5B3A-6634-FB42-8CF4F5CA93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232" y="5406780"/>
            <a:ext cx="5598160" cy="538480"/>
          </a:xfrm>
          <a:prstGeom prst="rect">
            <a:avLst/>
          </a:prstGeom>
        </p:spPr>
      </p:pic>
      <p:pic>
        <p:nvPicPr>
          <p:cNvPr id="17" name="Immagine 16" descr="Immagine che contiene cerchio&#10;&#10;Descrizione generata automaticamente">
            <a:extLst>
              <a:ext uri="{FF2B5EF4-FFF2-40B4-BE49-F238E27FC236}">
                <a16:creationId xmlns:a16="http://schemas.microsoft.com/office/drawing/2014/main" id="{1A985E3E-95CD-28A2-ED17-5397B4E00F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5075" y="2249604"/>
            <a:ext cx="3525520" cy="85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1290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681C8596-49C2-DC94-CE59-8A0A40ABFD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8504" y="1606858"/>
            <a:ext cx="3746131" cy="2163259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E8F0685E-78EC-0C1E-B444-31E04BF13C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5803" y="4446339"/>
            <a:ext cx="3991532" cy="1800476"/>
          </a:xfrm>
          <a:prstGeom prst="rect">
            <a:avLst/>
          </a:prstGeom>
        </p:spPr>
      </p:pic>
      <p:sp>
        <p:nvSpPr>
          <p:cNvPr id="7" name="Titolo 1">
            <a:extLst>
              <a:ext uri="{FF2B5EF4-FFF2-40B4-BE49-F238E27FC236}">
                <a16:creationId xmlns:a16="http://schemas.microsoft.com/office/drawing/2014/main" id="{52511D2B-5031-820C-68E2-2A33C793B3F4}"/>
              </a:ext>
            </a:extLst>
          </p:cNvPr>
          <p:cNvSpPr txBox="1">
            <a:spLocks/>
          </p:cNvSpPr>
          <p:nvPr/>
        </p:nvSpPr>
        <p:spPr>
          <a:xfrm>
            <a:off x="620036" y="730306"/>
            <a:ext cx="9693279" cy="916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0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 leggi fondamentali delle reazioni chimiche</a:t>
            </a:r>
          </a:p>
        </p:txBody>
      </p:sp>
      <p:sp>
        <p:nvSpPr>
          <p:cNvPr id="10" name="Segnaposto contenuto 2">
            <a:extLst>
              <a:ext uri="{FF2B5EF4-FFF2-40B4-BE49-F238E27FC236}">
                <a16:creationId xmlns:a16="http://schemas.microsoft.com/office/drawing/2014/main" id="{3E72B789-B218-93E4-78D9-89357C9570A6}"/>
              </a:ext>
            </a:extLst>
          </p:cNvPr>
          <p:cNvSpPr txBox="1">
            <a:spLocks/>
          </p:cNvSpPr>
          <p:nvPr/>
        </p:nvSpPr>
        <p:spPr>
          <a:xfrm>
            <a:off x="625162" y="1672221"/>
            <a:ext cx="7350816" cy="47160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it-IT" sz="18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Gli atomi che compongono i reagenti quando si formano i prodotti di reazione non scompaiono, né si formano degli atomi nuovi: restano gli stessi atomi anche se legati in maniera differente.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it-IT" sz="18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 scienziato Antoine-Laurent de </a:t>
            </a:r>
            <a:r>
              <a:rPr lang="it-IT" sz="1800" b="1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Lavoisier</a:t>
            </a:r>
            <a:r>
              <a:rPr lang="it-IT" sz="18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nel 1789 è riuscito a interpretare questi fenomeni formulando la </a:t>
            </a:r>
            <a:r>
              <a:rPr lang="it-IT" sz="1800" b="1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legge di conservazione della massa</a:t>
            </a:r>
            <a:r>
              <a:rPr lang="it-IT" sz="18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it-IT" sz="1800" b="1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una reazione chimica la massa dei reagenti è uguale alla massa dei prodotti di reazione</a:t>
            </a:r>
            <a:r>
              <a:rPr lang="it-IT" sz="18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it-IT" sz="1800" dirty="0">
              <a:solidFill>
                <a:srgbClr val="0D0D0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it-IT" sz="18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Joseph Proust (1754-1826) formulò un’altra legge: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it-IT" sz="1800" b="1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 masse degli elementi che costituiscono un composto chimico sono sempre presenti in proporzioni fisse e costanti.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it-IT" sz="18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Questa legge, chiamata </a:t>
            </a:r>
            <a:r>
              <a:rPr lang="it-IT" sz="1800" b="1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legge delle proporzioni definite</a:t>
            </a:r>
            <a:r>
              <a:rPr lang="it-IT" sz="18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serve per capire </a:t>
            </a:r>
            <a:br>
              <a:rPr lang="it-IT" sz="18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sz="18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che in un composto gli atomi non possono reagire tra loro casualmente ma devono rispettare il rapporto delle loro masse, indipendentemente dalle quantità utilizzate.</a:t>
            </a:r>
          </a:p>
        </p:txBody>
      </p:sp>
    </p:spTree>
    <p:extLst>
      <p:ext uri="{BB962C8B-B14F-4D97-AF65-F5344CB8AC3E}">
        <p14:creationId xmlns:p14="http://schemas.microsoft.com/office/powerpoint/2010/main" val="41208165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>
            <a:extLst>
              <a:ext uri="{FF2B5EF4-FFF2-40B4-BE49-F238E27FC236}">
                <a16:creationId xmlns:a16="http://schemas.microsoft.com/office/drawing/2014/main" id="{8E6434A1-E116-CABD-CB5B-4EE2259B52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6424" y="3788230"/>
            <a:ext cx="7203724" cy="2524012"/>
          </a:xfrm>
          <a:prstGeom prst="rect">
            <a:avLst/>
          </a:prstGeom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5E3A30D6-36DE-1E82-F406-C17A16434C6A}"/>
              </a:ext>
            </a:extLst>
          </p:cNvPr>
          <p:cNvSpPr txBox="1">
            <a:spLocks/>
          </p:cNvSpPr>
          <p:nvPr/>
        </p:nvSpPr>
        <p:spPr>
          <a:xfrm>
            <a:off x="620036" y="742621"/>
            <a:ext cx="9045210" cy="916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0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L’energia nelle reazioni chimiche</a:t>
            </a:r>
          </a:p>
        </p:txBody>
      </p:sp>
      <p:sp>
        <p:nvSpPr>
          <p:cNvPr id="8" name="Segnaposto contenuto 2">
            <a:extLst>
              <a:ext uri="{FF2B5EF4-FFF2-40B4-BE49-F238E27FC236}">
                <a16:creationId xmlns:a16="http://schemas.microsoft.com/office/drawing/2014/main" id="{E97E8E05-6188-CE6B-56D7-EF1CB93EFA45}"/>
              </a:ext>
            </a:extLst>
          </p:cNvPr>
          <p:cNvSpPr txBox="1">
            <a:spLocks/>
          </p:cNvSpPr>
          <p:nvPr/>
        </p:nvSpPr>
        <p:spPr>
          <a:xfrm>
            <a:off x="630685" y="1659058"/>
            <a:ext cx="10936153" cy="28110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it-IT" sz="18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Durante una reazione chimica avvengono sempre </a:t>
            </a:r>
            <a:r>
              <a:rPr lang="it-IT" sz="1800" b="1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scambi di energia</a:t>
            </a:r>
            <a:r>
              <a:rPr lang="it-IT" sz="18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Il </a:t>
            </a:r>
            <a:r>
              <a:rPr lang="it-IT" sz="1800" b="1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calore</a:t>
            </a:r>
            <a:r>
              <a:rPr lang="it-IT" sz="18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è un’importante forma </a:t>
            </a:r>
            <a:br>
              <a:rPr lang="it-IT" sz="18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sz="18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 energia coinvolta nelle reazioni chimiche.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it-IT" sz="18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 calore è un’importante forma di energia coinvolta nelle reazioni chimiche. Questo tipo di reazione si chiama </a:t>
            </a:r>
            <a:r>
              <a:rPr lang="it-IT" sz="1800" b="1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esotermica</a:t>
            </a:r>
            <a:r>
              <a:rPr lang="it-IT" sz="18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come, per esempio, la combustione della legna in un falò.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it-IT" sz="18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Nelle reazioni che assorbono energia, i prodotti di reazione hanno un contenuto energetico maggiore rispetto </a:t>
            </a:r>
            <a:br>
              <a:rPr lang="it-IT" sz="18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sz="18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ai reagenti: è necessario fornire energia perché queste avvengano. Questo tipo di reazione si chiama </a:t>
            </a:r>
            <a:r>
              <a:rPr lang="it-IT" sz="1800" b="1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endotermica</a:t>
            </a:r>
            <a:r>
              <a:rPr lang="it-IT" sz="18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220575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1">
            <a:extLst>
              <a:ext uri="{FF2B5EF4-FFF2-40B4-BE49-F238E27FC236}">
                <a16:creationId xmlns:a16="http://schemas.microsoft.com/office/drawing/2014/main" id="{CC266853-53BC-9C75-1D46-FC14CB84F514}"/>
              </a:ext>
            </a:extLst>
          </p:cNvPr>
          <p:cNvSpPr txBox="1">
            <a:spLocks/>
          </p:cNvSpPr>
          <p:nvPr/>
        </p:nvSpPr>
        <p:spPr>
          <a:xfrm>
            <a:off x="620036" y="742620"/>
            <a:ext cx="9045210" cy="916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0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reattività degli elementi</a:t>
            </a:r>
          </a:p>
        </p:txBody>
      </p:sp>
      <p:sp>
        <p:nvSpPr>
          <p:cNvPr id="11" name="Segnaposto contenuto 2">
            <a:extLst>
              <a:ext uri="{FF2B5EF4-FFF2-40B4-BE49-F238E27FC236}">
                <a16:creationId xmlns:a16="http://schemas.microsoft.com/office/drawing/2014/main" id="{0D300277-28FD-E171-FFF4-57DE7E021351}"/>
              </a:ext>
            </a:extLst>
          </p:cNvPr>
          <p:cNvSpPr txBox="1">
            <a:spLocks/>
          </p:cNvSpPr>
          <p:nvPr/>
        </p:nvSpPr>
        <p:spPr>
          <a:xfrm>
            <a:off x="620036" y="1659057"/>
            <a:ext cx="5705608" cy="15239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it-IT" sz="18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reazione chimica che avviene tra il ferro e l’ossigeno si chiama </a:t>
            </a:r>
            <a:r>
              <a:rPr lang="it-IT" sz="1800" b="1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ossidazione</a:t>
            </a:r>
            <a:r>
              <a:rPr lang="it-IT" sz="18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I chimici hanno dato il nome di </a:t>
            </a:r>
            <a:r>
              <a:rPr lang="it-IT" sz="1800" b="1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ossidi</a:t>
            </a:r>
            <a:r>
              <a:rPr lang="it-IT" sz="18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 tutti i prodotti che l’ossigeno forma con gli altri elementi, distinguendo tra </a:t>
            </a:r>
            <a:r>
              <a:rPr lang="it-IT" sz="1800" b="1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ossidi basici </a:t>
            </a:r>
            <a:r>
              <a:rPr lang="it-IT" sz="18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(con i metalli) </a:t>
            </a:r>
            <a:br>
              <a:rPr lang="it-IT" sz="18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sz="18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 </a:t>
            </a:r>
            <a:r>
              <a:rPr lang="it-IT" sz="1800" b="1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ossidi acidi </a:t>
            </a:r>
            <a:r>
              <a:rPr lang="it-IT" sz="18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(con i non metalli).</a:t>
            </a:r>
          </a:p>
        </p:txBody>
      </p:sp>
      <p:sp>
        <p:nvSpPr>
          <p:cNvPr id="12" name="Segnaposto contenuto 2">
            <a:extLst>
              <a:ext uri="{FF2B5EF4-FFF2-40B4-BE49-F238E27FC236}">
                <a16:creationId xmlns:a16="http://schemas.microsoft.com/office/drawing/2014/main" id="{EC4407C6-9E10-AAA5-8B60-F3B0533A101A}"/>
              </a:ext>
            </a:extLst>
          </p:cNvPr>
          <p:cNvSpPr txBox="1">
            <a:spLocks/>
          </p:cNvSpPr>
          <p:nvPr/>
        </p:nvSpPr>
        <p:spPr>
          <a:xfrm>
            <a:off x="620036" y="4367161"/>
            <a:ext cx="5563049" cy="5779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it-IT" sz="18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reazione di ossidazione che avviene </a:t>
            </a:r>
            <a:r>
              <a:rPr lang="it-IT" sz="1800" b="1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 un non metallo e l’ossigeno </a:t>
            </a:r>
            <a:r>
              <a:rPr lang="it-IT" sz="18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dà origine a </a:t>
            </a:r>
            <a:r>
              <a:rPr lang="it-IT" sz="1800" b="1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ossidi acidi</a:t>
            </a:r>
            <a:r>
              <a:rPr lang="it-IT" sz="18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14" name="Immagine 13" descr="Immagine che contiene testo, Carattere, schermata, numero&#10;&#10;Descrizione generata automaticamente">
            <a:extLst>
              <a:ext uri="{FF2B5EF4-FFF2-40B4-BE49-F238E27FC236}">
                <a16:creationId xmlns:a16="http://schemas.microsoft.com/office/drawing/2014/main" id="{39DF92FA-0DAF-42E5-02EC-5FCA46EFB8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031" y="1714218"/>
            <a:ext cx="4613910" cy="1129030"/>
          </a:xfrm>
          <a:prstGeom prst="rect">
            <a:avLst/>
          </a:prstGeom>
        </p:spPr>
      </p:pic>
      <p:pic>
        <p:nvPicPr>
          <p:cNvPr id="16" name="Immagine 15" descr="Immagine che contiene primavera, natura, molla elicoidale&#10;&#10;Descrizione generata automaticamente">
            <a:extLst>
              <a:ext uri="{FF2B5EF4-FFF2-40B4-BE49-F238E27FC236}">
                <a16:creationId xmlns:a16="http://schemas.microsoft.com/office/drawing/2014/main" id="{E92E37FD-CBC3-E43E-9083-137800D0B6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491" y="3182970"/>
            <a:ext cx="7156450" cy="933450"/>
          </a:xfrm>
          <a:prstGeom prst="rect">
            <a:avLst/>
          </a:prstGeom>
        </p:spPr>
      </p:pic>
      <p:pic>
        <p:nvPicPr>
          <p:cNvPr id="18" name="Immagine 17" descr="Immagine che contiene testo, schermata, Carattere, diagramma&#10;&#10;Descrizione generata automaticamente">
            <a:extLst>
              <a:ext uri="{FF2B5EF4-FFF2-40B4-BE49-F238E27FC236}">
                <a16:creationId xmlns:a16="http://schemas.microsoft.com/office/drawing/2014/main" id="{A2806FF0-AA0E-7AF1-27F0-8D47A111CE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791" y="4367161"/>
            <a:ext cx="4898390" cy="2053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6305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magine 16" descr="Immagine che contiene testo, schermata&#10;&#10;Descrizione generata automaticamente">
            <a:extLst>
              <a:ext uri="{FF2B5EF4-FFF2-40B4-BE49-F238E27FC236}">
                <a16:creationId xmlns:a16="http://schemas.microsoft.com/office/drawing/2014/main" id="{9CEF462D-4A9F-FACA-95BC-899F88DC14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914" y="788984"/>
            <a:ext cx="5031740" cy="2684780"/>
          </a:xfrm>
          <a:prstGeom prst="rect">
            <a:avLst/>
          </a:prstGeom>
        </p:spPr>
      </p:pic>
      <p:pic>
        <p:nvPicPr>
          <p:cNvPr id="19" name="Immagine 18" descr="Immagine che contiene testo, schermata&#10;&#10;Descrizione generata automaticamente">
            <a:extLst>
              <a:ext uri="{FF2B5EF4-FFF2-40B4-BE49-F238E27FC236}">
                <a16:creationId xmlns:a16="http://schemas.microsoft.com/office/drawing/2014/main" id="{B9FDB612-C909-2894-0F1D-2F1C21E26B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049" y="3644812"/>
            <a:ext cx="4649470" cy="3058160"/>
          </a:xfrm>
          <a:prstGeom prst="rect">
            <a:avLst/>
          </a:prstGeom>
        </p:spPr>
      </p:pic>
      <p:sp>
        <p:nvSpPr>
          <p:cNvPr id="8" name="Titolo 1">
            <a:extLst>
              <a:ext uri="{FF2B5EF4-FFF2-40B4-BE49-F238E27FC236}">
                <a16:creationId xmlns:a16="http://schemas.microsoft.com/office/drawing/2014/main" id="{3495BE54-4D89-8B67-B9C6-A9D5725F6A86}"/>
              </a:ext>
            </a:extLst>
          </p:cNvPr>
          <p:cNvSpPr txBox="1">
            <a:spLocks/>
          </p:cNvSpPr>
          <p:nvPr/>
        </p:nvSpPr>
        <p:spPr>
          <a:xfrm>
            <a:off x="675840" y="742619"/>
            <a:ext cx="9045210" cy="916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000" b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Acidi, basi e sali</a:t>
            </a:r>
            <a:endParaRPr lang="it-IT" sz="4000" b="1" dirty="0">
              <a:solidFill>
                <a:schemeClr val="tx2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Segnaposto contenuto 2">
            <a:extLst>
              <a:ext uri="{FF2B5EF4-FFF2-40B4-BE49-F238E27FC236}">
                <a16:creationId xmlns:a16="http://schemas.microsoft.com/office/drawing/2014/main" id="{0674F783-42FC-4D33-8B4E-CEB1EAB61D59}"/>
              </a:ext>
            </a:extLst>
          </p:cNvPr>
          <p:cNvSpPr txBox="1">
            <a:spLocks/>
          </p:cNvSpPr>
          <p:nvPr/>
        </p:nvSpPr>
        <p:spPr>
          <a:xfrm>
            <a:off x="620036" y="1659056"/>
            <a:ext cx="6281805" cy="52650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it-IT" sz="18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Gli </a:t>
            </a:r>
            <a:r>
              <a:rPr lang="it-IT" sz="1800" b="1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acidi</a:t>
            </a:r>
            <a:r>
              <a:rPr lang="it-IT" sz="18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sono composti che derivano dalla </a:t>
            </a:r>
            <a:r>
              <a:rPr lang="it-IT" sz="1800" b="1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reazione di un ossido acido con l’acqua</a:t>
            </a:r>
            <a:r>
              <a:rPr lang="it-IT" sz="18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it-IT" sz="18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Gli acidi si riconoscono già dalla formula perché inizia sempre con uno o più atomi di idrogeno, segue il simbolo dell’elemento che li contraddistingue e, non in tutti i casi, l’ossigeno.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it-IT" sz="1800" dirty="0">
              <a:solidFill>
                <a:srgbClr val="0D0D0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it-IT" sz="18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 </a:t>
            </a:r>
            <a:r>
              <a:rPr lang="it-IT" sz="1800" b="1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basi</a:t>
            </a:r>
            <a:r>
              <a:rPr lang="it-IT" sz="18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sono composti che derivano </a:t>
            </a:r>
            <a:r>
              <a:rPr lang="it-IT" sz="1800" b="1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dalla reazione di un ossido basico con l’acqua</a:t>
            </a:r>
            <a:r>
              <a:rPr lang="it-IT" sz="18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it-IT" sz="18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 esse fanno parte gli idrossidi, caratterizzati dal gruppo OH (chiamato ossidrile) preceduto dal metallo.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it-IT" sz="1800" dirty="0">
              <a:solidFill>
                <a:srgbClr val="0D0D0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it-IT" sz="18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Gli acidi reagiscono con le basi per formare composti chiamati sali, in un processo noto come reazione di </a:t>
            </a:r>
            <a:r>
              <a:rPr lang="it-IT" sz="1800" b="1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neutralizzazione</a:t>
            </a:r>
            <a:r>
              <a:rPr lang="it-IT" sz="18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Nella reazione si ottiene anche l’acqua.</a:t>
            </a:r>
          </a:p>
        </p:txBody>
      </p:sp>
    </p:spTree>
    <p:extLst>
      <p:ext uri="{BB962C8B-B14F-4D97-AF65-F5344CB8AC3E}">
        <p14:creationId xmlns:p14="http://schemas.microsoft.com/office/powerpoint/2010/main" val="12510651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25B88BB-CDA6-E4CC-64C3-0D261142802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20036" y="1659055"/>
            <a:ext cx="4452707" cy="259783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1800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Per riuscire a distinguere e classificare gli acidi e le basi a seconda della loro forza, il chimico Søren P. L. </a:t>
            </a:r>
            <a:r>
              <a:rPr lang="it-IT" sz="1800" i="0" dirty="0" err="1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Sørensen</a:t>
            </a:r>
            <a:r>
              <a:rPr lang="it-IT" sz="1800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(1868-1939) introdusse il concetto di </a:t>
            </a:r>
            <a:r>
              <a:rPr lang="it-IT" sz="1800" b="1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pH</a:t>
            </a:r>
            <a:r>
              <a:rPr lang="it-IT" sz="1800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e ideò una </a:t>
            </a:r>
            <a:r>
              <a:rPr lang="it-IT" sz="1800" b="1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scala</a:t>
            </a:r>
            <a:r>
              <a:rPr lang="it-IT" sz="1800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di valori compresi tra 0 e 14.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it-IT" sz="1800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 nella soluzione sono più numerosi gli ioni H+ rispetto agli ioni OH– essa sarà </a:t>
            </a:r>
            <a:r>
              <a:rPr lang="it-IT" sz="1800" b="1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acida</a:t>
            </a:r>
            <a:r>
              <a:rPr lang="it-IT" sz="1800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e il suo </a:t>
            </a:r>
            <a:r>
              <a:rPr lang="it-IT" sz="1800" b="1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pH</a:t>
            </a:r>
            <a:r>
              <a:rPr lang="it-IT" sz="1800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sarà </a:t>
            </a:r>
            <a:r>
              <a:rPr lang="it-IT" sz="1800" b="1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compreso tra 0 e 7</a:t>
            </a:r>
            <a:r>
              <a:rPr lang="it-IT" sz="1800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it-IT" sz="1800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 nella soluzione sono più numerosi gli ioni OH- rispetto agli ioni H+ essa sarà </a:t>
            </a:r>
            <a:r>
              <a:rPr lang="it-IT" sz="1800" b="1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basica</a:t>
            </a:r>
            <a:r>
              <a:rPr lang="it-IT" sz="1800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e il suo </a:t>
            </a:r>
            <a:r>
              <a:rPr lang="it-IT" sz="1800" b="1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pH</a:t>
            </a:r>
            <a:r>
              <a:rPr lang="it-IT" sz="1800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sarà </a:t>
            </a:r>
            <a:r>
              <a:rPr lang="it-IT" sz="1800" b="1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compreso tra 7 e 14</a:t>
            </a:r>
            <a:r>
              <a:rPr lang="it-IT" sz="1800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it-IT" sz="1800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it-IT" sz="1800" b="1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pH = 7 </a:t>
            </a:r>
            <a:r>
              <a:rPr lang="it-IT" sz="1800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la soluzione sarà </a:t>
            </a:r>
            <a:r>
              <a:rPr lang="it-IT" sz="1800" b="1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neutra</a:t>
            </a:r>
            <a:r>
              <a:rPr lang="it-IT" sz="1800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e avrà le caratteristiche dell’acqua pura.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it-IT" sz="1800" dirty="0">
              <a:solidFill>
                <a:srgbClr val="0D0D0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id="{9950AEBE-0A7D-C501-0F72-DB0C5FDEE334}"/>
              </a:ext>
            </a:extLst>
          </p:cNvPr>
          <p:cNvSpPr txBox="1">
            <a:spLocks/>
          </p:cNvSpPr>
          <p:nvPr/>
        </p:nvSpPr>
        <p:spPr>
          <a:xfrm>
            <a:off x="675840" y="742618"/>
            <a:ext cx="9045210" cy="916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0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scala di pH</a:t>
            </a:r>
          </a:p>
        </p:txBody>
      </p:sp>
      <p:pic>
        <p:nvPicPr>
          <p:cNvPr id="10" name="Immagine 9" descr="Immagine che contiene testo, schermata, Carattere, Diagramma&#10;&#10;Descrizione generata automaticamente">
            <a:extLst>
              <a:ext uri="{FF2B5EF4-FFF2-40B4-BE49-F238E27FC236}">
                <a16:creationId xmlns:a16="http://schemas.microsoft.com/office/drawing/2014/main" id="{C0C04436-C2EF-150D-E7A4-9E4E67D5A4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011" y="1709061"/>
            <a:ext cx="6745339" cy="3592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34103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CUPERI xmlns="35c2c24c-2ee0-45bf-9df5-d537da82a09a">true</RECUPERI>
    <lcf76f155ced4ddcb4097134ff3c332f xmlns="35c2c24c-2ee0-45bf-9df5-d537da82a09a">
      <Terms xmlns="http://schemas.microsoft.com/office/infopath/2007/PartnerControls"/>
    </lcf76f155ced4ddcb4097134ff3c332f>
    <TaxCatchAll xmlns="f614e84e-e88f-409f-be0d-d1db6745cca1" xsi:nil="true"/>
    <recuperifatti xmlns="35c2c24c-2ee0-45bf-9df5-d537da82a09a">false</recuperifatti>
    <INCONDIVISIONECONVISUALGRAFIKA xmlns="35c2c24c-2ee0-45bf-9df5-d537da82a09a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24E4A5686105C24C93E087DC8D2EA4BF" ma:contentTypeVersion="16" ma:contentTypeDescription="Creare un nuovo documento." ma:contentTypeScope="" ma:versionID="ec79e41eb963ed8bdc4b75ae1f896121">
  <xsd:schema xmlns:xsd="http://www.w3.org/2001/XMLSchema" xmlns:xs="http://www.w3.org/2001/XMLSchema" xmlns:p="http://schemas.microsoft.com/office/2006/metadata/properties" xmlns:ns2="35c2c24c-2ee0-45bf-9df5-d537da82a09a" xmlns:ns3="f614e84e-e88f-409f-be0d-d1db6745cca1" targetNamespace="http://schemas.microsoft.com/office/2006/metadata/properties" ma:root="true" ma:fieldsID="6fdb901d721ef75399dc6c72ab288df4" ns2:_="" ns3:_="">
    <xsd:import namespace="35c2c24c-2ee0-45bf-9df5-d537da82a09a"/>
    <xsd:import namespace="f614e84e-e88f-409f-be0d-d1db6745cca1"/>
    <xsd:element name="properties">
      <xsd:complexType>
        <xsd:sequence>
          <xsd:element name="documentManagement">
            <xsd:complexType>
              <xsd:all>
                <xsd:element ref="ns2:recuperifatti" minOccurs="0"/>
                <xsd:element ref="ns2:RECUPERI" minOccurs="0"/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INCONDIVISIONECONVISUALGRAFIKA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c2c24c-2ee0-45bf-9df5-d537da82a09a" elementFormDefault="qualified">
    <xsd:import namespace="http://schemas.microsoft.com/office/2006/documentManagement/types"/>
    <xsd:import namespace="http://schemas.microsoft.com/office/infopath/2007/PartnerControls"/>
    <xsd:element name="recuperifatti" ma:index="8" nillable="true" ma:displayName="recuperi fatti" ma:default="0" ma:format="Dropdown" ma:internalName="recuperifatti">
      <xsd:simpleType>
        <xsd:restriction base="dms:Boolean"/>
      </xsd:simpleType>
    </xsd:element>
    <xsd:element name="RECUPERI" ma:index="9" nillable="true" ma:displayName="RECUPERI" ma:default="1" ma:format="Dropdown" ma:internalName="RECUPERI">
      <xsd:simpleType>
        <xsd:restriction base="dms:Boolean"/>
      </xsd:simple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Tag immagine" ma:readOnly="false" ma:fieldId="{5cf76f15-5ced-4ddc-b409-7134ff3c332f}" ma:taxonomyMulti="true" ma:sspId="8514bab6-9616-4a41-b0f9-118f869ce39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INCONDIVISIONECONVISUALGRAFIKA" ma:index="22" nillable="true" ma:displayName="IN CONDIVISIONE CON VISUALGRAFIKA" ma:format="Dropdown" ma:internalName="INCONDIVISIONECONVISUALGRAFIKA">
      <xsd:simpleType>
        <xsd:restriction base="dms:Text">
          <xsd:maxLength value="255"/>
        </xsd:restriction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14e84e-e88f-409f-be0d-d1db6745cca1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d7896c3d-9c9f-4c24-9e20-9a44f27d6401}" ma:internalName="TaxCatchAll" ma:showField="CatchAllData" ma:web="f614e84e-e88f-409f-be0d-d1db6745cca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FE3FE06-6CAC-49D1-B020-396CB4FAC5C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B8D2D30-43DB-47B6-AF7E-A85E21ECF0AE}">
  <ds:schemaRefs>
    <ds:schemaRef ds:uri="http://schemas.microsoft.com/office/2006/metadata/properties"/>
    <ds:schemaRef ds:uri="http://schemas.microsoft.com/office/infopath/2007/PartnerControls"/>
    <ds:schemaRef ds:uri="35c2c24c-2ee0-45bf-9df5-d537da82a09a"/>
    <ds:schemaRef ds:uri="f614e84e-e88f-409f-be0d-d1db6745cca1"/>
  </ds:schemaRefs>
</ds:datastoreItem>
</file>

<file path=customXml/itemProps3.xml><?xml version="1.0" encoding="utf-8"?>
<ds:datastoreItem xmlns:ds="http://schemas.openxmlformats.org/officeDocument/2006/customXml" ds:itemID="{59C5C5A5-F127-4528-B39D-64F64139545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5c2c24c-2ee0-45bf-9df5-d537da82a09a"/>
    <ds:schemaRef ds:uri="f614e84e-e88f-409f-be0d-d1db6745cca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667</Words>
  <Application>Microsoft Macintosh PowerPoint</Application>
  <PresentationFormat>Widescreen</PresentationFormat>
  <Paragraphs>35</Paragraphs>
  <Slides>7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2" baseType="lpstr">
      <vt:lpstr>Aptos</vt:lpstr>
      <vt:lpstr>Aptos Display</vt:lpstr>
      <vt:lpstr>Arial</vt:lpstr>
      <vt:lpstr>Calibri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Struttura e rivestimento</dc:title>
  <dc:creator>Carmela Giglio</dc:creator>
  <cp:lastModifiedBy>Martina Beccherle</cp:lastModifiedBy>
  <cp:revision>12</cp:revision>
  <dcterms:created xsi:type="dcterms:W3CDTF">2024-03-15T11:47:05Z</dcterms:created>
  <dcterms:modified xsi:type="dcterms:W3CDTF">2024-04-30T07:42:48Z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0x01010024E4A5686105C24C93E087DC8D2EA4BF</vt:lpwstr>
  </property>
</Properties>
</file>