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57C00-6C9D-4E7D-98A5-775B46FCA3C6}" v="7" dt="2024-04-04T14:14:09.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168"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la Giglio" userId="7679140d-bd07-413c-9776-149d801d25e1" providerId="ADAL" clId="{0B654FE7-3788-46FF-B1C3-E5E05D7B5EB6}"/>
    <pc:docChg chg="undo custSel addSld modSld">
      <pc:chgData name="Carmela Giglio" userId="7679140d-bd07-413c-9776-149d801d25e1" providerId="ADAL" clId="{0B654FE7-3788-46FF-B1C3-E5E05D7B5EB6}" dt="2024-04-03T12:02:11.383" v="861" actId="20577"/>
      <pc:docMkLst>
        <pc:docMk/>
      </pc:docMkLst>
      <pc:sldChg chg="modSp mod">
        <pc:chgData name="Carmela Giglio" userId="7679140d-bd07-413c-9776-149d801d25e1" providerId="ADAL" clId="{0B654FE7-3788-46FF-B1C3-E5E05D7B5EB6}" dt="2024-04-03T09:57:29.528" v="29" actId="1076"/>
        <pc:sldMkLst>
          <pc:docMk/>
          <pc:sldMk cId="594806665" sldId="256"/>
        </pc:sldMkLst>
        <pc:spChg chg="mod">
          <ac:chgData name="Carmela Giglio" userId="7679140d-bd07-413c-9776-149d801d25e1" providerId="ADAL" clId="{0B654FE7-3788-46FF-B1C3-E5E05D7B5EB6}" dt="2024-04-03T09:57:29.528" v="29" actId="1076"/>
          <ac:spMkLst>
            <pc:docMk/>
            <pc:sldMk cId="594806665" sldId="256"/>
            <ac:spMk id="2" creationId="{58E8ED9D-AE41-A9E8-1A32-E3248933C986}"/>
          </ac:spMkLst>
        </pc:spChg>
      </pc:sldChg>
      <pc:sldChg chg="addSp delSp modSp mod">
        <pc:chgData name="Carmela Giglio" userId="7679140d-bd07-413c-9776-149d801d25e1" providerId="ADAL" clId="{0B654FE7-3788-46FF-B1C3-E5E05D7B5EB6}" dt="2024-04-03T11:59:48.283" v="850" actId="20577"/>
        <pc:sldMkLst>
          <pc:docMk/>
          <pc:sldMk cId="2711129071" sldId="257"/>
        </pc:sldMkLst>
        <pc:spChg chg="mod">
          <ac:chgData name="Carmela Giglio" userId="7679140d-bd07-413c-9776-149d801d25e1" providerId="ADAL" clId="{0B654FE7-3788-46FF-B1C3-E5E05D7B5EB6}" dt="2024-04-03T10:00:51.465" v="64" actId="14100"/>
          <ac:spMkLst>
            <pc:docMk/>
            <pc:sldMk cId="2711129071" sldId="257"/>
            <ac:spMk id="2" creationId="{72994B8C-D513-9506-040A-538333E2333B}"/>
          </ac:spMkLst>
        </pc:spChg>
        <pc:spChg chg="mod">
          <ac:chgData name="Carmela Giglio" userId="7679140d-bd07-413c-9776-149d801d25e1" providerId="ADAL" clId="{0B654FE7-3788-46FF-B1C3-E5E05D7B5EB6}" dt="2024-04-03T11:59:48.283" v="850" actId="20577"/>
          <ac:spMkLst>
            <pc:docMk/>
            <pc:sldMk cId="2711129071" sldId="257"/>
            <ac:spMk id="3" creationId="{625B88BB-CDA6-E4CC-64C3-0D2611428026}"/>
          </ac:spMkLst>
        </pc:spChg>
        <pc:spChg chg="mod">
          <ac:chgData name="Carmela Giglio" userId="7679140d-bd07-413c-9776-149d801d25e1" providerId="ADAL" clId="{0B654FE7-3788-46FF-B1C3-E5E05D7B5EB6}" dt="2024-04-03T10:03:44.237" v="126" actId="20577"/>
          <ac:spMkLst>
            <pc:docMk/>
            <pc:sldMk cId="2711129071" sldId="257"/>
            <ac:spMk id="4" creationId="{BDCE6C7E-36D5-1B0C-AE7F-7286A49B757A}"/>
          </ac:spMkLst>
        </pc:spChg>
        <pc:picChg chg="add mod">
          <ac:chgData name="Carmela Giglio" userId="7679140d-bd07-413c-9776-149d801d25e1" providerId="ADAL" clId="{0B654FE7-3788-46FF-B1C3-E5E05D7B5EB6}" dt="2024-04-03T10:03:39.878" v="123" actId="1076"/>
          <ac:picMkLst>
            <pc:docMk/>
            <pc:sldMk cId="2711129071" sldId="257"/>
            <ac:picMk id="6" creationId="{57624151-A61A-7A35-DE35-A285AD93C7CA}"/>
          </ac:picMkLst>
        </pc:picChg>
        <pc:picChg chg="del">
          <ac:chgData name="Carmela Giglio" userId="7679140d-bd07-413c-9776-149d801d25e1" providerId="ADAL" clId="{0B654FE7-3788-46FF-B1C3-E5E05D7B5EB6}" dt="2024-04-03T10:01:38.316" v="72" actId="478"/>
          <ac:picMkLst>
            <pc:docMk/>
            <pc:sldMk cId="2711129071" sldId="257"/>
            <ac:picMk id="7" creationId="{952422DC-A54A-557B-145A-314059BB2DDC}"/>
          </ac:picMkLst>
        </pc:picChg>
        <pc:picChg chg="del">
          <ac:chgData name="Carmela Giglio" userId="7679140d-bd07-413c-9776-149d801d25e1" providerId="ADAL" clId="{0B654FE7-3788-46FF-B1C3-E5E05D7B5EB6}" dt="2024-04-03T10:01:37.866" v="71" actId="478"/>
          <ac:picMkLst>
            <pc:docMk/>
            <pc:sldMk cId="2711129071" sldId="257"/>
            <ac:picMk id="10" creationId="{28228749-E80F-8899-1E23-DF54AF10FFEC}"/>
          </ac:picMkLst>
        </pc:picChg>
        <pc:picChg chg="del">
          <ac:chgData name="Carmela Giglio" userId="7679140d-bd07-413c-9776-149d801d25e1" providerId="ADAL" clId="{0B654FE7-3788-46FF-B1C3-E5E05D7B5EB6}" dt="2024-04-03T10:01:37.228" v="70" actId="478"/>
          <ac:picMkLst>
            <pc:docMk/>
            <pc:sldMk cId="2711129071" sldId="257"/>
            <ac:picMk id="14" creationId="{B71DB6C5-19F6-DEA1-69F2-34D56B583D3E}"/>
          </ac:picMkLst>
        </pc:picChg>
      </pc:sldChg>
      <pc:sldChg chg="addSp delSp modSp mod">
        <pc:chgData name="Carmela Giglio" userId="7679140d-bd07-413c-9776-149d801d25e1" providerId="ADAL" clId="{0B654FE7-3788-46FF-B1C3-E5E05D7B5EB6}" dt="2024-04-03T11:59:54.854" v="851" actId="14100"/>
        <pc:sldMkLst>
          <pc:docMk/>
          <pc:sldMk cId="4120816577" sldId="258"/>
        </pc:sldMkLst>
        <pc:spChg chg="mod">
          <ac:chgData name="Carmela Giglio" userId="7679140d-bd07-413c-9776-149d801d25e1" providerId="ADAL" clId="{0B654FE7-3788-46FF-B1C3-E5E05D7B5EB6}" dt="2024-04-03T10:06:28.267" v="138" actId="20577"/>
          <ac:spMkLst>
            <pc:docMk/>
            <pc:sldMk cId="4120816577" sldId="258"/>
            <ac:spMk id="2" creationId="{72994B8C-D513-9506-040A-538333E2333B}"/>
          </ac:spMkLst>
        </pc:spChg>
        <pc:spChg chg="mod">
          <ac:chgData name="Carmela Giglio" userId="7679140d-bd07-413c-9776-149d801d25e1" providerId="ADAL" clId="{0B654FE7-3788-46FF-B1C3-E5E05D7B5EB6}" dt="2024-04-03T11:59:54.854" v="851" actId="14100"/>
          <ac:spMkLst>
            <pc:docMk/>
            <pc:sldMk cId="4120816577" sldId="258"/>
            <ac:spMk id="3" creationId="{625B88BB-CDA6-E4CC-64C3-0D2611428026}"/>
          </ac:spMkLst>
        </pc:spChg>
        <pc:spChg chg="mod">
          <ac:chgData name="Carmela Giglio" userId="7679140d-bd07-413c-9776-149d801d25e1" providerId="ADAL" clId="{0B654FE7-3788-46FF-B1C3-E5E05D7B5EB6}" dt="2024-04-03T10:07:49.155" v="168" actId="20577"/>
          <ac:spMkLst>
            <pc:docMk/>
            <pc:sldMk cId="4120816577" sldId="258"/>
            <ac:spMk id="4" creationId="{BDCE6C7E-36D5-1B0C-AE7F-7286A49B757A}"/>
          </ac:spMkLst>
        </pc:spChg>
        <pc:picChg chg="del">
          <ac:chgData name="Carmela Giglio" userId="7679140d-bd07-413c-9776-149d801d25e1" providerId="ADAL" clId="{0B654FE7-3788-46FF-B1C3-E5E05D7B5EB6}" dt="2024-04-03T10:07:34.136" v="162" actId="478"/>
          <ac:picMkLst>
            <pc:docMk/>
            <pc:sldMk cId="4120816577" sldId="258"/>
            <ac:picMk id="6" creationId="{681C8596-49C2-DC94-CE59-8A0A40ABFDE2}"/>
          </ac:picMkLst>
        </pc:picChg>
        <pc:picChg chg="add mod">
          <ac:chgData name="Carmela Giglio" userId="7679140d-bd07-413c-9776-149d801d25e1" providerId="ADAL" clId="{0B654FE7-3788-46FF-B1C3-E5E05D7B5EB6}" dt="2024-04-03T10:07:44.976" v="165" actId="1076"/>
          <ac:picMkLst>
            <pc:docMk/>
            <pc:sldMk cId="4120816577" sldId="258"/>
            <ac:picMk id="7" creationId="{0820DE8F-A2E1-4E97-D542-4B05DB9D4B71}"/>
          </ac:picMkLst>
        </pc:picChg>
        <pc:picChg chg="del">
          <ac:chgData name="Carmela Giglio" userId="7679140d-bd07-413c-9776-149d801d25e1" providerId="ADAL" clId="{0B654FE7-3788-46FF-B1C3-E5E05D7B5EB6}" dt="2024-04-03T10:07:34.550" v="163" actId="478"/>
          <ac:picMkLst>
            <pc:docMk/>
            <pc:sldMk cId="4120816577" sldId="258"/>
            <ac:picMk id="8" creationId="{E8F0685E-78EC-0C1E-B444-31E04BF13C48}"/>
          </ac:picMkLst>
        </pc:picChg>
      </pc:sldChg>
      <pc:sldChg chg="addSp delSp modSp mod">
        <pc:chgData name="Carmela Giglio" userId="7679140d-bd07-413c-9776-149d801d25e1" providerId="ADAL" clId="{0B654FE7-3788-46FF-B1C3-E5E05D7B5EB6}" dt="2024-04-03T10:09:15.875" v="219" actId="20577"/>
        <pc:sldMkLst>
          <pc:docMk/>
          <pc:sldMk cId="3722057513" sldId="259"/>
        </pc:sldMkLst>
        <pc:spChg chg="mod">
          <ac:chgData name="Carmela Giglio" userId="7679140d-bd07-413c-9776-149d801d25e1" providerId="ADAL" clId="{0B654FE7-3788-46FF-B1C3-E5E05D7B5EB6}" dt="2024-04-03T10:08:12.854" v="195" actId="20577"/>
          <ac:spMkLst>
            <pc:docMk/>
            <pc:sldMk cId="3722057513" sldId="259"/>
            <ac:spMk id="2" creationId="{72994B8C-D513-9506-040A-538333E2333B}"/>
          </ac:spMkLst>
        </pc:spChg>
        <pc:spChg chg="mod">
          <ac:chgData name="Carmela Giglio" userId="7679140d-bd07-413c-9776-149d801d25e1" providerId="ADAL" clId="{0B654FE7-3788-46FF-B1C3-E5E05D7B5EB6}" dt="2024-04-03T10:09:12.342" v="216" actId="1076"/>
          <ac:spMkLst>
            <pc:docMk/>
            <pc:sldMk cId="3722057513" sldId="259"/>
            <ac:spMk id="3" creationId="{625B88BB-CDA6-E4CC-64C3-0D2611428026}"/>
          </ac:spMkLst>
        </pc:spChg>
        <pc:spChg chg="mod">
          <ac:chgData name="Carmela Giglio" userId="7679140d-bd07-413c-9776-149d801d25e1" providerId="ADAL" clId="{0B654FE7-3788-46FF-B1C3-E5E05D7B5EB6}" dt="2024-04-03T10:09:15.875" v="219" actId="20577"/>
          <ac:spMkLst>
            <pc:docMk/>
            <pc:sldMk cId="3722057513" sldId="259"/>
            <ac:spMk id="4" creationId="{BDCE6C7E-36D5-1B0C-AE7F-7286A49B757A}"/>
          </ac:spMkLst>
        </pc:spChg>
        <pc:picChg chg="add mod">
          <ac:chgData name="Carmela Giglio" userId="7679140d-bd07-413c-9776-149d801d25e1" providerId="ADAL" clId="{0B654FE7-3788-46FF-B1C3-E5E05D7B5EB6}" dt="2024-04-03T10:09:09.423" v="214" actId="1076"/>
          <ac:picMkLst>
            <pc:docMk/>
            <pc:sldMk cId="3722057513" sldId="259"/>
            <ac:picMk id="6" creationId="{24AB279C-43FF-CF4A-285B-7689465884EF}"/>
          </ac:picMkLst>
        </pc:picChg>
        <pc:picChg chg="del">
          <ac:chgData name="Carmela Giglio" userId="7679140d-bd07-413c-9776-149d801d25e1" providerId="ADAL" clId="{0B654FE7-3788-46FF-B1C3-E5E05D7B5EB6}" dt="2024-04-03T10:09:05.558" v="211" actId="478"/>
          <ac:picMkLst>
            <pc:docMk/>
            <pc:sldMk cId="3722057513" sldId="259"/>
            <ac:picMk id="9" creationId="{8E6434A1-E116-CABD-CB5B-4EE2259B5270}"/>
          </ac:picMkLst>
        </pc:picChg>
      </pc:sldChg>
      <pc:sldChg chg="addSp delSp modSp mod">
        <pc:chgData name="Carmela Giglio" userId="7679140d-bd07-413c-9776-149d801d25e1" providerId="ADAL" clId="{0B654FE7-3788-46FF-B1C3-E5E05D7B5EB6}" dt="2024-04-03T10:43:41.344" v="356" actId="14100"/>
        <pc:sldMkLst>
          <pc:docMk/>
          <pc:sldMk cId="2225630514" sldId="260"/>
        </pc:sldMkLst>
        <pc:spChg chg="mod">
          <ac:chgData name="Carmela Giglio" userId="7679140d-bd07-413c-9776-149d801d25e1" providerId="ADAL" clId="{0B654FE7-3788-46FF-B1C3-E5E05D7B5EB6}" dt="2024-04-03T10:40:47.504" v="277" actId="20577"/>
          <ac:spMkLst>
            <pc:docMk/>
            <pc:sldMk cId="2225630514" sldId="260"/>
            <ac:spMk id="2" creationId="{72994B8C-D513-9506-040A-538333E2333B}"/>
          </ac:spMkLst>
        </pc:spChg>
        <pc:spChg chg="mod">
          <ac:chgData name="Carmela Giglio" userId="7679140d-bd07-413c-9776-149d801d25e1" providerId="ADAL" clId="{0B654FE7-3788-46FF-B1C3-E5E05D7B5EB6}" dt="2024-04-03T10:43:41.344" v="356" actId="14100"/>
          <ac:spMkLst>
            <pc:docMk/>
            <pc:sldMk cId="2225630514" sldId="260"/>
            <ac:spMk id="3" creationId="{625B88BB-CDA6-E4CC-64C3-0D2611428026}"/>
          </ac:spMkLst>
        </pc:spChg>
        <pc:spChg chg="mod">
          <ac:chgData name="Carmela Giglio" userId="7679140d-bd07-413c-9776-149d801d25e1" providerId="ADAL" clId="{0B654FE7-3788-46FF-B1C3-E5E05D7B5EB6}" dt="2024-04-03T10:43:37.067" v="354" actId="1076"/>
          <ac:spMkLst>
            <pc:docMk/>
            <pc:sldMk cId="2225630514" sldId="260"/>
            <ac:spMk id="4" creationId="{BDCE6C7E-36D5-1B0C-AE7F-7286A49B757A}"/>
          </ac:spMkLst>
        </pc:spChg>
        <pc:picChg chg="del">
          <ac:chgData name="Carmela Giglio" userId="7679140d-bd07-413c-9776-149d801d25e1" providerId="ADAL" clId="{0B654FE7-3788-46FF-B1C3-E5E05D7B5EB6}" dt="2024-04-03T10:41:38.653" v="281" actId="478"/>
          <ac:picMkLst>
            <pc:docMk/>
            <pc:sldMk cId="2225630514" sldId="260"/>
            <ac:picMk id="6" creationId="{1B614E99-9640-943D-EED9-6BB79B219FDC}"/>
          </ac:picMkLst>
        </pc:picChg>
        <pc:picChg chg="add mod">
          <ac:chgData name="Carmela Giglio" userId="7679140d-bd07-413c-9776-149d801d25e1" providerId="ADAL" clId="{0B654FE7-3788-46FF-B1C3-E5E05D7B5EB6}" dt="2024-04-03T10:43:26.199" v="348" actId="1076"/>
          <ac:picMkLst>
            <pc:docMk/>
            <pc:sldMk cId="2225630514" sldId="260"/>
            <ac:picMk id="7" creationId="{B42A404B-BD63-F794-79EA-3E45C2466E9A}"/>
          </ac:picMkLst>
        </pc:picChg>
        <pc:picChg chg="del">
          <ac:chgData name="Carmela Giglio" userId="7679140d-bd07-413c-9776-149d801d25e1" providerId="ADAL" clId="{0B654FE7-3788-46FF-B1C3-E5E05D7B5EB6}" dt="2024-04-03T10:41:39.819" v="282" actId="478"/>
          <ac:picMkLst>
            <pc:docMk/>
            <pc:sldMk cId="2225630514" sldId="260"/>
            <ac:picMk id="8" creationId="{6AA849DA-D51C-B11E-DE40-53C5E9BB798B}"/>
          </ac:picMkLst>
        </pc:picChg>
      </pc:sldChg>
      <pc:sldChg chg="addSp delSp modSp mod">
        <pc:chgData name="Carmela Giglio" userId="7679140d-bd07-413c-9776-149d801d25e1" providerId="ADAL" clId="{0B654FE7-3788-46FF-B1C3-E5E05D7B5EB6}" dt="2024-04-03T12:01:24.051" v="854" actId="1076"/>
        <pc:sldMkLst>
          <pc:docMk/>
          <pc:sldMk cId="1251065107" sldId="261"/>
        </pc:sldMkLst>
        <pc:spChg chg="mod">
          <ac:chgData name="Carmela Giglio" userId="7679140d-bd07-413c-9776-149d801d25e1" providerId="ADAL" clId="{0B654FE7-3788-46FF-B1C3-E5E05D7B5EB6}" dt="2024-04-03T10:43:51.363" v="366" actId="20577"/>
          <ac:spMkLst>
            <pc:docMk/>
            <pc:sldMk cId="1251065107" sldId="261"/>
            <ac:spMk id="2" creationId="{72994B8C-D513-9506-040A-538333E2333B}"/>
          </ac:spMkLst>
        </pc:spChg>
        <pc:spChg chg="mod">
          <ac:chgData name="Carmela Giglio" userId="7679140d-bd07-413c-9776-149d801d25e1" providerId="ADAL" clId="{0B654FE7-3788-46FF-B1C3-E5E05D7B5EB6}" dt="2024-04-03T12:01:22.514" v="852" actId="14100"/>
          <ac:spMkLst>
            <pc:docMk/>
            <pc:sldMk cId="1251065107" sldId="261"/>
            <ac:spMk id="3" creationId="{625B88BB-CDA6-E4CC-64C3-0D2611428026}"/>
          </ac:spMkLst>
        </pc:spChg>
        <pc:spChg chg="mod">
          <ac:chgData name="Carmela Giglio" userId="7679140d-bd07-413c-9776-149d801d25e1" providerId="ADAL" clId="{0B654FE7-3788-46FF-B1C3-E5E05D7B5EB6}" dt="2024-04-03T10:48:29.852" v="451" actId="14100"/>
          <ac:spMkLst>
            <pc:docMk/>
            <pc:sldMk cId="1251065107" sldId="261"/>
            <ac:spMk id="4" creationId="{BDCE6C7E-36D5-1B0C-AE7F-7286A49B757A}"/>
          </ac:spMkLst>
        </pc:spChg>
        <pc:picChg chg="add mod">
          <ac:chgData name="Carmela Giglio" userId="7679140d-bd07-413c-9776-149d801d25e1" providerId="ADAL" clId="{0B654FE7-3788-46FF-B1C3-E5E05D7B5EB6}" dt="2024-04-03T12:01:23.198" v="853" actId="1076"/>
          <ac:picMkLst>
            <pc:docMk/>
            <pc:sldMk cId="1251065107" sldId="261"/>
            <ac:picMk id="6" creationId="{D88F5163-CF5F-DA1D-2F3E-2B4C6E220198}"/>
          </ac:picMkLst>
        </pc:picChg>
        <pc:picChg chg="del">
          <ac:chgData name="Carmela Giglio" userId="7679140d-bd07-413c-9776-149d801d25e1" providerId="ADAL" clId="{0B654FE7-3788-46FF-B1C3-E5E05D7B5EB6}" dt="2024-04-03T10:47:59.868" v="435" actId="478"/>
          <ac:picMkLst>
            <pc:docMk/>
            <pc:sldMk cId="1251065107" sldId="261"/>
            <ac:picMk id="7" creationId="{90A60D38-FFC2-C987-D78E-706A7D6554B3}"/>
          </ac:picMkLst>
        </pc:picChg>
        <pc:picChg chg="add mod">
          <ac:chgData name="Carmela Giglio" userId="7679140d-bd07-413c-9776-149d801d25e1" providerId="ADAL" clId="{0B654FE7-3788-46FF-B1C3-E5E05D7B5EB6}" dt="2024-04-03T12:01:24.051" v="854" actId="1076"/>
          <ac:picMkLst>
            <pc:docMk/>
            <pc:sldMk cId="1251065107" sldId="261"/>
            <ac:picMk id="9" creationId="{64BDB627-9147-3793-2CD1-EF2BD4F5216E}"/>
          </ac:picMkLst>
        </pc:picChg>
        <pc:picChg chg="del">
          <ac:chgData name="Carmela Giglio" userId="7679140d-bd07-413c-9776-149d801d25e1" providerId="ADAL" clId="{0B654FE7-3788-46FF-B1C3-E5E05D7B5EB6}" dt="2024-04-03T10:48:00.506" v="436" actId="478"/>
          <ac:picMkLst>
            <pc:docMk/>
            <pc:sldMk cId="1251065107" sldId="261"/>
            <ac:picMk id="10" creationId="{0C5A9F65-7BE0-39B2-7F9C-C39056F71686}"/>
          </ac:picMkLst>
        </pc:picChg>
      </pc:sldChg>
      <pc:sldChg chg="addSp delSp modSp mod">
        <pc:chgData name="Carmela Giglio" userId="7679140d-bd07-413c-9776-149d801d25e1" providerId="ADAL" clId="{0B654FE7-3788-46FF-B1C3-E5E05D7B5EB6}" dt="2024-04-03T12:01:40.086" v="857" actId="20577"/>
        <pc:sldMkLst>
          <pc:docMk/>
          <pc:sldMk cId="2795341032" sldId="262"/>
        </pc:sldMkLst>
        <pc:spChg chg="mod">
          <ac:chgData name="Carmela Giglio" userId="7679140d-bd07-413c-9776-149d801d25e1" providerId="ADAL" clId="{0B654FE7-3788-46FF-B1C3-E5E05D7B5EB6}" dt="2024-04-03T10:51:02.188" v="527" actId="20577"/>
          <ac:spMkLst>
            <pc:docMk/>
            <pc:sldMk cId="2795341032" sldId="262"/>
            <ac:spMk id="2" creationId="{72994B8C-D513-9506-040A-538333E2333B}"/>
          </ac:spMkLst>
        </pc:spChg>
        <pc:spChg chg="mod">
          <ac:chgData name="Carmela Giglio" userId="7679140d-bd07-413c-9776-149d801d25e1" providerId="ADAL" clId="{0B654FE7-3788-46FF-B1C3-E5E05D7B5EB6}" dt="2024-04-03T12:01:32.433" v="855" actId="20577"/>
          <ac:spMkLst>
            <pc:docMk/>
            <pc:sldMk cId="2795341032" sldId="262"/>
            <ac:spMk id="3" creationId="{625B88BB-CDA6-E4CC-64C3-0D2611428026}"/>
          </ac:spMkLst>
        </pc:spChg>
        <pc:spChg chg="mod">
          <ac:chgData name="Carmela Giglio" userId="7679140d-bd07-413c-9776-149d801d25e1" providerId="ADAL" clId="{0B654FE7-3788-46FF-B1C3-E5E05D7B5EB6}" dt="2024-04-03T10:51:50.637" v="557" actId="20577"/>
          <ac:spMkLst>
            <pc:docMk/>
            <pc:sldMk cId="2795341032" sldId="262"/>
            <ac:spMk id="4" creationId="{BDCE6C7E-36D5-1B0C-AE7F-7286A49B757A}"/>
          </ac:spMkLst>
        </pc:spChg>
        <pc:spChg chg="add mod">
          <ac:chgData name="Carmela Giglio" userId="7679140d-bd07-413c-9776-149d801d25e1" providerId="ADAL" clId="{0B654FE7-3788-46FF-B1C3-E5E05D7B5EB6}" dt="2024-04-03T12:01:40.086" v="857" actId="20577"/>
          <ac:spMkLst>
            <pc:docMk/>
            <pc:sldMk cId="2795341032" sldId="262"/>
            <ac:spMk id="10" creationId="{625B88BB-CDA6-E4CC-64C3-0D2611428026}"/>
          </ac:spMkLst>
        </pc:spChg>
        <pc:picChg chg="del">
          <ac:chgData name="Carmela Giglio" userId="7679140d-bd07-413c-9776-149d801d25e1" providerId="ADAL" clId="{0B654FE7-3788-46FF-B1C3-E5E05D7B5EB6}" dt="2024-04-03T10:48:59.236" v="462" actId="478"/>
          <ac:picMkLst>
            <pc:docMk/>
            <pc:sldMk cId="2795341032" sldId="262"/>
            <ac:picMk id="6" creationId="{84C6AF69-DE8B-8DB4-AC9C-C66DAB8227DB}"/>
          </ac:picMkLst>
        </pc:picChg>
        <pc:picChg chg="add mod">
          <ac:chgData name="Carmela Giglio" userId="7679140d-bd07-413c-9776-149d801d25e1" providerId="ADAL" clId="{0B654FE7-3788-46FF-B1C3-E5E05D7B5EB6}" dt="2024-04-03T10:51:16.478" v="538" actId="14100"/>
          <ac:picMkLst>
            <pc:docMk/>
            <pc:sldMk cId="2795341032" sldId="262"/>
            <ac:picMk id="7" creationId="{C2B7EFE7-2253-965D-1318-BBF6FE8F8FD9}"/>
          </ac:picMkLst>
        </pc:picChg>
        <pc:picChg chg="add mod">
          <ac:chgData name="Carmela Giglio" userId="7679140d-bd07-413c-9776-149d801d25e1" providerId="ADAL" clId="{0B654FE7-3788-46FF-B1C3-E5E05D7B5EB6}" dt="2024-04-03T10:51:14.613" v="536" actId="1076"/>
          <ac:picMkLst>
            <pc:docMk/>
            <pc:sldMk cId="2795341032" sldId="262"/>
            <ac:picMk id="9" creationId="{A5F3AE41-6AC0-4302-C2D2-3E9286FB8B22}"/>
          </ac:picMkLst>
        </pc:picChg>
        <pc:picChg chg="add mod">
          <ac:chgData name="Carmela Giglio" userId="7679140d-bd07-413c-9776-149d801d25e1" providerId="ADAL" clId="{0B654FE7-3788-46FF-B1C3-E5E05D7B5EB6}" dt="2024-04-03T10:51:43.322" v="553" actId="14100"/>
          <ac:picMkLst>
            <pc:docMk/>
            <pc:sldMk cId="2795341032" sldId="262"/>
            <ac:picMk id="11" creationId="{8C45A0E2-B19F-8F4A-AAF6-A1F47CD90B60}"/>
          </ac:picMkLst>
        </pc:picChg>
      </pc:sldChg>
      <pc:sldChg chg="addSp delSp modSp add mod">
        <pc:chgData name="Carmela Giglio" userId="7679140d-bd07-413c-9776-149d801d25e1" providerId="ADAL" clId="{0B654FE7-3788-46FF-B1C3-E5E05D7B5EB6}" dt="2024-04-03T10:17:48.144" v="247" actId="1076"/>
        <pc:sldMkLst>
          <pc:docMk/>
          <pc:sldMk cId="166311391" sldId="263"/>
        </pc:sldMkLst>
        <pc:spChg chg="mod">
          <ac:chgData name="Carmela Giglio" userId="7679140d-bd07-413c-9776-149d801d25e1" providerId="ADAL" clId="{0B654FE7-3788-46FF-B1C3-E5E05D7B5EB6}" dt="2024-04-03T10:17:48.144" v="247" actId="1076"/>
          <ac:spMkLst>
            <pc:docMk/>
            <pc:sldMk cId="166311391" sldId="263"/>
            <ac:spMk id="3" creationId="{625B88BB-CDA6-E4CC-64C3-0D2611428026}"/>
          </ac:spMkLst>
        </pc:spChg>
        <pc:spChg chg="mod">
          <ac:chgData name="Carmela Giglio" userId="7679140d-bd07-413c-9776-149d801d25e1" providerId="ADAL" clId="{0B654FE7-3788-46FF-B1C3-E5E05D7B5EB6}" dt="2024-04-03T10:10:26.858" v="243" actId="6549"/>
          <ac:spMkLst>
            <pc:docMk/>
            <pc:sldMk cId="166311391" sldId="263"/>
            <ac:spMk id="4" creationId="{BDCE6C7E-36D5-1B0C-AE7F-7286A49B757A}"/>
          </ac:spMkLst>
        </pc:spChg>
        <pc:picChg chg="del">
          <ac:chgData name="Carmela Giglio" userId="7679140d-bd07-413c-9776-149d801d25e1" providerId="ADAL" clId="{0B654FE7-3788-46FF-B1C3-E5E05D7B5EB6}" dt="2024-04-03T10:10:07.224" v="238" actId="478"/>
          <ac:picMkLst>
            <pc:docMk/>
            <pc:sldMk cId="166311391" sldId="263"/>
            <ac:picMk id="6" creationId="{24AB279C-43FF-CF4A-285B-7689465884EF}"/>
          </ac:picMkLst>
        </pc:picChg>
        <pc:picChg chg="add mod">
          <ac:chgData name="Carmela Giglio" userId="7679140d-bd07-413c-9776-149d801d25e1" providerId="ADAL" clId="{0B654FE7-3788-46FF-B1C3-E5E05D7B5EB6}" dt="2024-04-03T10:15:37.373" v="246" actId="1076"/>
          <ac:picMkLst>
            <pc:docMk/>
            <pc:sldMk cId="166311391" sldId="263"/>
            <ac:picMk id="7" creationId="{948160AF-8EEF-C021-B3DA-1F0DAE6D973B}"/>
          </ac:picMkLst>
        </pc:picChg>
      </pc:sldChg>
      <pc:sldChg chg="addSp delSp modSp add mod">
        <pc:chgData name="Carmela Giglio" userId="7679140d-bd07-413c-9776-149d801d25e1" providerId="ADAL" clId="{0B654FE7-3788-46FF-B1C3-E5E05D7B5EB6}" dt="2024-04-03T11:57:32.840" v="814" actId="1076"/>
        <pc:sldMkLst>
          <pc:docMk/>
          <pc:sldMk cId="2268661595" sldId="264"/>
        </pc:sldMkLst>
        <pc:spChg chg="mod">
          <ac:chgData name="Carmela Giglio" userId="7679140d-bd07-413c-9776-149d801d25e1" providerId="ADAL" clId="{0B654FE7-3788-46FF-B1C3-E5E05D7B5EB6}" dt="2024-04-03T10:51:58.450" v="572" actId="20577"/>
          <ac:spMkLst>
            <pc:docMk/>
            <pc:sldMk cId="2268661595" sldId="264"/>
            <ac:spMk id="2" creationId="{72994B8C-D513-9506-040A-538333E2333B}"/>
          </ac:spMkLst>
        </pc:spChg>
        <pc:spChg chg="del mod">
          <ac:chgData name="Carmela Giglio" userId="7679140d-bd07-413c-9776-149d801d25e1" providerId="ADAL" clId="{0B654FE7-3788-46FF-B1C3-E5E05D7B5EB6}" dt="2024-04-03T10:51:22.674" v="539" actId="21"/>
          <ac:spMkLst>
            <pc:docMk/>
            <pc:sldMk cId="2268661595" sldId="264"/>
            <ac:spMk id="3" creationId="{625B88BB-CDA6-E4CC-64C3-0D2611428026}"/>
          </ac:spMkLst>
        </pc:spChg>
        <pc:spChg chg="mod">
          <ac:chgData name="Carmela Giglio" userId="7679140d-bd07-413c-9776-149d801d25e1" providerId="ADAL" clId="{0B654FE7-3788-46FF-B1C3-E5E05D7B5EB6}" dt="2024-04-03T11:56:17.705" v="780" actId="20577"/>
          <ac:spMkLst>
            <pc:docMk/>
            <pc:sldMk cId="2268661595" sldId="264"/>
            <ac:spMk id="4" creationId="{BDCE6C7E-36D5-1B0C-AE7F-7286A49B757A}"/>
          </ac:spMkLst>
        </pc:spChg>
        <pc:spChg chg="add del mod">
          <ac:chgData name="Carmela Giglio" userId="7679140d-bd07-413c-9776-149d801d25e1" providerId="ADAL" clId="{0B654FE7-3788-46FF-B1C3-E5E05D7B5EB6}" dt="2024-04-03T10:52:10.616" v="576" actId="478"/>
          <ac:spMkLst>
            <pc:docMk/>
            <pc:sldMk cId="2268661595" sldId="264"/>
            <ac:spMk id="10" creationId="{D27F851C-BF8D-16F2-B9CE-C5CB8F1DCF70}"/>
          </ac:spMkLst>
        </pc:spChg>
        <pc:spChg chg="add mod">
          <ac:chgData name="Carmela Giglio" userId="7679140d-bd07-413c-9776-149d801d25e1" providerId="ADAL" clId="{0B654FE7-3788-46FF-B1C3-E5E05D7B5EB6}" dt="2024-04-03T11:56:13.773" v="775" actId="1076"/>
          <ac:spMkLst>
            <pc:docMk/>
            <pc:sldMk cId="2268661595" sldId="264"/>
            <ac:spMk id="11" creationId="{995C664F-B02B-C45A-5BB9-5D7D0AF43073}"/>
          </ac:spMkLst>
        </pc:spChg>
        <pc:spChg chg="add mod">
          <ac:chgData name="Carmela Giglio" userId="7679140d-bd07-413c-9776-149d801d25e1" providerId="ADAL" clId="{0B654FE7-3788-46FF-B1C3-E5E05D7B5EB6}" dt="2024-04-03T11:55:56.686" v="771" actId="20577"/>
          <ac:spMkLst>
            <pc:docMk/>
            <pc:sldMk cId="2268661595" sldId="264"/>
            <ac:spMk id="12" creationId="{11913F4B-773C-487D-699D-D99D298FCBC7}"/>
          </ac:spMkLst>
        </pc:spChg>
        <pc:spChg chg="add mod">
          <ac:chgData name="Carmela Giglio" userId="7679140d-bd07-413c-9776-149d801d25e1" providerId="ADAL" clId="{0B654FE7-3788-46FF-B1C3-E5E05D7B5EB6}" dt="2024-04-03T11:50:36.734" v="623"/>
          <ac:spMkLst>
            <pc:docMk/>
            <pc:sldMk cId="2268661595" sldId="264"/>
            <ac:spMk id="13" creationId="{5F741D7C-B383-5CAF-73DD-BF88F12C19DD}"/>
          </ac:spMkLst>
        </pc:spChg>
        <pc:picChg chg="add del mod">
          <ac:chgData name="Carmela Giglio" userId="7679140d-bd07-413c-9776-149d801d25e1" providerId="ADAL" clId="{0B654FE7-3788-46FF-B1C3-E5E05D7B5EB6}" dt="2024-04-03T10:51:22.674" v="539" actId="21"/>
          <ac:picMkLst>
            <pc:docMk/>
            <pc:sldMk cId="2268661595" sldId="264"/>
            <ac:picMk id="6" creationId="{8C45A0E2-B19F-8F4A-AAF6-A1F47CD90B60}"/>
          </ac:picMkLst>
        </pc:picChg>
        <pc:picChg chg="del">
          <ac:chgData name="Carmela Giglio" userId="7679140d-bd07-413c-9776-149d801d25e1" providerId="ADAL" clId="{0B654FE7-3788-46FF-B1C3-E5E05D7B5EB6}" dt="2024-04-03T10:50:48.132" v="512" actId="478"/>
          <ac:picMkLst>
            <pc:docMk/>
            <pc:sldMk cId="2268661595" sldId="264"/>
            <ac:picMk id="7" creationId="{C2B7EFE7-2253-965D-1318-BBF6FE8F8FD9}"/>
          </ac:picMkLst>
        </pc:picChg>
        <pc:picChg chg="del">
          <ac:chgData name="Carmela Giglio" userId="7679140d-bd07-413c-9776-149d801d25e1" providerId="ADAL" clId="{0B654FE7-3788-46FF-B1C3-E5E05D7B5EB6}" dt="2024-04-03T10:50:48.492" v="513" actId="478"/>
          <ac:picMkLst>
            <pc:docMk/>
            <pc:sldMk cId="2268661595" sldId="264"/>
            <ac:picMk id="9" creationId="{A5F3AE41-6AC0-4302-C2D2-3E9286FB8B22}"/>
          </ac:picMkLst>
        </pc:picChg>
        <pc:picChg chg="add mod">
          <ac:chgData name="Carmela Giglio" userId="7679140d-bd07-413c-9776-149d801d25e1" providerId="ADAL" clId="{0B654FE7-3788-46FF-B1C3-E5E05D7B5EB6}" dt="2024-04-03T11:56:21.515" v="783" actId="1076"/>
          <ac:picMkLst>
            <pc:docMk/>
            <pc:sldMk cId="2268661595" sldId="264"/>
            <ac:picMk id="15" creationId="{F01AFE50-1275-11FF-0192-691750ABC797}"/>
          </ac:picMkLst>
        </pc:picChg>
        <pc:picChg chg="add mod">
          <ac:chgData name="Carmela Giglio" userId="7679140d-bd07-413c-9776-149d801d25e1" providerId="ADAL" clId="{0B654FE7-3788-46FF-B1C3-E5E05D7B5EB6}" dt="2024-04-03T11:57:29.081" v="810" actId="1076"/>
          <ac:picMkLst>
            <pc:docMk/>
            <pc:sldMk cId="2268661595" sldId="264"/>
            <ac:picMk id="17" creationId="{D5739057-7DA0-068A-84E2-9DC2AA9F3656}"/>
          </ac:picMkLst>
        </pc:picChg>
        <pc:picChg chg="add mod">
          <ac:chgData name="Carmela Giglio" userId="7679140d-bd07-413c-9776-149d801d25e1" providerId="ADAL" clId="{0B654FE7-3788-46FF-B1C3-E5E05D7B5EB6}" dt="2024-04-03T11:57:32.840" v="814" actId="1076"/>
          <ac:picMkLst>
            <pc:docMk/>
            <pc:sldMk cId="2268661595" sldId="264"/>
            <ac:picMk id="18" creationId="{6655AC8B-8CBF-7328-A01D-7C9F129B1BEC}"/>
          </ac:picMkLst>
        </pc:picChg>
      </pc:sldChg>
      <pc:sldChg chg="addSp delSp modSp add mod">
        <pc:chgData name="Carmela Giglio" userId="7679140d-bd07-413c-9776-149d801d25e1" providerId="ADAL" clId="{0B654FE7-3788-46FF-B1C3-E5E05D7B5EB6}" dt="2024-04-03T12:02:11.383" v="861" actId="20577"/>
        <pc:sldMkLst>
          <pc:docMk/>
          <pc:sldMk cId="3009439007" sldId="265"/>
        </pc:sldMkLst>
        <pc:spChg chg="mod">
          <ac:chgData name="Carmela Giglio" userId="7679140d-bd07-413c-9776-149d801d25e1" providerId="ADAL" clId="{0B654FE7-3788-46FF-B1C3-E5E05D7B5EB6}" dt="2024-04-03T11:57:44.922" v="823" actId="20577"/>
          <ac:spMkLst>
            <pc:docMk/>
            <pc:sldMk cId="3009439007" sldId="265"/>
            <ac:spMk id="4" creationId="{BDCE6C7E-36D5-1B0C-AE7F-7286A49B757A}"/>
          </ac:spMkLst>
        </pc:spChg>
        <pc:spChg chg="del">
          <ac:chgData name="Carmela Giglio" userId="7679140d-bd07-413c-9776-149d801d25e1" providerId="ADAL" clId="{0B654FE7-3788-46FF-B1C3-E5E05D7B5EB6}" dt="2024-04-03T11:53:58.788" v="686" actId="478"/>
          <ac:spMkLst>
            <pc:docMk/>
            <pc:sldMk cId="3009439007" sldId="265"/>
            <ac:spMk id="11" creationId="{995C664F-B02B-C45A-5BB9-5D7D0AF43073}"/>
          </ac:spMkLst>
        </pc:spChg>
        <pc:spChg chg="mod">
          <ac:chgData name="Carmela Giglio" userId="7679140d-bd07-413c-9776-149d801d25e1" providerId="ADAL" clId="{0B654FE7-3788-46FF-B1C3-E5E05D7B5EB6}" dt="2024-04-03T12:02:11.383" v="861" actId="20577"/>
          <ac:spMkLst>
            <pc:docMk/>
            <pc:sldMk cId="3009439007" sldId="265"/>
            <ac:spMk id="12" creationId="{11913F4B-773C-487D-699D-D99D298FCBC7}"/>
          </ac:spMkLst>
        </pc:spChg>
        <pc:picChg chg="add del mod">
          <ac:chgData name="Carmela Giglio" userId="7679140d-bd07-413c-9776-149d801d25e1" providerId="ADAL" clId="{0B654FE7-3788-46FF-B1C3-E5E05D7B5EB6}" dt="2024-04-03T11:57:26.916" v="809" actId="21"/>
          <ac:picMkLst>
            <pc:docMk/>
            <pc:sldMk cId="3009439007" sldId="265"/>
            <ac:picMk id="5" creationId="{6655AC8B-8CBF-7328-A01D-7C9F129B1BEC}"/>
          </ac:picMkLst>
        </pc:picChg>
        <pc:picChg chg="add mod">
          <ac:chgData name="Carmela Giglio" userId="7679140d-bd07-413c-9776-149d801d25e1" providerId="ADAL" clId="{0B654FE7-3788-46FF-B1C3-E5E05D7B5EB6}" dt="2024-04-03T11:57:36.325" v="816" actId="14100"/>
          <ac:picMkLst>
            <pc:docMk/>
            <pc:sldMk cId="3009439007" sldId="265"/>
            <ac:picMk id="7" creationId="{52C40381-D021-6C4E-7863-06C52C25092A}"/>
          </ac:picMkLst>
        </pc:picChg>
        <pc:picChg chg="add mod">
          <ac:chgData name="Carmela Giglio" userId="7679140d-bd07-413c-9776-149d801d25e1" providerId="ADAL" clId="{0B654FE7-3788-46FF-B1C3-E5E05D7B5EB6}" dt="2024-04-03T11:57:40.036" v="819" actId="1076"/>
          <ac:picMkLst>
            <pc:docMk/>
            <pc:sldMk cId="3009439007" sldId="265"/>
            <ac:picMk id="9" creationId="{B75BC55E-1789-3093-924C-5563F62F4BBB}"/>
          </ac:picMkLst>
        </pc:picChg>
      </pc:sldChg>
    </pc:docChg>
  </pc:docChgLst>
  <pc:docChgLst>
    <pc:chgData name="Carmela Giglio" userId="7679140d-bd07-413c-9776-149d801d25e1" providerId="ADAL" clId="{2643C49A-75BB-4484-B7F5-04394B6C9615}"/>
    <pc:docChg chg="custSel addSld delSld modSld">
      <pc:chgData name="Carmela Giglio" userId="7679140d-bd07-413c-9776-149d801d25e1" providerId="ADAL" clId="{2643C49A-75BB-4484-B7F5-04394B6C9615}" dt="2024-04-02T14:05:02.070" v="586" actId="6549"/>
      <pc:docMkLst>
        <pc:docMk/>
      </pc:docMkLst>
      <pc:sldChg chg="modSp mod">
        <pc:chgData name="Carmela Giglio" userId="7679140d-bd07-413c-9776-149d801d25e1" providerId="ADAL" clId="{2643C49A-75BB-4484-B7F5-04394B6C9615}" dt="2024-04-02T10:14:03.946" v="19" actId="20577"/>
        <pc:sldMkLst>
          <pc:docMk/>
          <pc:sldMk cId="594806665" sldId="256"/>
        </pc:sldMkLst>
        <pc:spChg chg="mod">
          <ac:chgData name="Carmela Giglio" userId="7679140d-bd07-413c-9776-149d801d25e1" providerId="ADAL" clId="{2643C49A-75BB-4484-B7F5-04394B6C9615}" dt="2024-04-02T10:14:03.946" v="19" actId="20577"/>
          <ac:spMkLst>
            <pc:docMk/>
            <pc:sldMk cId="594806665" sldId="256"/>
            <ac:spMk id="2" creationId="{58E8ED9D-AE41-A9E8-1A32-E3248933C986}"/>
          </ac:spMkLst>
        </pc:spChg>
      </pc:sldChg>
      <pc:sldChg chg="addSp delSp modSp mod">
        <pc:chgData name="Carmela Giglio" userId="7679140d-bd07-413c-9776-149d801d25e1" providerId="ADAL" clId="{2643C49A-75BB-4484-B7F5-04394B6C9615}" dt="2024-04-02T10:23:35.157" v="107" actId="14100"/>
        <pc:sldMkLst>
          <pc:docMk/>
          <pc:sldMk cId="2711129071" sldId="257"/>
        </pc:sldMkLst>
        <pc:spChg chg="mod">
          <ac:chgData name="Carmela Giglio" userId="7679140d-bd07-413c-9776-149d801d25e1" providerId="ADAL" clId="{2643C49A-75BB-4484-B7F5-04394B6C9615}" dt="2024-04-02T10:14:24.165" v="39" actId="20577"/>
          <ac:spMkLst>
            <pc:docMk/>
            <pc:sldMk cId="2711129071" sldId="257"/>
            <ac:spMk id="2" creationId="{72994B8C-D513-9506-040A-538333E2333B}"/>
          </ac:spMkLst>
        </pc:spChg>
        <pc:spChg chg="mod">
          <ac:chgData name="Carmela Giglio" userId="7679140d-bd07-413c-9776-149d801d25e1" providerId="ADAL" clId="{2643C49A-75BB-4484-B7F5-04394B6C9615}" dt="2024-04-02T10:23:35.157" v="107" actId="14100"/>
          <ac:spMkLst>
            <pc:docMk/>
            <pc:sldMk cId="2711129071" sldId="257"/>
            <ac:spMk id="3" creationId="{625B88BB-CDA6-E4CC-64C3-0D2611428026}"/>
          </ac:spMkLst>
        </pc:spChg>
        <pc:spChg chg="mod">
          <ac:chgData name="Carmela Giglio" userId="7679140d-bd07-413c-9776-149d801d25e1" providerId="ADAL" clId="{2643C49A-75BB-4484-B7F5-04394B6C9615}" dt="2024-04-02T10:14:36.960" v="42" actId="20577"/>
          <ac:spMkLst>
            <pc:docMk/>
            <pc:sldMk cId="2711129071" sldId="257"/>
            <ac:spMk id="4" creationId="{BDCE6C7E-36D5-1B0C-AE7F-7286A49B757A}"/>
          </ac:spMkLst>
        </pc:spChg>
        <pc:picChg chg="add del mod">
          <ac:chgData name="Carmela Giglio" userId="7679140d-bd07-413c-9776-149d801d25e1" providerId="ADAL" clId="{2643C49A-75BB-4484-B7F5-04394B6C9615}" dt="2024-04-02T10:22:50.903" v="99" actId="478"/>
          <ac:picMkLst>
            <pc:docMk/>
            <pc:sldMk cId="2711129071" sldId="257"/>
            <ac:picMk id="6" creationId="{FA16410B-205A-63C2-5188-11F42D1B2FDD}"/>
          </ac:picMkLst>
        </pc:picChg>
        <pc:picChg chg="del mod">
          <ac:chgData name="Carmela Giglio" userId="7679140d-bd07-413c-9776-149d801d25e1" providerId="ADAL" clId="{2643C49A-75BB-4484-B7F5-04394B6C9615}" dt="2024-04-02T10:14:44.233" v="44" actId="478"/>
          <ac:picMkLst>
            <pc:docMk/>
            <pc:sldMk cId="2711129071" sldId="257"/>
            <ac:picMk id="7" creationId="{701546FD-7100-5151-ED01-836811596F83}"/>
          </ac:picMkLst>
        </pc:picChg>
        <pc:picChg chg="add mod">
          <ac:chgData name="Carmela Giglio" userId="7679140d-bd07-413c-9776-149d801d25e1" providerId="ADAL" clId="{2643C49A-75BB-4484-B7F5-04394B6C9615}" dt="2024-04-02T10:23:05.097" v="101" actId="1076"/>
          <ac:picMkLst>
            <pc:docMk/>
            <pc:sldMk cId="2711129071" sldId="257"/>
            <ac:picMk id="9" creationId="{03E17FD0-8617-EDB0-5EE6-E78820E33DE1}"/>
          </ac:picMkLst>
        </pc:picChg>
      </pc:sldChg>
      <pc:sldChg chg="del">
        <pc:chgData name="Carmela Giglio" userId="7679140d-bd07-413c-9776-149d801d25e1" providerId="ADAL" clId="{2643C49A-75BB-4484-B7F5-04394B6C9615}" dt="2024-04-02T10:23:43.992" v="109" actId="47"/>
        <pc:sldMkLst>
          <pc:docMk/>
          <pc:sldMk cId="2281607561" sldId="258"/>
        </pc:sldMkLst>
      </pc:sldChg>
      <pc:sldChg chg="del">
        <pc:chgData name="Carmela Giglio" userId="7679140d-bd07-413c-9776-149d801d25e1" providerId="ADAL" clId="{2643C49A-75BB-4484-B7F5-04394B6C9615}" dt="2024-04-02T10:23:43.054" v="108" actId="47"/>
        <pc:sldMkLst>
          <pc:docMk/>
          <pc:sldMk cId="151327625" sldId="259"/>
        </pc:sldMkLst>
      </pc:sldChg>
      <pc:sldChg chg="del">
        <pc:chgData name="Carmela Giglio" userId="7679140d-bd07-413c-9776-149d801d25e1" providerId="ADAL" clId="{2643C49A-75BB-4484-B7F5-04394B6C9615}" dt="2024-04-02T10:23:44.736" v="110" actId="47"/>
        <pc:sldMkLst>
          <pc:docMk/>
          <pc:sldMk cId="3262701833" sldId="260"/>
        </pc:sldMkLst>
      </pc:sldChg>
      <pc:sldChg chg="addSp delSp modSp mod">
        <pc:chgData name="Carmela Giglio" userId="7679140d-bd07-413c-9776-149d801d25e1" providerId="ADAL" clId="{2643C49A-75BB-4484-B7F5-04394B6C9615}" dt="2024-04-02T14:05:02.070" v="586" actId="6549"/>
        <pc:sldMkLst>
          <pc:docMk/>
          <pc:sldMk cId="1222564907" sldId="261"/>
        </pc:sldMkLst>
        <pc:spChg chg="mod">
          <ac:chgData name="Carmela Giglio" userId="7679140d-bd07-413c-9776-149d801d25e1" providerId="ADAL" clId="{2643C49A-75BB-4484-B7F5-04394B6C9615}" dt="2024-04-02T10:23:54.191" v="136" actId="20577"/>
          <ac:spMkLst>
            <pc:docMk/>
            <pc:sldMk cId="1222564907" sldId="261"/>
            <ac:spMk id="2" creationId="{72994B8C-D513-9506-040A-538333E2333B}"/>
          </ac:spMkLst>
        </pc:spChg>
        <pc:spChg chg="mod">
          <ac:chgData name="Carmela Giglio" userId="7679140d-bd07-413c-9776-149d801d25e1" providerId="ADAL" clId="{2643C49A-75BB-4484-B7F5-04394B6C9615}" dt="2024-04-02T10:34:33.809" v="179" actId="20577"/>
          <ac:spMkLst>
            <pc:docMk/>
            <pc:sldMk cId="1222564907" sldId="261"/>
            <ac:spMk id="4" creationId="{BDCE6C7E-36D5-1B0C-AE7F-7286A49B757A}"/>
          </ac:spMkLst>
        </pc:spChg>
        <pc:spChg chg="mod">
          <ac:chgData name="Carmela Giglio" userId="7679140d-bd07-413c-9776-149d801d25e1" providerId="ADAL" clId="{2643C49A-75BB-4484-B7F5-04394B6C9615}" dt="2024-04-02T14:05:02.070" v="586" actId="6549"/>
          <ac:spMkLst>
            <pc:docMk/>
            <pc:sldMk cId="1222564907" sldId="261"/>
            <ac:spMk id="8" creationId="{63CF45BA-8E8D-14A4-0CAA-19F7E6B7DDAB}"/>
          </ac:spMkLst>
        </pc:spChg>
        <pc:picChg chg="add del mod">
          <ac:chgData name="Carmela Giglio" userId="7679140d-bd07-413c-9776-149d801d25e1" providerId="ADAL" clId="{2643C49A-75BB-4484-B7F5-04394B6C9615}" dt="2024-04-02T10:34:29.195" v="175" actId="478"/>
          <ac:picMkLst>
            <pc:docMk/>
            <pc:sldMk cId="1222564907" sldId="261"/>
            <ac:picMk id="5" creationId="{EF5DB70E-472B-E2B6-7307-D79EA0C9E888}"/>
          </ac:picMkLst>
        </pc:picChg>
        <pc:picChg chg="add mod">
          <ac:chgData name="Carmela Giglio" userId="7679140d-bd07-413c-9776-149d801d25e1" providerId="ADAL" clId="{2643C49A-75BB-4484-B7F5-04394B6C9615}" dt="2024-04-02T10:34:31.490" v="177" actId="1076"/>
          <ac:picMkLst>
            <pc:docMk/>
            <pc:sldMk cId="1222564907" sldId="261"/>
            <ac:picMk id="7" creationId="{450F840B-49FE-3069-324C-C29F49635266}"/>
          </ac:picMkLst>
        </pc:picChg>
        <pc:picChg chg="del">
          <ac:chgData name="Carmela Giglio" userId="7679140d-bd07-413c-9776-149d801d25e1" providerId="ADAL" clId="{2643C49A-75BB-4484-B7F5-04394B6C9615}" dt="2024-04-02T10:30:49.152" v="147" actId="478"/>
          <ac:picMkLst>
            <pc:docMk/>
            <pc:sldMk cId="1222564907" sldId="261"/>
            <ac:picMk id="13" creationId="{CA392A1F-0F4C-22D5-83A3-F33036DCBE03}"/>
          </ac:picMkLst>
        </pc:picChg>
        <pc:picChg chg="del">
          <ac:chgData name="Carmela Giglio" userId="7679140d-bd07-413c-9776-149d801d25e1" providerId="ADAL" clId="{2643C49A-75BB-4484-B7F5-04394B6C9615}" dt="2024-04-02T10:30:48.731" v="146" actId="478"/>
          <ac:picMkLst>
            <pc:docMk/>
            <pc:sldMk cId="1222564907" sldId="261"/>
            <ac:picMk id="15" creationId="{9406B269-6A86-2A1E-A595-DB16D09E76B4}"/>
          </ac:picMkLst>
        </pc:picChg>
      </pc:sldChg>
      <pc:sldChg chg="addSp delSp modSp add mod">
        <pc:chgData name="Carmela Giglio" userId="7679140d-bd07-413c-9776-149d801d25e1" providerId="ADAL" clId="{2643C49A-75BB-4484-B7F5-04394B6C9615}" dt="2024-04-02T10:50:49.229" v="308" actId="6549"/>
        <pc:sldMkLst>
          <pc:docMk/>
          <pc:sldMk cId="1221324266" sldId="262"/>
        </pc:sldMkLst>
        <pc:spChg chg="mod">
          <ac:chgData name="Carmela Giglio" userId="7679140d-bd07-413c-9776-149d801d25e1" providerId="ADAL" clId="{2643C49A-75BB-4484-B7F5-04394B6C9615}" dt="2024-04-02T10:35:25.664" v="211" actId="20577"/>
          <ac:spMkLst>
            <pc:docMk/>
            <pc:sldMk cId="1221324266" sldId="262"/>
            <ac:spMk id="2" creationId="{72994B8C-D513-9506-040A-538333E2333B}"/>
          </ac:spMkLst>
        </pc:spChg>
        <pc:spChg chg="mod">
          <ac:chgData name="Carmela Giglio" userId="7679140d-bd07-413c-9776-149d801d25e1" providerId="ADAL" clId="{2643C49A-75BB-4484-B7F5-04394B6C9615}" dt="2024-04-02T10:47:50.380" v="279" actId="20577"/>
          <ac:spMkLst>
            <pc:docMk/>
            <pc:sldMk cId="1221324266" sldId="262"/>
            <ac:spMk id="4" creationId="{BDCE6C7E-36D5-1B0C-AE7F-7286A49B757A}"/>
          </ac:spMkLst>
        </pc:spChg>
        <pc:spChg chg="mod">
          <ac:chgData name="Carmela Giglio" userId="7679140d-bd07-413c-9776-149d801d25e1" providerId="ADAL" clId="{2643C49A-75BB-4484-B7F5-04394B6C9615}" dt="2024-04-02T10:50:49.229" v="308" actId="6549"/>
          <ac:spMkLst>
            <pc:docMk/>
            <pc:sldMk cId="1221324266" sldId="262"/>
            <ac:spMk id="8" creationId="{63CF45BA-8E8D-14A4-0CAA-19F7E6B7DDAB}"/>
          </ac:spMkLst>
        </pc:spChg>
        <pc:picChg chg="add mod">
          <ac:chgData name="Carmela Giglio" userId="7679140d-bd07-413c-9776-149d801d25e1" providerId="ADAL" clId="{2643C49A-75BB-4484-B7F5-04394B6C9615}" dt="2024-04-02T10:47:47.521" v="276" actId="1076"/>
          <ac:picMkLst>
            <pc:docMk/>
            <pc:sldMk cId="1221324266" sldId="262"/>
            <ac:picMk id="5" creationId="{9C3615BC-008B-771E-D0B9-5B0560267155}"/>
          </ac:picMkLst>
        </pc:picChg>
        <pc:picChg chg="del">
          <ac:chgData name="Carmela Giglio" userId="7679140d-bd07-413c-9776-149d801d25e1" providerId="ADAL" clId="{2643C49A-75BB-4484-B7F5-04394B6C9615}" dt="2024-04-02T10:47:44.587" v="274" actId="478"/>
          <ac:picMkLst>
            <pc:docMk/>
            <pc:sldMk cId="1221324266" sldId="262"/>
            <ac:picMk id="7" creationId="{450F840B-49FE-3069-324C-C29F49635266}"/>
          </ac:picMkLst>
        </pc:picChg>
      </pc:sldChg>
      <pc:sldChg chg="addSp delSp modSp add mod">
        <pc:chgData name="Carmela Giglio" userId="7679140d-bd07-413c-9776-149d801d25e1" providerId="ADAL" clId="{2643C49A-75BB-4484-B7F5-04394B6C9615}" dt="2024-04-02T11:59:02.068" v="457" actId="1076"/>
        <pc:sldMkLst>
          <pc:docMk/>
          <pc:sldMk cId="1035999487" sldId="263"/>
        </pc:sldMkLst>
        <pc:spChg chg="mod">
          <ac:chgData name="Carmela Giglio" userId="7679140d-bd07-413c-9776-149d801d25e1" providerId="ADAL" clId="{2643C49A-75BB-4484-B7F5-04394B6C9615}" dt="2024-04-02T11:58:13.646" v="451" actId="1076"/>
          <ac:spMkLst>
            <pc:docMk/>
            <pc:sldMk cId="1035999487" sldId="263"/>
            <ac:spMk id="2" creationId="{72994B8C-D513-9506-040A-538333E2333B}"/>
          </ac:spMkLst>
        </pc:spChg>
        <pc:spChg chg="mod">
          <ac:chgData name="Carmela Giglio" userId="7679140d-bd07-413c-9776-149d801d25e1" providerId="ADAL" clId="{2643C49A-75BB-4484-B7F5-04394B6C9615}" dt="2024-04-02T10:52:13.162" v="337" actId="14100"/>
          <ac:spMkLst>
            <pc:docMk/>
            <pc:sldMk cId="1035999487" sldId="263"/>
            <ac:spMk id="4" creationId="{BDCE6C7E-36D5-1B0C-AE7F-7286A49B757A}"/>
          </ac:spMkLst>
        </pc:spChg>
        <pc:spChg chg="mod">
          <ac:chgData name="Carmela Giglio" userId="7679140d-bd07-413c-9776-149d801d25e1" providerId="ADAL" clId="{2643C49A-75BB-4484-B7F5-04394B6C9615}" dt="2024-04-02T11:59:00.091" v="456" actId="113"/>
          <ac:spMkLst>
            <pc:docMk/>
            <pc:sldMk cId="1035999487" sldId="263"/>
            <ac:spMk id="8" creationId="{63CF45BA-8E8D-14A4-0CAA-19F7E6B7DDAB}"/>
          </ac:spMkLst>
        </pc:spChg>
        <pc:picChg chg="del">
          <ac:chgData name="Carmela Giglio" userId="7679140d-bd07-413c-9776-149d801d25e1" providerId="ADAL" clId="{2643C49A-75BB-4484-B7F5-04394B6C9615}" dt="2024-04-02T10:50:56.147" v="310" actId="478"/>
          <ac:picMkLst>
            <pc:docMk/>
            <pc:sldMk cId="1035999487" sldId="263"/>
            <ac:picMk id="5" creationId="{9C3615BC-008B-771E-D0B9-5B0560267155}"/>
          </ac:picMkLst>
        </pc:picChg>
        <pc:picChg chg="add mod">
          <ac:chgData name="Carmela Giglio" userId="7679140d-bd07-413c-9776-149d801d25e1" providerId="ADAL" clId="{2643C49A-75BB-4484-B7F5-04394B6C9615}" dt="2024-04-02T11:59:02.068" v="457" actId="1076"/>
          <ac:picMkLst>
            <pc:docMk/>
            <pc:sldMk cId="1035999487" sldId="263"/>
            <ac:picMk id="6" creationId="{FDA1A4FA-73E5-2F28-218B-2711078E82F9}"/>
          </ac:picMkLst>
        </pc:picChg>
        <pc:picChg chg="add del">
          <ac:chgData name="Carmela Giglio" userId="7679140d-bd07-413c-9776-149d801d25e1" providerId="ADAL" clId="{2643C49A-75BB-4484-B7F5-04394B6C9615}" dt="2024-04-02T10:53:56.267" v="369" actId="478"/>
          <ac:picMkLst>
            <pc:docMk/>
            <pc:sldMk cId="1035999487" sldId="263"/>
            <ac:picMk id="9" creationId="{3066D2C4-5434-F08E-4DBF-B5644A8B83F1}"/>
          </ac:picMkLst>
        </pc:picChg>
      </pc:sldChg>
      <pc:sldChg chg="addSp delSp modSp add mod">
        <pc:chgData name="Carmela Giglio" userId="7679140d-bd07-413c-9776-149d801d25e1" providerId="ADAL" clId="{2643C49A-75BB-4484-B7F5-04394B6C9615}" dt="2024-04-02T14:04:29.115" v="585" actId="20577"/>
        <pc:sldMkLst>
          <pc:docMk/>
          <pc:sldMk cId="328285048" sldId="264"/>
        </pc:sldMkLst>
        <pc:spChg chg="mod">
          <ac:chgData name="Carmela Giglio" userId="7679140d-bd07-413c-9776-149d801d25e1" providerId="ADAL" clId="{2643C49A-75BB-4484-B7F5-04394B6C9615}" dt="2024-04-02T14:01:42.957" v="523" actId="20577"/>
          <ac:spMkLst>
            <pc:docMk/>
            <pc:sldMk cId="328285048" sldId="264"/>
            <ac:spMk id="2" creationId="{72994B8C-D513-9506-040A-538333E2333B}"/>
          </ac:spMkLst>
        </pc:spChg>
        <pc:spChg chg="mod">
          <ac:chgData name="Carmela Giglio" userId="7679140d-bd07-413c-9776-149d801d25e1" providerId="ADAL" clId="{2643C49A-75BB-4484-B7F5-04394B6C9615}" dt="2024-04-02T14:04:29.115" v="585" actId="20577"/>
          <ac:spMkLst>
            <pc:docMk/>
            <pc:sldMk cId="328285048" sldId="264"/>
            <ac:spMk id="4" creationId="{BDCE6C7E-36D5-1B0C-AE7F-7286A49B757A}"/>
          </ac:spMkLst>
        </pc:spChg>
        <pc:spChg chg="mod">
          <ac:chgData name="Carmela Giglio" userId="7679140d-bd07-413c-9776-149d801d25e1" providerId="ADAL" clId="{2643C49A-75BB-4484-B7F5-04394B6C9615}" dt="2024-04-02T14:04:09.653" v="580" actId="113"/>
          <ac:spMkLst>
            <pc:docMk/>
            <pc:sldMk cId="328285048" sldId="264"/>
            <ac:spMk id="8" creationId="{63CF45BA-8E8D-14A4-0CAA-19F7E6B7DDAB}"/>
          </ac:spMkLst>
        </pc:spChg>
        <pc:picChg chg="add mod">
          <ac:chgData name="Carmela Giglio" userId="7679140d-bd07-413c-9776-149d801d25e1" providerId="ADAL" clId="{2643C49A-75BB-4484-B7F5-04394B6C9615}" dt="2024-04-02T14:04:23.787" v="582" actId="1076"/>
          <ac:picMkLst>
            <pc:docMk/>
            <pc:sldMk cId="328285048" sldId="264"/>
            <ac:picMk id="5" creationId="{DA2B38C9-1984-D36C-88E7-7D6563666978}"/>
          </ac:picMkLst>
        </pc:picChg>
        <pc:picChg chg="del">
          <ac:chgData name="Carmela Giglio" userId="7679140d-bd07-413c-9776-149d801d25e1" providerId="ADAL" clId="{2643C49A-75BB-4484-B7F5-04394B6C9615}" dt="2024-04-02T14:02:10.651" v="532" actId="478"/>
          <ac:picMkLst>
            <pc:docMk/>
            <pc:sldMk cId="328285048" sldId="264"/>
            <ac:picMk id="6" creationId="{FDA1A4FA-73E5-2F28-218B-2711078E82F9}"/>
          </ac:picMkLst>
        </pc:picChg>
      </pc:sldChg>
    </pc:docChg>
  </pc:docChgLst>
  <pc:docChgLst>
    <pc:chgData name="Carmela Giglio" userId="7679140d-bd07-413c-9776-149d801d25e1" providerId="ADAL" clId="{C7C23DF7-1A90-47AC-9320-9FB168F47091}"/>
    <pc:docChg chg="undo custSel addSld delSld modSld">
      <pc:chgData name="Carmela Giglio" userId="7679140d-bd07-413c-9776-149d801d25e1" providerId="ADAL" clId="{C7C23DF7-1A90-47AC-9320-9FB168F47091}" dt="2024-04-02T14:46:50.678" v="578" actId="14100"/>
      <pc:docMkLst>
        <pc:docMk/>
      </pc:docMkLst>
      <pc:sldChg chg="modSp mod">
        <pc:chgData name="Carmela Giglio" userId="7679140d-bd07-413c-9776-149d801d25e1" providerId="ADAL" clId="{C7C23DF7-1A90-47AC-9320-9FB168F47091}" dt="2024-04-02T14:07:56.532" v="26" actId="20577"/>
        <pc:sldMkLst>
          <pc:docMk/>
          <pc:sldMk cId="594806665" sldId="256"/>
        </pc:sldMkLst>
        <pc:spChg chg="mod">
          <ac:chgData name="Carmela Giglio" userId="7679140d-bd07-413c-9776-149d801d25e1" providerId="ADAL" clId="{C7C23DF7-1A90-47AC-9320-9FB168F47091}" dt="2024-04-02T14:07:56.532" v="26" actId="20577"/>
          <ac:spMkLst>
            <pc:docMk/>
            <pc:sldMk cId="594806665" sldId="256"/>
            <ac:spMk id="2" creationId="{58E8ED9D-AE41-A9E8-1A32-E3248933C986}"/>
          </ac:spMkLst>
        </pc:spChg>
      </pc:sldChg>
      <pc:sldChg chg="addSp delSp modSp mod">
        <pc:chgData name="Carmela Giglio" userId="7679140d-bd07-413c-9776-149d801d25e1" providerId="ADAL" clId="{C7C23DF7-1A90-47AC-9320-9FB168F47091}" dt="2024-04-02T14:22:45.638" v="166" actId="14100"/>
        <pc:sldMkLst>
          <pc:docMk/>
          <pc:sldMk cId="2711129071" sldId="257"/>
        </pc:sldMkLst>
        <pc:spChg chg="mod">
          <ac:chgData name="Carmela Giglio" userId="7679140d-bd07-413c-9776-149d801d25e1" providerId="ADAL" clId="{C7C23DF7-1A90-47AC-9320-9FB168F47091}" dt="2024-04-02T14:08:57.836" v="60" actId="1076"/>
          <ac:spMkLst>
            <pc:docMk/>
            <pc:sldMk cId="2711129071" sldId="257"/>
            <ac:spMk id="2" creationId="{72994B8C-D513-9506-040A-538333E2333B}"/>
          </ac:spMkLst>
        </pc:spChg>
        <pc:spChg chg="mod">
          <ac:chgData name="Carmela Giglio" userId="7679140d-bd07-413c-9776-149d801d25e1" providerId="ADAL" clId="{C7C23DF7-1A90-47AC-9320-9FB168F47091}" dt="2024-04-02T14:22:45.638" v="166" actId="14100"/>
          <ac:spMkLst>
            <pc:docMk/>
            <pc:sldMk cId="2711129071" sldId="257"/>
            <ac:spMk id="3" creationId="{625B88BB-CDA6-E4CC-64C3-0D2611428026}"/>
          </ac:spMkLst>
        </pc:spChg>
        <pc:spChg chg="mod">
          <ac:chgData name="Carmela Giglio" userId="7679140d-bd07-413c-9776-149d801d25e1" providerId="ADAL" clId="{C7C23DF7-1A90-47AC-9320-9FB168F47091}" dt="2024-04-02T14:20:53.050" v="111" actId="14100"/>
          <ac:spMkLst>
            <pc:docMk/>
            <pc:sldMk cId="2711129071" sldId="257"/>
            <ac:spMk id="4" creationId="{BDCE6C7E-36D5-1B0C-AE7F-7286A49B757A}"/>
          </ac:spMkLst>
        </pc:spChg>
        <pc:picChg chg="add mod">
          <ac:chgData name="Carmela Giglio" userId="7679140d-bd07-413c-9776-149d801d25e1" providerId="ADAL" clId="{C7C23DF7-1A90-47AC-9320-9FB168F47091}" dt="2024-04-02T14:22:42.163" v="164" actId="1076"/>
          <ac:picMkLst>
            <pc:docMk/>
            <pc:sldMk cId="2711129071" sldId="257"/>
            <ac:picMk id="6" creationId="{92EAD881-BD65-1340-259F-0634F478DA5F}"/>
          </ac:picMkLst>
        </pc:picChg>
        <pc:picChg chg="add mod">
          <ac:chgData name="Carmela Giglio" userId="7679140d-bd07-413c-9776-149d801d25e1" providerId="ADAL" clId="{C7C23DF7-1A90-47AC-9320-9FB168F47091}" dt="2024-04-02T14:22:42.913" v="165" actId="1076"/>
          <ac:picMkLst>
            <pc:docMk/>
            <pc:sldMk cId="2711129071" sldId="257"/>
            <ac:picMk id="8" creationId="{DFC709F8-DD79-4329-738C-1D9424DAB66B}"/>
          </ac:picMkLst>
        </pc:picChg>
        <pc:picChg chg="del">
          <ac:chgData name="Carmela Giglio" userId="7679140d-bd07-413c-9776-149d801d25e1" providerId="ADAL" clId="{C7C23DF7-1A90-47AC-9320-9FB168F47091}" dt="2024-04-02T14:08:27.164" v="44" actId="478"/>
          <ac:picMkLst>
            <pc:docMk/>
            <pc:sldMk cId="2711129071" sldId="257"/>
            <ac:picMk id="9" creationId="{03E17FD0-8617-EDB0-5EE6-E78820E33DE1}"/>
          </ac:picMkLst>
        </pc:picChg>
      </pc:sldChg>
      <pc:sldChg chg="del">
        <pc:chgData name="Carmela Giglio" userId="7679140d-bd07-413c-9776-149d801d25e1" providerId="ADAL" clId="{C7C23DF7-1A90-47AC-9320-9FB168F47091}" dt="2024-04-02T14:20:55.355" v="112" actId="47"/>
        <pc:sldMkLst>
          <pc:docMk/>
          <pc:sldMk cId="1222564907" sldId="261"/>
        </pc:sldMkLst>
      </pc:sldChg>
      <pc:sldChg chg="del">
        <pc:chgData name="Carmela Giglio" userId="7679140d-bd07-413c-9776-149d801d25e1" providerId="ADAL" clId="{C7C23DF7-1A90-47AC-9320-9FB168F47091}" dt="2024-04-02T14:20:56.082" v="113" actId="47"/>
        <pc:sldMkLst>
          <pc:docMk/>
          <pc:sldMk cId="1221324266" sldId="262"/>
        </pc:sldMkLst>
      </pc:sldChg>
      <pc:sldChg chg="del">
        <pc:chgData name="Carmela Giglio" userId="7679140d-bd07-413c-9776-149d801d25e1" providerId="ADAL" clId="{C7C23DF7-1A90-47AC-9320-9FB168F47091}" dt="2024-04-02T14:20:56.735" v="114" actId="47"/>
        <pc:sldMkLst>
          <pc:docMk/>
          <pc:sldMk cId="1035999487" sldId="263"/>
        </pc:sldMkLst>
      </pc:sldChg>
      <pc:sldChg chg="addSp delSp modSp mod">
        <pc:chgData name="Carmela Giglio" userId="7679140d-bd07-413c-9776-149d801d25e1" providerId="ADAL" clId="{C7C23DF7-1A90-47AC-9320-9FB168F47091}" dt="2024-04-02T14:27:18.611" v="297" actId="1076"/>
        <pc:sldMkLst>
          <pc:docMk/>
          <pc:sldMk cId="328285048" sldId="264"/>
        </pc:sldMkLst>
        <pc:spChg chg="mod">
          <ac:chgData name="Carmela Giglio" userId="7679140d-bd07-413c-9776-149d801d25e1" providerId="ADAL" clId="{C7C23DF7-1A90-47AC-9320-9FB168F47091}" dt="2024-04-02T14:22:58.962" v="209" actId="20577"/>
          <ac:spMkLst>
            <pc:docMk/>
            <pc:sldMk cId="328285048" sldId="264"/>
            <ac:spMk id="2" creationId="{72994B8C-D513-9506-040A-538333E2333B}"/>
          </ac:spMkLst>
        </pc:spChg>
        <pc:spChg chg="mod">
          <ac:chgData name="Carmela Giglio" userId="7679140d-bd07-413c-9776-149d801d25e1" providerId="ADAL" clId="{C7C23DF7-1A90-47AC-9320-9FB168F47091}" dt="2024-04-02T14:27:17.360" v="296" actId="1076"/>
          <ac:spMkLst>
            <pc:docMk/>
            <pc:sldMk cId="328285048" sldId="264"/>
            <ac:spMk id="4" creationId="{BDCE6C7E-36D5-1B0C-AE7F-7286A49B757A}"/>
          </ac:spMkLst>
        </pc:spChg>
        <pc:spChg chg="mod">
          <ac:chgData name="Carmela Giglio" userId="7679140d-bd07-413c-9776-149d801d25e1" providerId="ADAL" clId="{C7C23DF7-1A90-47AC-9320-9FB168F47091}" dt="2024-04-02T14:27:02.123" v="286" actId="20577"/>
          <ac:spMkLst>
            <pc:docMk/>
            <pc:sldMk cId="328285048" sldId="264"/>
            <ac:spMk id="8" creationId="{63CF45BA-8E8D-14A4-0CAA-19F7E6B7DDAB}"/>
          </ac:spMkLst>
        </pc:spChg>
        <pc:picChg chg="del">
          <ac:chgData name="Carmela Giglio" userId="7679140d-bd07-413c-9776-149d801d25e1" providerId="ADAL" clId="{C7C23DF7-1A90-47AC-9320-9FB168F47091}" dt="2024-04-02T14:23:29.335" v="211" actId="478"/>
          <ac:picMkLst>
            <pc:docMk/>
            <pc:sldMk cId="328285048" sldId="264"/>
            <ac:picMk id="5" creationId="{DA2B38C9-1984-D36C-88E7-7D6563666978}"/>
          </ac:picMkLst>
        </pc:picChg>
        <pc:picChg chg="add mod modCrop">
          <ac:chgData name="Carmela Giglio" userId="7679140d-bd07-413c-9776-149d801d25e1" providerId="ADAL" clId="{C7C23DF7-1A90-47AC-9320-9FB168F47091}" dt="2024-04-02T14:27:04.637" v="287" actId="1076"/>
          <ac:picMkLst>
            <pc:docMk/>
            <pc:sldMk cId="328285048" sldId="264"/>
            <ac:picMk id="6" creationId="{4C2B12C8-E969-35E8-6F13-973174B3589F}"/>
          </ac:picMkLst>
        </pc:picChg>
        <pc:picChg chg="add mod modCrop">
          <ac:chgData name="Carmela Giglio" userId="7679140d-bd07-413c-9776-149d801d25e1" providerId="ADAL" clId="{C7C23DF7-1A90-47AC-9320-9FB168F47091}" dt="2024-04-02T14:27:18.611" v="297" actId="1076"/>
          <ac:picMkLst>
            <pc:docMk/>
            <pc:sldMk cId="328285048" sldId="264"/>
            <ac:picMk id="9" creationId="{57403910-B9A4-241A-C67C-C2341D7F880C}"/>
          </ac:picMkLst>
        </pc:picChg>
      </pc:sldChg>
      <pc:sldChg chg="addSp delSp modSp add mod">
        <pc:chgData name="Carmela Giglio" userId="7679140d-bd07-413c-9776-149d801d25e1" providerId="ADAL" clId="{C7C23DF7-1A90-47AC-9320-9FB168F47091}" dt="2024-04-02T14:45:12.027" v="571" actId="20577"/>
        <pc:sldMkLst>
          <pc:docMk/>
          <pc:sldMk cId="17660368" sldId="265"/>
        </pc:sldMkLst>
        <pc:spChg chg="mod">
          <ac:chgData name="Carmela Giglio" userId="7679140d-bd07-413c-9776-149d801d25e1" providerId="ADAL" clId="{C7C23DF7-1A90-47AC-9320-9FB168F47091}" dt="2024-04-02T14:27:36.976" v="321" actId="20577"/>
          <ac:spMkLst>
            <pc:docMk/>
            <pc:sldMk cId="17660368" sldId="265"/>
            <ac:spMk id="2" creationId="{72994B8C-D513-9506-040A-538333E2333B}"/>
          </ac:spMkLst>
        </pc:spChg>
        <pc:spChg chg="mod">
          <ac:chgData name="Carmela Giglio" userId="7679140d-bd07-413c-9776-149d801d25e1" providerId="ADAL" clId="{C7C23DF7-1A90-47AC-9320-9FB168F47091}" dt="2024-04-02T14:32:08.815" v="356" actId="20577"/>
          <ac:spMkLst>
            <pc:docMk/>
            <pc:sldMk cId="17660368" sldId="265"/>
            <ac:spMk id="4" creationId="{BDCE6C7E-36D5-1B0C-AE7F-7286A49B757A}"/>
          </ac:spMkLst>
        </pc:spChg>
        <pc:spChg chg="mod">
          <ac:chgData name="Carmela Giglio" userId="7679140d-bd07-413c-9776-149d801d25e1" providerId="ADAL" clId="{C7C23DF7-1A90-47AC-9320-9FB168F47091}" dt="2024-04-02T14:45:12.027" v="571" actId="20577"/>
          <ac:spMkLst>
            <pc:docMk/>
            <pc:sldMk cId="17660368" sldId="265"/>
            <ac:spMk id="8" creationId="{63CF45BA-8E8D-14A4-0CAA-19F7E6B7DDAB}"/>
          </ac:spMkLst>
        </pc:spChg>
        <pc:spChg chg="add mod">
          <ac:chgData name="Carmela Giglio" userId="7679140d-bd07-413c-9776-149d801d25e1" providerId="ADAL" clId="{C7C23DF7-1A90-47AC-9320-9FB168F47091}" dt="2024-04-02T14:44:26.691" v="567" actId="1076"/>
          <ac:spMkLst>
            <pc:docMk/>
            <pc:sldMk cId="17660368" sldId="265"/>
            <ac:spMk id="10" creationId="{154559CC-0501-6F1D-AEBD-EFE53DFEBBE2}"/>
          </ac:spMkLst>
        </pc:spChg>
        <pc:picChg chg="add mod">
          <ac:chgData name="Carmela Giglio" userId="7679140d-bd07-413c-9776-149d801d25e1" providerId="ADAL" clId="{C7C23DF7-1A90-47AC-9320-9FB168F47091}" dt="2024-04-02T14:44:24.585" v="566" actId="1076"/>
          <ac:picMkLst>
            <pc:docMk/>
            <pc:sldMk cId="17660368" sldId="265"/>
            <ac:picMk id="5" creationId="{14E7FA1F-4E13-869C-EB96-FDB0E700FF94}"/>
          </ac:picMkLst>
        </pc:picChg>
        <pc:picChg chg="del">
          <ac:chgData name="Carmela Giglio" userId="7679140d-bd07-413c-9776-149d801d25e1" providerId="ADAL" clId="{C7C23DF7-1A90-47AC-9320-9FB168F47091}" dt="2024-04-02T14:30:48.524" v="338" actId="478"/>
          <ac:picMkLst>
            <pc:docMk/>
            <pc:sldMk cId="17660368" sldId="265"/>
            <ac:picMk id="6" creationId="{4C2B12C8-E969-35E8-6F13-973174B3589F}"/>
          </ac:picMkLst>
        </pc:picChg>
        <pc:picChg chg="del">
          <ac:chgData name="Carmela Giglio" userId="7679140d-bd07-413c-9776-149d801d25e1" providerId="ADAL" clId="{C7C23DF7-1A90-47AC-9320-9FB168F47091}" dt="2024-04-02T14:30:48.524" v="338" actId="478"/>
          <ac:picMkLst>
            <pc:docMk/>
            <pc:sldMk cId="17660368" sldId="265"/>
            <ac:picMk id="9" creationId="{57403910-B9A4-241A-C67C-C2341D7F880C}"/>
          </ac:picMkLst>
        </pc:picChg>
      </pc:sldChg>
      <pc:sldChg chg="addSp delSp modSp add mod">
        <pc:chgData name="Carmela Giglio" userId="7679140d-bd07-413c-9776-149d801d25e1" providerId="ADAL" clId="{C7C23DF7-1A90-47AC-9320-9FB168F47091}" dt="2024-04-02T14:39:04.509" v="484" actId="1076"/>
        <pc:sldMkLst>
          <pc:docMk/>
          <pc:sldMk cId="400368179" sldId="266"/>
        </pc:sldMkLst>
        <pc:spChg chg="mod">
          <ac:chgData name="Carmela Giglio" userId="7679140d-bd07-413c-9776-149d801d25e1" providerId="ADAL" clId="{C7C23DF7-1A90-47AC-9320-9FB168F47091}" dt="2024-04-02T14:33:49.555" v="382" actId="20577"/>
          <ac:spMkLst>
            <pc:docMk/>
            <pc:sldMk cId="400368179" sldId="266"/>
            <ac:spMk id="2" creationId="{72994B8C-D513-9506-040A-538333E2333B}"/>
          </ac:spMkLst>
        </pc:spChg>
        <pc:spChg chg="mod">
          <ac:chgData name="Carmela Giglio" userId="7679140d-bd07-413c-9776-149d801d25e1" providerId="ADAL" clId="{C7C23DF7-1A90-47AC-9320-9FB168F47091}" dt="2024-04-02T14:38:16.010" v="456" actId="1076"/>
          <ac:spMkLst>
            <pc:docMk/>
            <pc:sldMk cId="400368179" sldId="266"/>
            <ac:spMk id="4" creationId="{BDCE6C7E-36D5-1B0C-AE7F-7286A49B757A}"/>
          </ac:spMkLst>
        </pc:spChg>
        <pc:spChg chg="add del mod">
          <ac:chgData name="Carmela Giglio" userId="7679140d-bd07-413c-9776-149d801d25e1" providerId="ADAL" clId="{C7C23DF7-1A90-47AC-9320-9FB168F47091}" dt="2024-04-02T14:39:03.358" v="483" actId="478"/>
          <ac:spMkLst>
            <pc:docMk/>
            <pc:sldMk cId="400368179" sldId="266"/>
            <ac:spMk id="7" creationId="{2F14AD21-2750-093F-DE44-955CC8A3BD6B}"/>
          </ac:spMkLst>
        </pc:spChg>
        <pc:spChg chg="mod">
          <ac:chgData name="Carmela Giglio" userId="7679140d-bd07-413c-9776-149d801d25e1" providerId="ADAL" clId="{C7C23DF7-1A90-47AC-9320-9FB168F47091}" dt="2024-04-02T14:37:37.377" v="442" actId="14100"/>
          <ac:spMkLst>
            <pc:docMk/>
            <pc:sldMk cId="400368179" sldId="266"/>
            <ac:spMk id="8" creationId="{63CF45BA-8E8D-14A4-0CAA-19F7E6B7DDAB}"/>
          </ac:spMkLst>
        </pc:spChg>
        <pc:picChg chg="del">
          <ac:chgData name="Carmela Giglio" userId="7679140d-bd07-413c-9776-149d801d25e1" providerId="ADAL" clId="{C7C23DF7-1A90-47AC-9320-9FB168F47091}" dt="2024-04-02T14:35:07.990" v="397" actId="478"/>
          <ac:picMkLst>
            <pc:docMk/>
            <pc:sldMk cId="400368179" sldId="266"/>
            <ac:picMk id="5" creationId="{14E7FA1F-4E13-869C-EB96-FDB0E700FF94}"/>
          </ac:picMkLst>
        </pc:picChg>
        <pc:picChg chg="add mod">
          <ac:chgData name="Carmela Giglio" userId="7679140d-bd07-413c-9776-149d801d25e1" providerId="ADAL" clId="{C7C23DF7-1A90-47AC-9320-9FB168F47091}" dt="2024-04-02T14:39:04.509" v="484" actId="1076"/>
          <ac:picMkLst>
            <pc:docMk/>
            <pc:sldMk cId="400368179" sldId="266"/>
            <ac:picMk id="6" creationId="{414938C0-7F4C-67CB-FED9-D23DDB1E4975}"/>
          </ac:picMkLst>
        </pc:picChg>
      </pc:sldChg>
      <pc:sldChg chg="delSp modSp add del mod">
        <pc:chgData name="Carmela Giglio" userId="7679140d-bd07-413c-9776-149d801d25e1" providerId="ADAL" clId="{C7C23DF7-1A90-47AC-9320-9FB168F47091}" dt="2024-04-02T14:41:20.593" v="545" actId="47"/>
        <pc:sldMkLst>
          <pc:docMk/>
          <pc:sldMk cId="3935757226" sldId="267"/>
        </pc:sldMkLst>
        <pc:spChg chg="mod">
          <ac:chgData name="Carmela Giglio" userId="7679140d-bd07-413c-9776-149d801d25e1" providerId="ADAL" clId="{C7C23DF7-1A90-47AC-9320-9FB168F47091}" dt="2024-04-02T14:38:48.501" v="478" actId="20577"/>
          <ac:spMkLst>
            <pc:docMk/>
            <pc:sldMk cId="3935757226" sldId="267"/>
            <ac:spMk id="2" creationId="{72994B8C-D513-9506-040A-538333E2333B}"/>
          </ac:spMkLst>
        </pc:spChg>
        <pc:spChg chg="mod">
          <ac:chgData name="Carmela Giglio" userId="7679140d-bd07-413c-9776-149d801d25e1" providerId="ADAL" clId="{C7C23DF7-1A90-47AC-9320-9FB168F47091}" dt="2024-04-02T14:38:55.946" v="480" actId="6549"/>
          <ac:spMkLst>
            <pc:docMk/>
            <pc:sldMk cId="3935757226" sldId="267"/>
            <ac:spMk id="7" creationId="{2F14AD21-2750-093F-DE44-955CC8A3BD6B}"/>
          </ac:spMkLst>
        </pc:spChg>
        <pc:spChg chg="mod">
          <ac:chgData name="Carmela Giglio" userId="7679140d-bd07-413c-9776-149d801d25e1" providerId="ADAL" clId="{C7C23DF7-1A90-47AC-9320-9FB168F47091}" dt="2024-04-02T14:38:54.872" v="479" actId="6549"/>
          <ac:spMkLst>
            <pc:docMk/>
            <pc:sldMk cId="3935757226" sldId="267"/>
            <ac:spMk id="8" creationId="{63CF45BA-8E8D-14A4-0CAA-19F7E6B7DDAB}"/>
          </ac:spMkLst>
        </pc:spChg>
        <pc:picChg chg="del">
          <ac:chgData name="Carmela Giglio" userId="7679140d-bd07-413c-9776-149d801d25e1" providerId="ADAL" clId="{C7C23DF7-1A90-47AC-9320-9FB168F47091}" dt="2024-04-02T14:38:56.393" v="481" actId="478"/>
          <ac:picMkLst>
            <pc:docMk/>
            <pc:sldMk cId="3935757226" sldId="267"/>
            <ac:picMk id="6" creationId="{414938C0-7F4C-67CB-FED9-D23DDB1E4975}"/>
          </ac:picMkLst>
        </pc:picChg>
      </pc:sldChg>
      <pc:sldChg chg="addSp delSp modSp add mod">
        <pc:chgData name="Carmela Giglio" userId="7679140d-bd07-413c-9776-149d801d25e1" providerId="ADAL" clId="{C7C23DF7-1A90-47AC-9320-9FB168F47091}" dt="2024-04-02T14:46:50.678" v="578" actId="14100"/>
        <pc:sldMkLst>
          <pc:docMk/>
          <pc:sldMk cId="3991052232" sldId="268"/>
        </pc:sldMkLst>
        <pc:spChg chg="mod">
          <ac:chgData name="Carmela Giglio" userId="7679140d-bd07-413c-9776-149d801d25e1" providerId="ADAL" clId="{C7C23DF7-1A90-47AC-9320-9FB168F47091}" dt="2024-04-02T14:40:20.446" v="515" actId="20577"/>
          <ac:spMkLst>
            <pc:docMk/>
            <pc:sldMk cId="3991052232" sldId="268"/>
            <ac:spMk id="4" creationId="{BDCE6C7E-36D5-1B0C-AE7F-7286A49B757A}"/>
          </ac:spMkLst>
        </pc:spChg>
        <pc:spChg chg="mod">
          <ac:chgData name="Carmela Giglio" userId="7679140d-bd07-413c-9776-149d801d25e1" providerId="ADAL" clId="{C7C23DF7-1A90-47AC-9320-9FB168F47091}" dt="2024-04-02T14:40:30.837" v="525" actId="20577"/>
          <ac:spMkLst>
            <pc:docMk/>
            <pc:sldMk cId="3991052232" sldId="268"/>
            <ac:spMk id="7" creationId="{2F14AD21-2750-093F-DE44-955CC8A3BD6B}"/>
          </ac:spMkLst>
        </pc:spChg>
        <pc:spChg chg="del">
          <ac:chgData name="Carmela Giglio" userId="7679140d-bd07-413c-9776-149d801d25e1" providerId="ADAL" clId="{C7C23DF7-1A90-47AC-9320-9FB168F47091}" dt="2024-04-02T14:39:06.461" v="485" actId="478"/>
          <ac:spMkLst>
            <pc:docMk/>
            <pc:sldMk cId="3991052232" sldId="268"/>
            <ac:spMk id="8" creationId="{63CF45BA-8E8D-14A4-0CAA-19F7E6B7DDAB}"/>
          </ac:spMkLst>
        </pc:spChg>
        <pc:picChg chg="add mod">
          <ac:chgData name="Carmela Giglio" userId="7679140d-bd07-413c-9776-149d801d25e1" providerId="ADAL" clId="{C7C23DF7-1A90-47AC-9320-9FB168F47091}" dt="2024-04-02T14:46:50.678" v="578" actId="14100"/>
          <ac:picMkLst>
            <pc:docMk/>
            <pc:sldMk cId="3991052232" sldId="268"/>
            <ac:picMk id="5" creationId="{6A770166-5E60-EAA2-E92F-7A3309D3A820}"/>
          </ac:picMkLst>
        </pc:picChg>
        <pc:picChg chg="del">
          <ac:chgData name="Carmela Giglio" userId="7679140d-bd07-413c-9776-149d801d25e1" providerId="ADAL" clId="{C7C23DF7-1A90-47AC-9320-9FB168F47091}" dt="2024-04-02T14:39:08.865" v="487" actId="478"/>
          <ac:picMkLst>
            <pc:docMk/>
            <pc:sldMk cId="3991052232" sldId="268"/>
            <ac:picMk id="6" creationId="{414938C0-7F4C-67CB-FED9-D23DDB1E4975}"/>
          </ac:picMkLst>
        </pc:picChg>
        <pc:picChg chg="add mod">
          <ac:chgData name="Carmela Giglio" userId="7679140d-bd07-413c-9776-149d801d25e1" providerId="ADAL" clId="{C7C23DF7-1A90-47AC-9320-9FB168F47091}" dt="2024-04-02T14:46:46.707" v="574" actId="1076"/>
          <ac:picMkLst>
            <pc:docMk/>
            <pc:sldMk cId="3991052232" sldId="268"/>
            <ac:picMk id="10" creationId="{3278E1EB-E3BD-0235-1B8B-A3D16BC7D124}"/>
          </ac:picMkLst>
        </pc:picChg>
        <pc:picChg chg="add mod">
          <ac:chgData name="Carmela Giglio" userId="7679140d-bd07-413c-9776-149d801d25e1" providerId="ADAL" clId="{C7C23DF7-1A90-47AC-9320-9FB168F47091}" dt="2024-04-02T14:40:45.726" v="535" actId="1076"/>
          <ac:picMkLst>
            <pc:docMk/>
            <pc:sldMk cId="3991052232" sldId="268"/>
            <ac:picMk id="12" creationId="{C2D803CD-40E5-D40D-1028-BED371D52058}"/>
          </ac:picMkLst>
        </pc:picChg>
      </pc:sldChg>
    </pc:docChg>
  </pc:docChgLst>
  <pc:docChgLst>
    <pc:chgData name="Carmela Giglio" userId="7679140d-bd07-413c-9776-149d801d25e1" providerId="ADAL" clId="{27ABA46F-3090-4024-9834-D4334BA81C37}"/>
    <pc:docChg chg="undo custSel addSld delSld modSld">
      <pc:chgData name="Carmela Giglio" userId="7679140d-bd07-413c-9776-149d801d25e1" providerId="ADAL" clId="{27ABA46F-3090-4024-9834-D4334BA81C37}" dt="2024-04-02T10:13:05.641" v="733" actId="1076"/>
      <pc:docMkLst>
        <pc:docMk/>
      </pc:docMkLst>
      <pc:sldChg chg="modSp mod">
        <pc:chgData name="Carmela Giglio" userId="7679140d-bd07-413c-9776-149d801d25e1" providerId="ADAL" clId="{27ABA46F-3090-4024-9834-D4334BA81C37}" dt="2024-04-02T08:55:33.172" v="19" actId="20577"/>
        <pc:sldMkLst>
          <pc:docMk/>
          <pc:sldMk cId="594806665" sldId="256"/>
        </pc:sldMkLst>
        <pc:spChg chg="mod">
          <ac:chgData name="Carmela Giglio" userId="7679140d-bd07-413c-9776-149d801d25e1" providerId="ADAL" clId="{27ABA46F-3090-4024-9834-D4334BA81C37}" dt="2024-04-02T08:55:33.172" v="19" actId="20577"/>
          <ac:spMkLst>
            <pc:docMk/>
            <pc:sldMk cId="594806665" sldId="256"/>
            <ac:spMk id="2" creationId="{58E8ED9D-AE41-A9E8-1A32-E3248933C986}"/>
          </ac:spMkLst>
        </pc:spChg>
      </pc:sldChg>
      <pc:sldChg chg="addSp delSp modSp mod">
        <pc:chgData name="Carmela Giglio" userId="7679140d-bd07-413c-9776-149d801d25e1" providerId="ADAL" clId="{27ABA46F-3090-4024-9834-D4334BA81C37}" dt="2024-04-02T09:44:53.575" v="591" actId="14100"/>
        <pc:sldMkLst>
          <pc:docMk/>
          <pc:sldMk cId="2711129071" sldId="257"/>
        </pc:sldMkLst>
        <pc:spChg chg="mod">
          <ac:chgData name="Carmela Giglio" userId="7679140d-bd07-413c-9776-149d801d25e1" providerId="ADAL" clId="{27ABA46F-3090-4024-9834-D4334BA81C37}" dt="2024-04-02T09:02:23.895" v="67" actId="14100"/>
          <ac:spMkLst>
            <pc:docMk/>
            <pc:sldMk cId="2711129071" sldId="257"/>
            <ac:spMk id="2" creationId="{72994B8C-D513-9506-040A-538333E2333B}"/>
          </ac:spMkLst>
        </pc:spChg>
        <pc:spChg chg="mod">
          <ac:chgData name="Carmela Giglio" userId="7679140d-bd07-413c-9776-149d801d25e1" providerId="ADAL" clId="{27ABA46F-3090-4024-9834-D4334BA81C37}" dt="2024-04-02T09:44:53.575" v="591" actId="14100"/>
          <ac:spMkLst>
            <pc:docMk/>
            <pc:sldMk cId="2711129071" sldId="257"/>
            <ac:spMk id="3" creationId="{625B88BB-CDA6-E4CC-64C3-0D2611428026}"/>
          </ac:spMkLst>
        </pc:spChg>
        <pc:spChg chg="mod">
          <ac:chgData name="Carmela Giglio" userId="7679140d-bd07-413c-9776-149d801d25e1" providerId="ADAL" clId="{27ABA46F-3090-4024-9834-D4334BA81C37}" dt="2024-04-02T09:07:56.437" v="96" actId="20577"/>
          <ac:spMkLst>
            <pc:docMk/>
            <pc:sldMk cId="2711129071" sldId="257"/>
            <ac:spMk id="4" creationId="{BDCE6C7E-36D5-1B0C-AE7F-7286A49B757A}"/>
          </ac:spMkLst>
        </pc:spChg>
        <pc:picChg chg="del">
          <ac:chgData name="Carmela Giglio" userId="7679140d-bd07-413c-9776-149d801d25e1" providerId="ADAL" clId="{27ABA46F-3090-4024-9834-D4334BA81C37}" dt="2024-04-02T09:01:49.094" v="54" actId="478"/>
          <ac:picMkLst>
            <pc:docMk/>
            <pc:sldMk cId="2711129071" sldId="257"/>
            <ac:picMk id="6" creationId="{2E3D61BA-D9BF-37B7-8CDB-739B35990E51}"/>
          </ac:picMkLst>
        </pc:picChg>
        <pc:picChg chg="add mod">
          <ac:chgData name="Carmela Giglio" userId="7679140d-bd07-413c-9776-149d801d25e1" providerId="ADAL" clId="{27ABA46F-3090-4024-9834-D4334BA81C37}" dt="2024-04-02T09:07:58.313" v="98" actId="1076"/>
          <ac:picMkLst>
            <pc:docMk/>
            <pc:sldMk cId="2711129071" sldId="257"/>
            <ac:picMk id="7" creationId="{701546FD-7100-5151-ED01-836811596F83}"/>
          </ac:picMkLst>
        </pc:picChg>
      </pc:sldChg>
      <pc:sldChg chg="addSp delSp modSp mod">
        <pc:chgData name="Carmela Giglio" userId="7679140d-bd07-413c-9776-149d801d25e1" providerId="ADAL" clId="{27ABA46F-3090-4024-9834-D4334BA81C37}" dt="2024-04-02T09:47:09.153" v="608" actId="20577"/>
        <pc:sldMkLst>
          <pc:docMk/>
          <pc:sldMk cId="2281607561" sldId="258"/>
        </pc:sldMkLst>
        <pc:spChg chg="mod">
          <ac:chgData name="Carmela Giglio" userId="7679140d-bd07-413c-9776-149d801d25e1" providerId="ADAL" clId="{27ABA46F-3090-4024-9834-D4334BA81C37}" dt="2024-04-02T09:18:02.173" v="328" actId="20577"/>
          <ac:spMkLst>
            <pc:docMk/>
            <pc:sldMk cId="2281607561" sldId="258"/>
            <ac:spMk id="2" creationId="{72994B8C-D513-9506-040A-538333E2333B}"/>
          </ac:spMkLst>
        </pc:spChg>
        <pc:spChg chg="del">
          <ac:chgData name="Carmela Giglio" userId="7679140d-bd07-413c-9776-149d801d25e1" providerId="ADAL" clId="{27ABA46F-3090-4024-9834-D4334BA81C37}" dt="2024-04-02T09:22:23.564" v="330" actId="478"/>
          <ac:spMkLst>
            <pc:docMk/>
            <pc:sldMk cId="2281607561" sldId="258"/>
            <ac:spMk id="4" creationId="{BDCE6C7E-36D5-1B0C-AE7F-7286A49B757A}"/>
          </ac:spMkLst>
        </pc:spChg>
        <pc:spChg chg="mod">
          <ac:chgData name="Carmela Giglio" userId="7679140d-bd07-413c-9776-149d801d25e1" providerId="ADAL" clId="{27ABA46F-3090-4024-9834-D4334BA81C37}" dt="2024-04-02T09:47:09.153" v="608" actId="20577"/>
          <ac:spMkLst>
            <pc:docMk/>
            <pc:sldMk cId="2281607561" sldId="258"/>
            <ac:spMk id="8" creationId="{63CF45BA-8E8D-14A4-0CAA-19F7E6B7DDAB}"/>
          </ac:spMkLst>
        </pc:spChg>
        <pc:spChg chg="add mod">
          <ac:chgData name="Carmela Giglio" userId="7679140d-bd07-413c-9776-149d801d25e1" providerId="ADAL" clId="{27ABA46F-3090-4024-9834-D4334BA81C37}" dt="2024-04-02T09:32:06.936" v="410" actId="20577"/>
          <ac:spMkLst>
            <pc:docMk/>
            <pc:sldMk cId="2281607561" sldId="258"/>
            <ac:spMk id="10" creationId="{C591AF35-FCFA-4179-DB36-6F965D1ABCF1}"/>
          </ac:spMkLst>
        </pc:spChg>
        <pc:picChg chg="del">
          <ac:chgData name="Carmela Giglio" userId="7679140d-bd07-413c-9776-149d801d25e1" providerId="ADAL" clId="{27ABA46F-3090-4024-9834-D4334BA81C37}" dt="2024-04-02T09:22:22.332" v="329" actId="478"/>
          <ac:picMkLst>
            <pc:docMk/>
            <pc:sldMk cId="2281607561" sldId="258"/>
            <ac:picMk id="5" creationId="{622EA017-2AE3-79A2-A0B8-D5D63EB7AF69}"/>
          </ac:picMkLst>
        </pc:picChg>
        <pc:picChg chg="add mod">
          <ac:chgData name="Carmela Giglio" userId="7679140d-bd07-413c-9776-149d801d25e1" providerId="ADAL" clId="{27ABA46F-3090-4024-9834-D4334BA81C37}" dt="2024-04-02T09:31:39.228" v="402" actId="1076"/>
          <ac:picMkLst>
            <pc:docMk/>
            <pc:sldMk cId="2281607561" sldId="258"/>
            <ac:picMk id="6" creationId="{56920297-9819-66A7-04BA-465099AAEC6E}"/>
          </ac:picMkLst>
        </pc:picChg>
        <pc:picChg chg="add mod">
          <ac:chgData name="Carmela Giglio" userId="7679140d-bd07-413c-9776-149d801d25e1" providerId="ADAL" clId="{27ABA46F-3090-4024-9834-D4334BA81C37}" dt="2024-04-02T09:31:52.451" v="404" actId="1076"/>
          <ac:picMkLst>
            <pc:docMk/>
            <pc:sldMk cId="2281607561" sldId="258"/>
            <ac:picMk id="9" creationId="{81148DC5-7C91-CE6B-EB36-405A36E79E30}"/>
          </ac:picMkLst>
        </pc:picChg>
      </pc:sldChg>
      <pc:sldChg chg="addSp delSp modSp mod">
        <pc:chgData name="Carmela Giglio" userId="7679140d-bd07-413c-9776-149d801d25e1" providerId="ADAL" clId="{27ABA46F-3090-4024-9834-D4334BA81C37}" dt="2024-04-02T09:45:36.073" v="597" actId="1076"/>
        <pc:sldMkLst>
          <pc:docMk/>
          <pc:sldMk cId="151327625" sldId="259"/>
        </pc:sldMkLst>
        <pc:spChg chg="mod">
          <ac:chgData name="Carmela Giglio" userId="7679140d-bd07-413c-9776-149d801d25e1" providerId="ADAL" clId="{27ABA46F-3090-4024-9834-D4334BA81C37}" dt="2024-04-02T09:17:22.661" v="270" actId="1076"/>
          <ac:spMkLst>
            <pc:docMk/>
            <pc:sldMk cId="151327625" sldId="259"/>
            <ac:spMk id="2" creationId="{72994B8C-D513-9506-040A-538333E2333B}"/>
          </ac:spMkLst>
        </pc:spChg>
        <pc:spChg chg="mod">
          <ac:chgData name="Carmela Giglio" userId="7679140d-bd07-413c-9776-149d801d25e1" providerId="ADAL" clId="{27ABA46F-3090-4024-9834-D4334BA81C37}" dt="2024-04-02T09:45:33.258" v="596" actId="1076"/>
          <ac:spMkLst>
            <pc:docMk/>
            <pc:sldMk cId="151327625" sldId="259"/>
            <ac:spMk id="4" creationId="{BDCE6C7E-36D5-1B0C-AE7F-7286A49B757A}"/>
          </ac:spMkLst>
        </pc:spChg>
        <pc:spChg chg="mod">
          <ac:chgData name="Carmela Giglio" userId="7679140d-bd07-413c-9776-149d801d25e1" providerId="ADAL" clId="{27ABA46F-3090-4024-9834-D4334BA81C37}" dt="2024-04-02T09:45:36.073" v="597" actId="1076"/>
          <ac:spMkLst>
            <pc:docMk/>
            <pc:sldMk cId="151327625" sldId="259"/>
            <ac:spMk id="8" creationId="{63CF45BA-8E8D-14A4-0CAA-19F7E6B7DDAB}"/>
          </ac:spMkLst>
        </pc:spChg>
        <pc:picChg chg="del">
          <ac:chgData name="Carmela Giglio" userId="7679140d-bd07-413c-9776-149d801d25e1" providerId="ADAL" clId="{27ABA46F-3090-4024-9834-D4334BA81C37}" dt="2024-04-02T09:09:30.526" v="146" actId="478"/>
          <ac:picMkLst>
            <pc:docMk/>
            <pc:sldMk cId="151327625" sldId="259"/>
            <ac:picMk id="5" creationId="{0369D9D7-C229-6F69-088C-E222A5B49397}"/>
          </ac:picMkLst>
        </pc:picChg>
        <pc:picChg chg="add del mod">
          <ac:chgData name="Carmela Giglio" userId="7679140d-bd07-413c-9776-149d801d25e1" providerId="ADAL" clId="{27ABA46F-3090-4024-9834-D4334BA81C37}" dt="2024-04-02T09:16:48.967" v="258" actId="478"/>
          <ac:picMkLst>
            <pc:docMk/>
            <pc:sldMk cId="151327625" sldId="259"/>
            <ac:picMk id="6" creationId="{E09DEEF8-608D-41B1-B773-FCB1148A63DA}"/>
          </ac:picMkLst>
        </pc:picChg>
      </pc:sldChg>
      <pc:sldChg chg="addSp delSp modSp mod">
        <pc:chgData name="Carmela Giglio" userId="7679140d-bd07-413c-9776-149d801d25e1" providerId="ADAL" clId="{27ABA46F-3090-4024-9834-D4334BA81C37}" dt="2024-04-02T09:47:41.075" v="612" actId="20577"/>
        <pc:sldMkLst>
          <pc:docMk/>
          <pc:sldMk cId="3262701833" sldId="260"/>
        </pc:sldMkLst>
        <pc:spChg chg="mod">
          <ac:chgData name="Carmela Giglio" userId="7679140d-bd07-413c-9776-149d801d25e1" providerId="ADAL" clId="{27ABA46F-3090-4024-9834-D4334BA81C37}" dt="2024-04-02T09:32:24.105" v="455" actId="20577"/>
          <ac:spMkLst>
            <pc:docMk/>
            <pc:sldMk cId="3262701833" sldId="260"/>
            <ac:spMk id="2" creationId="{72994B8C-D513-9506-040A-538333E2333B}"/>
          </ac:spMkLst>
        </pc:spChg>
        <pc:spChg chg="mod">
          <ac:chgData name="Carmela Giglio" userId="7679140d-bd07-413c-9776-149d801d25e1" providerId="ADAL" clId="{27ABA46F-3090-4024-9834-D4334BA81C37}" dt="2024-04-02T09:36:56.212" v="482" actId="20577"/>
          <ac:spMkLst>
            <pc:docMk/>
            <pc:sldMk cId="3262701833" sldId="260"/>
            <ac:spMk id="4" creationId="{BDCE6C7E-36D5-1B0C-AE7F-7286A49B757A}"/>
          </ac:spMkLst>
        </pc:spChg>
        <pc:spChg chg="mod">
          <ac:chgData name="Carmela Giglio" userId="7679140d-bd07-413c-9776-149d801d25e1" providerId="ADAL" clId="{27ABA46F-3090-4024-9834-D4334BA81C37}" dt="2024-04-02T09:47:41.075" v="612" actId="20577"/>
          <ac:spMkLst>
            <pc:docMk/>
            <pc:sldMk cId="3262701833" sldId="260"/>
            <ac:spMk id="8" creationId="{63CF45BA-8E8D-14A4-0CAA-19F7E6B7DDAB}"/>
          </ac:spMkLst>
        </pc:spChg>
        <pc:picChg chg="add mod">
          <ac:chgData name="Carmela Giglio" userId="7679140d-bd07-413c-9776-149d801d25e1" providerId="ADAL" clId="{27ABA46F-3090-4024-9834-D4334BA81C37}" dt="2024-04-02T09:38:30.118" v="522" actId="1076"/>
          <ac:picMkLst>
            <pc:docMk/>
            <pc:sldMk cId="3262701833" sldId="260"/>
            <ac:picMk id="5" creationId="{6DC6C25F-00BB-7235-5482-E91203AAC0EB}"/>
          </ac:picMkLst>
        </pc:picChg>
        <pc:picChg chg="del">
          <ac:chgData name="Carmela Giglio" userId="7679140d-bd07-413c-9776-149d801d25e1" providerId="ADAL" clId="{27ABA46F-3090-4024-9834-D4334BA81C37}" dt="2024-04-02T09:32:32.752" v="456" actId="478"/>
          <ac:picMkLst>
            <pc:docMk/>
            <pc:sldMk cId="3262701833" sldId="260"/>
            <ac:picMk id="6" creationId="{C9D320D9-20C6-0C78-BAC3-99E47FB9EE26}"/>
          </ac:picMkLst>
        </pc:picChg>
        <pc:picChg chg="add mod">
          <ac:chgData name="Carmela Giglio" userId="7679140d-bd07-413c-9776-149d801d25e1" providerId="ADAL" clId="{27ABA46F-3090-4024-9834-D4334BA81C37}" dt="2024-04-02T09:38:29.150" v="521" actId="1076"/>
          <ac:picMkLst>
            <pc:docMk/>
            <pc:sldMk cId="3262701833" sldId="260"/>
            <ac:picMk id="9" creationId="{9931637B-211A-0FC1-FB4B-A972BC918861}"/>
          </ac:picMkLst>
        </pc:picChg>
        <pc:picChg chg="add mod">
          <ac:chgData name="Carmela Giglio" userId="7679140d-bd07-413c-9776-149d801d25e1" providerId="ADAL" clId="{27ABA46F-3090-4024-9834-D4334BA81C37}" dt="2024-04-02T09:38:26.439" v="520" actId="1076"/>
          <ac:picMkLst>
            <pc:docMk/>
            <pc:sldMk cId="3262701833" sldId="260"/>
            <ac:picMk id="11" creationId="{811DF972-7BEE-91BE-2D36-9ABE53DE3460}"/>
          </ac:picMkLst>
        </pc:picChg>
      </pc:sldChg>
      <pc:sldChg chg="addSp delSp modSp add mod">
        <pc:chgData name="Carmela Giglio" userId="7679140d-bd07-413c-9776-149d801d25e1" providerId="ADAL" clId="{27ABA46F-3090-4024-9834-D4334BA81C37}" dt="2024-04-02T10:13:05.641" v="733" actId="1076"/>
        <pc:sldMkLst>
          <pc:docMk/>
          <pc:sldMk cId="1222564907" sldId="261"/>
        </pc:sldMkLst>
        <pc:spChg chg="mod">
          <ac:chgData name="Carmela Giglio" userId="7679140d-bd07-413c-9776-149d801d25e1" providerId="ADAL" clId="{27ABA46F-3090-4024-9834-D4334BA81C37}" dt="2024-04-02T10:11:42.306" v="680" actId="1076"/>
          <ac:spMkLst>
            <pc:docMk/>
            <pc:sldMk cId="1222564907" sldId="261"/>
            <ac:spMk id="2" creationId="{72994B8C-D513-9506-040A-538333E2333B}"/>
          </ac:spMkLst>
        </pc:spChg>
        <pc:spChg chg="add">
          <ac:chgData name="Carmela Giglio" userId="7679140d-bd07-413c-9776-149d801d25e1" providerId="ADAL" clId="{27ABA46F-3090-4024-9834-D4334BA81C37}" dt="2024-04-02T09:42:25.526" v="553"/>
          <ac:spMkLst>
            <pc:docMk/>
            <pc:sldMk cId="1222564907" sldId="261"/>
            <ac:spMk id="3" creationId="{6479F19F-09E4-AE7C-05A8-7BD8544F2941}"/>
          </ac:spMkLst>
        </pc:spChg>
        <pc:spChg chg="mod">
          <ac:chgData name="Carmela Giglio" userId="7679140d-bd07-413c-9776-149d801d25e1" providerId="ADAL" clId="{27ABA46F-3090-4024-9834-D4334BA81C37}" dt="2024-04-02T10:12:47.805" v="726" actId="1076"/>
          <ac:spMkLst>
            <pc:docMk/>
            <pc:sldMk cId="1222564907" sldId="261"/>
            <ac:spMk id="4" creationId="{BDCE6C7E-36D5-1B0C-AE7F-7286A49B757A}"/>
          </ac:spMkLst>
        </pc:spChg>
        <pc:spChg chg="add">
          <ac:chgData name="Carmela Giglio" userId="7679140d-bd07-413c-9776-149d801d25e1" providerId="ADAL" clId="{27ABA46F-3090-4024-9834-D4334BA81C37}" dt="2024-04-02T09:42:25.526" v="553"/>
          <ac:spMkLst>
            <pc:docMk/>
            <pc:sldMk cId="1222564907" sldId="261"/>
            <ac:spMk id="6" creationId="{C9CCF218-62A1-E1AA-FE1C-5B48B93366A2}"/>
          </ac:spMkLst>
        </pc:spChg>
        <pc:spChg chg="mod">
          <ac:chgData name="Carmela Giglio" userId="7679140d-bd07-413c-9776-149d801d25e1" providerId="ADAL" clId="{27ABA46F-3090-4024-9834-D4334BA81C37}" dt="2024-04-02T10:13:01.367" v="731" actId="20577"/>
          <ac:spMkLst>
            <pc:docMk/>
            <pc:sldMk cId="1222564907" sldId="261"/>
            <ac:spMk id="8" creationId="{63CF45BA-8E8D-14A4-0CAA-19F7E6B7DDAB}"/>
          </ac:spMkLst>
        </pc:spChg>
        <pc:picChg chg="del">
          <ac:chgData name="Carmela Giglio" userId="7679140d-bd07-413c-9776-149d801d25e1" providerId="ADAL" clId="{27ABA46F-3090-4024-9834-D4334BA81C37}" dt="2024-04-02T09:42:38.487" v="555" actId="478"/>
          <ac:picMkLst>
            <pc:docMk/>
            <pc:sldMk cId="1222564907" sldId="261"/>
            <ac:picMk id="5" creationId="{6DC6C25F-00BB-7235-5482-E91203AAC0EB}"/>
          </ac:picMkLst>
        </pc:picChg>
        <pc:picChg chg="del">
          <ac:chgData name="Carmela Giglio" userId="7679140d-bd07-413c-9776-149d801d25e1" providerId="ADAL" clId="{27ABA46F-3090-4024-9834-D4334BA81C37}" dt="2024-04-02T09:42:39.077" v="556" actId="478"/>
          <ac:picMkLst>
            <pc:docMk/>
            <pc:sldMk cId="1222564907" sldId="261"/>
            <ac:picMk id="9" creationId="{9931637B-211A-0FC1-FB4B-A972BC918861}"/>
          </ac:picMkLst>
        </pc:picChg>
        <pc:picChg chg="add del mod">
          <ac:chgData name="Carmela Giglio" userId="7679140d-bd07-413c-9776-149d801d25e1" providerId="ADAL" clId="{27ABA46F-3090-4024-9834-D4334BA81C37}" dt="2024-04-02T09:43:19.054" v="562" actId="478"/>
          <ac:picMkLst>
            <pc:docMk/>
            <pc:sldMk cId="1222564907" sldId="261"/>
            <ac:picMk id="10" creationId="{48F5AC12-C3DB-6B6D-6866-B24C85CA72B0}"/>
          </ac:picMkLst>
        </pc:picChg>
        <pc:picChg chg="del">
          <ac:chgData name="Carmela Giglio" userId="7679140d-bd07-413c-9776-149d801d25e1" providerId="ADAL" clId="{27ABA46F-3090-4024-9834-D4334BA81C37}" dt="2024-04-02T09:42:39.422" v="557" actId="478"/>
          <ac:picMkLst>
            <pc:docMk/>
            <pc:sldMk cId="1222564907" sldId="261"/>
            <ac:picMk id="11" creationId="{811DF972-7BEE-91BE-2D36-9ABE53DE3460}"/>
          </ac:picMkLst>
        </pc:picChg>
        <pc:picChg chg="add mod">
          <ac:chgData name="Carmela Giglio" userId="7679140d-bd07-413c-9776-149d801d25e1" providerId="ADAL" clId="{27ABA46F-3090-4024-9834-D4334BA81C37}" dt="2024-04-02T10:13:05.641" v="733" actId="1076"/>
          <ac:picMkLst>
            <pc:docMk/>
            <pc:sldMk cId="1222564907" sldId="261"/>
            <ac:picMk id="13" creationId="{CA392A1F-0F4C-22D5-83A3-F33036DCBE03}"/>
          </ac:picMkLst>
        </pc:picChg>
        <pc:picChg chg="add mod">
          <ac:chgData name="Carmela Giglio" userId="7679140d-bd07-413c-9776-149d801d25e1" providerId="ADAL" clId="{27ABA46F-3090-4024-9834-D4334BA81C37}" dt="2024-04-02T10:13:04.575" v="732" actId="1076"/>
          <ac:picMkLst>
            <pc:docMk/>
            <pc:sldMk cId="1222564907" sldId="261"/>
            <ac:picMk id="15" creationId="{9406B269-6A86-2A1E-A595-DB16D09E76B4}"/>
          </ac:picMkLst>
        </pc:picChg>
      </pc:sldChg>
      <pc:sldChg chg="delSp modSp add del mod">
        <pc:chgData name="Carmela Giglio" userId="7679140d-bd07-413c-9776-149d801d25e1" providerId="ADAL" clId="{27ABA46F-3090-4024-9834-D4334BA81C37}" dt="2024-04-02T09:17:24.368" v="271" actId="47"/>
        <pc:sldMkLst>
          <pc:docMk/>
          <pc:sldMk cId="1984291201" sldId="261"/>
        </pc:sldMkLst>
        <pc:spChg chg="mod">
          <ac:chgData name="Carmela Giglio" userId="7679140d-bd07-413c-9776-149d801d25e1" providerId="ADAL" clId="{27ABA46F-3090-4024-9834-D4334BA81C37}" dt="2024-04-02T09:09:08.615" v="136" actId="20577"/>
          <ac:spMkLst>
            <pc:docMk/>
            <pc:sldMk cId="1984291201" sldId="261"/>
            <ac:spMk id="2" creationId="{72994B8C-D513-9506-040A-538333E2333B}"/>
          </ac:spMkLst>
        </pc:spChg>
        <pc:spChg chg="del mod">
          <ac:chgData name="Carmela Giglio" userId="7679140d-bd07-413c-9776-149d801d25e1" providerId="ADAL" clId="{27ABA46F-3090-4024-9834-D4334BA81C37}" dt="2024-04-02T09:15:16.638" v="232"/>
          <ac:spMkLst>
            <pc:docMk/>
            <pc:sldMk cId="1984291201" sldId="261"/>
            <ac:spMk id="8" creationId="{63CF45BA-8E8D-14A4-0CAA-19F7E6B7DDAB}"/>
          </ac:spMkLst>
        </pc:spChg>
      </pc:sldChg>
      <pc:sldChg chg="del">
        <pc:chgData name="Carmela Giglio" userId="7679140d-bd07-413c-9776-149d801d25e1" providerId="ADAL" clId="{27ABA46F-3090-4024-9834-D4334BA81C37}" dt="2024-04-02T09:08:57.625" v="115" actId="47"/>
        <pc:sldMkLst>
          <pc:docMk/>
          <pc:sldMk cId="4126688352" sldId="263"/>
        </pc:sldMkLst>
      </pc:sldChg>
    </pc:docChg>
  </pc:docChgLst>
  <pc:docChgLst>
    <pc:chgData name="Carmela Giglio" userId="7679140d-bd07-413c-9776-149d801d25e1" providerId="ADAL" clId="{6C480B27-5F83-4189-A7CA-34D8A4A848E3}"/>
    <pc:docChg chg="undo custSel addSld delSld modSld sldOrd">
      <pc:chgData name="Carmela Giglio" userId="7679140d-bd07-413c-9776-149d801d25e1" providerId="ADAL" clId="{6C480B27-5F83-4189-A7CA-34D8A4A848E3}" dt="2024-04-04T15:27:04.039" v="669" actId="20577"/>
      <pc:docMkLst>
        <pc:docMk/>
      </pc:docMkLst>
      <pc:sldChg chg="modSp mod">
        <pc:chgData name="Carmela Giglio" userId="7679140d-bd07-413c-9776-149d801d25e1" providerId="ADAL" clId="{6C480B27-5F83-4189-A7CA-34D8A4A848E3}" dt="2024-04-04T14:48:21.454" v="22" actId="20577"/>
        <pc:sldMkLst>
          <pc:docMk/>
          <pc:sldMk cId="594806665" sldId="256"/>
        </pc:sldMkLst>
        <pc:spChg chg="mod">
          <ac:chgData name="Carmela Giglio" userId="7679140d-bd07-413c-9776-149d801d25e1" providerId="ADAL" clId="{6C480B27-5F83-4189-A7CA-34D8A4A848E3}" dt="2024-04-04T14:48:21.454" v="22" actId="20577"/>
          <ac:spMkLst>
            <pc:docMk/>
            <pc:sldMk cId="594806665" sldId="256"/>
            <ac:spMk id="2" creationId="{58E8ED9D-AE41-A9E8-1A32-E3248933C986}"/>
          </ac:spMkLst>
        </pc:spChg>
      </pc:sldChg>
      <pc:sldChg chg="addSp delSp modSp mod">
        <pc:chgData name="Carmela Giglio" userId="7679140d-bd07-413c-9776-149d801d25e1" providerId="ADAL" clId="{6C480B27-5F83-4189-A7CA-34D8A4A848E3}" dt="2024-04-04T14:57:38.297" v="145" actId="113"/>
        <pc:sldMkLst>
          <pc:docMk/>
          <pc:sldMk cId="2711129071" sldId="257"/>
        </pc:sldMkLst>
        <pc:spChg chg="mod">
          <ac:chgData name="Carmela Giglio" userId="7679140d-bd07-413c-9776-149d801d25e1" providerId="ADAL" clId="{6C480B27-5F83-4189-A7CA-34D8A4A848E3}" dt="2024-04-04T14:57:11.078" v="137" actId="20577"/>
          <ac:spMkLst>
            <pc:docMk/>
            <pc:sldMk cId="2711129071" sldId="257"/>
            <ac:spMk id="2" creationId="{72994B8C-D513-9506-040A-538333E2333B}"/>
          </ac:spMkLst>
        </pc:spChg>
        <pc:spChg chg="mod">
          <ac:chgData name="Carmela Giglio" userId="7679140d-bd07-413c-9776-149d801d25e1" providerId="ADAL" clId="{6C480B27-5F83-4189-A7CA-34D8A4A848E3}" dt="2024-04-04T14:57:38.297" v="145" actId="113"/>
          <ac:spMkLst>
            <pc:docMk/>
            <pc:sldMk cId="2711129071" sldId="257"/>
            <ac:spMk id="3" creationId="{625B88BB-CDA6-E4CC-64C3-0D2611428026}"/>
          </ac:spMkLst>
        </pc:spChg>
        <pc:spChg chg="mod">
          <ac:chgData name="Carmela Giglio" userId="7679140d-bd07-413c-9776-149d801d25e1" providerId="ADAL" clId="{6C480B27-5F83-4189-A7CA-34D8A4A848E3}" dt="2024-04-04T14:50:51.728" v="68" actId="20577"/>
          <ac:spMkLst>
            <pc:docMk/>
            <pc:sldMk cId="2711129071" sldId="257"/>
            <ac:spMk id="4" creationId="{BDCE6C7E-36D5-1B0C-AE7F-7286A49B757A}"/>
          </ac:spMkLst>
        </pc:spChg>
        <pc:picChg chg="del">
          <ac:chgData name="Carmela Giglio" userId="7679140d-bd07-413c-9776-149d801d25e1" providerId="ADAL" clId="{6C480B27-5F83-4189-A7CA-34D8A4A848E3}" dt="2024-04-04T14:50:23.969" v="59" actId="478"/>
          <ac:picMkLst>
            <pc:docMk/>
            <pc:sldMk cId="2711129071" sldId="257"/>
            <ac:picMk id="6" creationId="{043C012D-50B7-4BD4-5F01-2E49ECA9EDBD}"/>
          </ac:picMkLst>
        </pc:picChg>
        <pc:picChg chg="add">
          <ac:chgData name="Carmela Giglio" userId="7679140d-bd07-413c-9776-149d801d25e1" providerId="ADAL" clId="{6C480B27-5F83-4189-A7CA-34D8A4A848E3}" dt="2024-04-04T14:50:46.337" v="65" actId="22"/>
          <ac:picMkLst>
            <pc:docMk/>
            <pc:sldMk cId="2711129071" sldId="257"/>
            <ac:picMk id="7" creationId="{CB086060-5982-A2F5-B8A3-DC4F98DB4B38}"/>
          </ac:picMkLst>
        </pc:picChg>
        <pc:picChg chg="del">
          <ac:chgData name="Carmela Giglio" userId="7679140d-bd07-413c-9776-149d801d25e1" providerId="ADAL" clId="{6C480B27-5F83-4189-A7CA-34D8A4A848E3}" dt="2024-04-04T14:50:24.633" v="60" actId="478"/>
          <ac:picMkLst>
            <pc:docMk/>
            <pc:sldMk cId="2711129071" sldId="257"/>
            <ac:picMk id="9" creationId="{C2026265-67F7-20BA-7609-88E036BD6AE0}"/>
          </ac:picMkLst>
        </pc:picChg>
        <pc:picChg chg="add mod">
          <ac:chgData name="Carmela Giglio" userId="7679140d-bd07-413c-9776-149d801d25e1" providerId="ADAL" clId="{6C480B27-5F83-4189-A7CA-34D8A4A848E3}" dt="2024-04-04T14:51:00.178" v="71" actId="14100"/>
          <ac:picMkLst>
            <pc:docMk/>
            <pc:sldMk cId="2711129071" sldId="257"/>
            <ac:picMk id="10" creationId="{79EE8550-794D-833E-0A73-DDDEC328159B}"/>
          </ac:picMkLst>
        </pc:picChg>
      </pc:sldChg>
      <pc:sldChg chg="addSp delSp modSp add mod">
        <pc:chgData name="Carmela Giglio" userId="7679140d-bd07-413c-9776-149d801d25e1" providerId="ADAL" clId="{6C480B27-5F83-4189-A7CA-34D8A4A848E3}" dt="2024-04-04T15:00:09.857" v="171" actId="1076"/>
        <pc:sldMkLst>
          <pc:docMk/>
          <pc:sldMk cId="26989032" sldId="258"/>
        </pc:sldMkLst>
        <pc:spChg chg="mod">
          <ac:chgData name="Carmela Giglio" userId="7679140d-bd07-413c-9776-149d801d25e1" providerId="ADAL" clId="{6C480B27-5F83-4189-A7CA-34D8A4A848E3}" dt="2024-04-04T14:57:07.267" v="128" actId="20577"/>
          <ac:spMkLst>
            <pc:docMk/>
            <pc:sldMk cId="26989032" sldId="258"/>
            <ac:spMk id="2" creationId="{72994B8C-D513-9506-040A-538333E2333B}"/>
          </ac:spMkLst>
        </pc:spChg>
        <pc:spChg chg="mod">
          <ac:chgData name="Carmela Giglio" userId="7679140d-bd07-413c-9776-149d801d25e1" providerId="ADAL" clId="{6C480B27-5F83-4189-A7CA-34D8A4A848E3}" dt="2024-04-04T14:58:21.407" v="162"/>
          <ac:spMkLst>
            <pc:docMk/>
            <pc:sldMk cId="26989032" sldId="258"/>
            <ac:spMk id="3" creationId="{625B88BB-CDA6-E4CC-64C3-0D2611428026}"/>
          </ac:spMkLst>
        </pc:spChg>
        <pc:spChg chg="mod">
          <ac:chgData name="Carmela Giglio" userId="7679140d-bd07-413c-9776-149d801d25e1" providerId="ADAL" clId="{6C480B27-5F83-4189-A7CA-34D8A4A848E3}" dt="2024-04-04T14:58:52.467" v="170" actId="20577"/>
          <ac:spMkLst>
            <pc:docMk/>
            <pc:sldMk cId="26989032" sldId="258"/>
            <ac:spMk id="4" creationId="{BDCE6C7E-36D5-1B0C-AE7F-7286A49B757A}"/>
          </ac:spMkLst>
        </pc:spChg>
        <pc:picChg chg="add mod">
          <ac:chgData name="Carmela Giglio" userId="7679140d-bd07-413c-9776-149d801d25e1" providerId="ADAL" clId="{6C480B27-5F83-4189-A7CA-34D8A4A848E3}" dt="2024-04-04T14:58:37.587" v="167" actId="1076"/>
          <ac:picMkLst>
            <pc:docMk/>
            <pc:sldMk cId="26989032" sldId="258"/>
            <ac:picMk id="6" creationId="{8830E207-1FA5-34DB-DEE7-3BF98C75A97B}"/>
          </ac:picMkLst>
        </pc:picChg>
        <pc:picChg chg="del">
          <ac:chgData name="Carmela Giglio" userId="7679140d-bd07-413c-9776-149d801d25e1" providerId="ADAL" clId="{6C480B27-5F83-4189-A7CA-34D8A4A848E3}" dt="2024-04-04T14:57:44.317" v="146" actId="478"/>
          <ac:picMkLst>
            <pc:docMk/>
            <pc:sldMk cId="26989032" sldId="258"/>
            <ac:picMk id="7" creationId="{CB086060-5982-A2F5-B8A3-DC4F98DB4B38}"/>
          </ac:picMkLst>
        </pc:picChg>
        <pc:picChg chg="add mod">
          <ac:chgData name="Carmela Giglio" userId="7679140d-bd07-413c-9776-149d801d25e1" providerId="ADAL" clId="{6C480B27-5F83-4189-A7CA-34D8A4A848E3}" dt="2024-04-04T15:00:09.857" v="171" actId="1076"/>
          <ac:picMkLst>
            <pc:docMk/>
            <pc:sldMk cId="26989032" sldId="258"/>
            <ac:picMk id="9" creationId="{9A36F959-97A0-7BF9-1496-0D58708696DE}"/>
          </ac:picMkLst>
        </pc:picChg>
        <pc:picChg chg="del">
          <ac:chgData name="Carmela Giglio" userId="7679140d-bd07-413c-9776-149d801d25e1" providerId="ADAL" clId="{6C480B27-5F83-4189-A7CA-34D8A4A848E3}" dt="2024-04-04T14:58:35.337" v="165" actId="478"/>
          <ac:picMkLst>
            <pc:docMk/>
            <pc:sldMk cId="26989032" sldId="258"/>
            <ac:picMk id="10" creationId="{79EE8550-794D-833E-0A73-DDDEC328159B}"/>
          </ac:picMkLst>
        </pc:picChg>
      </pc:sldChg>
      <pc:sldChg chg="del">
        <pc:chgData name="Carmela Giglio" userId="7679140d-bd07-413c-9776-149d801d25e1" providerId="ADAL" clId="{6C480B27-5F83-4189-A7CA-34D8A4A848E3}" dt="2024-04-04T14:51:56.218" v="90" actId="47"/>
        <pc:sldMkLst>
          <pc:docMk/>
          <pc:sldMk cId="174243068" sldId="258"/>
        </pc:sldMkLst>
      </pc:sldChg>
      <pc:sldChg chg="addSp delSp modSp add mod">
        <pc:chgData name="Carmela Giglio" userId="7679140d-bd07-413c-9776-149d801d25e1" providerId="ADAL" clId="{6C480B27-5F83-4189-A7CA-34D8A4A848E3}" dt="2024-04-04T15:03:29.107" v="280" actId="14100"/>
        <pc:sldMkLst>
          <pc:docMk/>
          <pc:sldMk cId="2159823575" sldId="259"/>
        </pc:sldMkLst>
        <pc:spChg chg="mod">
          <ac:chgData name="Carmela Giglio" userId="7679140d-bd07-413c-9776-149d801d25e1" providerId="ADAL" clId="{6C480B27-5F83-4189-A7CA-34D8A4A848E3}" dt="2024-04-04T15:00:32.487" v="199" actId="14100"/>
          <ac:spMkLst>
            <pc:docMk/>
            <pc:sldMk cId="2159823575" sldId="259"/>
            <ac:spMk id="2" creationId="{72994B8C-D513-9506-040A-538333E2333B}"/>
          </ac:spMkLst>
        </pc:spChg>
        <pc:spChg chg="mod">
          <ac:chgData name="Carmela Giglio" userId="7679140d-bd07-413c-9776-149d801d25e1" providerId="ADAL" clId="{6C480B27-5F83-4189-A7CA-34D8A4A848E3}" dt="2024-04-04T15:03:24.125" v="277" actId="14100"/>
          <ac:spMkLst>
            <pc:docMk/>
            <pc:sldMk cId="2159823575" sldId="259"/>
            <ac:spMk id="3" creationId="{625B88BB-CDA6-E4CC-64C3-0D2611428026}"/>
          </ac:spMkLst>
        </pc:spChg>
        <pc:spChg chg="mod">
          <ac:chgData name="Carmela Giglio" userId="7679140d-bd07-413c-9776-149d801d25e1" providerId="ADAL" clId="{6C480B27-5F83-4189-A7CA-34D8A4A848E3}" dt="2024-04-04T15:02:27.227" v="252" actId="20577"/>
          <ac:spMkLst>
            <pc:docMk/>
            <pc:sldMk cId="2159823575" sldId="259"/>
            <ac:spMk id="4" creationId="{BDCE6C7E-36D5-1B0C-AE7F-7286A49B757A}"/>
          </ac:spMkLst>
        </pc:spChg>
        <pc:picChg chg="del">
          <ac:chgData name="Carmela Giglio" userId="7679140d-bd07-413c-9776-149d801d25e1" providerId="ADAL" clId="{6C480B27-5F83-4189-A7CA-34D8A4A848E3}" dt="2024-04-04T15:00:49.287" v="201" actId="478"/>
          <ac:picMkLst>
            <pc:docMk/>
            <pc:sldMk cId="2159823575" sldId="259"/>
            <ac:picMk id="6" creationId="{8830E207-1FA5-34DB-DEE7-3BF98C75A97B}"/>
          </ac:picMkLst>
        </pc:picChg>
        <pc:picChg chg="add mod">
          <ac:chgData name="Carmela Giglio" userId="7679140d-bd07-413c-9776-149d801d25e1" providerId="ADAL" clId="{6C480B27-5F83-4189-A7CA-34D8A4A848E3}" dt="2024-04-04T15:03:25.626" v="278" actId="1076"/>
          <ac:picMkLst>
            <pc:docMk/>
            <pc:sldMk cId="2159823575" sldId="259"/>
            <ac:picMk id="7" creationId="{1D5B6B60-90C6-DF12-EC87-9B45002C819E}"/>
          </ac:picMkLst>
        </pc:picChg>
        <pc:picChg chg="del">
          <ac:chgData name="Carmela Giglio" userId="7679140d-bd07-413c-9776-149d801d25e1" providerId="ADAL" clId="{6C480B27-5F83-4189-A7CA-34D8A4A848E3}" dt="2024-04-04T15:00:49.990" v="202" actId="478"/>
          <ac:picMkLst>
            <pc:docMk/>
            <pc:sldMk cId="2159823575" sldId="259"/>
            <ac:picMk id="9" creationId="{9A36F959-97A0-7BF9-1496-0D58708696DE}"/>
          </ac:picMkLst>
        </pc:picChg>
        <pc:picChg chg="add mod">
          <ac:chgData name="Carmela Giglio" userId="7679140d-bd07-413c-9776-149d801d25e1" providerId="ADAL" clId="{6C480B27-5F83-4189-A7CA-34D8A4A848E3}" dt="2024-04-04T15:03:29.107" v="280" actId="14100"/>
          <ac:picMkLst>
            <pc:docMk/>
            <pc:sldMk cId="2159823575" sldId="259"/>
            <ac:picMk id="10" creationId="{F27DF4A8-3A92-E34F-700F-BBA682F780AA}"/>
          </ac:picMkLst>
        </pc:picChg>
      </pc:sldChg>
      <pc:sldChg chg="del">
        <pc:chgData name="Carmela Giglio" userId="7679140d-bd07-413c-9776-149d801d25e1" providerId="ADAL" clId="{6C480B27-5F83-4189-A7CA-34D8A4A848E3}" dt="2024-04-04T14:51:57.059" v="91" actId="47"/>
        <pc:sldMkLst>
          <pc:docMk/>
          <pc:sldMk cId="3922281661" sldId="259"/>
        </pc:sldMkLst>
      </pc:sldChg>
      <pc:sldChg chg="addSp delSp modSp add mod">
        <pc:chgData name="Carmela Giglio" userId="7679140d-bd07-413c-9776-149d801d25e1" providerId="ADAL" clId="{6C480B27-5F83-4189-A7CA-34D8A4A848E3}" dt="2024-04-04T15:07:38.126" v="365" actId="1076"/>
        <pc:sldMkLst>
          <pc:docMk/>
          <pc:sldMk cId="1434187607" sldId="260"/>
        </pc:sldMkLst>
        <pc:spChg chg="mod">
          <ac:chgData name="Carmela Giglio" userId="7679140d-bd07-413c-9776-149d801d25e1" providerId="ADAL" clId="{6C480B27-5F83-4189-A7CA-34D8A4A848E3}" dt="2024-04-04T15:06:34.977" v="343" actId="20577"/>
          <ac:spMkLst>
            <pc:docMk/>
            <pc:sldMk cId="1434187607" sldId="260"/>
            <ac:spMk id="2" creationId="{72994B8C-D513-9506-040A-538333E2333B}"/>
          </ac:spMkLst>
        </pc:spChg>
        <pc:spChg chg="mod">
          <ac:chgData name="Carmela Giglio" userId="7679140d-bd07-413c-9776-149d801d25e1" providerId="ADAL" clId="{6C480B27-5F83-4189-A7CA-34D8A4A848E3}" dt="2024-04-04T15:07:37.276" v="364" actId="14100"/>
          <ac:spMkLst>
            <pc:docMk/>
            <pc:sldMk cId="1434187607" sldId="260"/>
            <ac:spMk id="3" creationId="{625B88BB-CDA6-E4CC-64C3-0D2611428026}"/>
          </ac:spMkLst>
        </pc:spChg>
        <pc:spChg chg="mod">
          <ac:chgData name="Carmela Giglio" userId="7679140d-bd07-413c-9776-149d801d25e1" providerId="ADAL" clId="{6C480B27-5F83-4189-A7CA-34D8A4A848E3}" dt="2024-04-04T15:07:00.561" v="352" actId="20577"/>
          <ac:spMkLst>
            <pc:docMk/>
            <pc:sldMk cId="1434187607" sldId="260"/>
            <ac:spMk id="4" creationId="{BDCE6C7E-36D5-1B0C-AE7F-7286A49B757A}"/>
          </ac:spMkLst>
        </pc:spChg>
        <pc:picChg chg="add del mod">
          <ac:chgData name="Carmela Giglio" userId="7679140d-bd07-413c-9776-149d801d25e1" providerId="ADAL" clId="{6C480B27-5F83-4189-A7CA-34D8A4A848E3}" dt="2024-04-04T15:06:53.956" v="344" actId="478"/>
          <ac:picMkLst>
            <pc:docMk/>
            <pc:sldMk cId="1434187607" sldId="260"/>
            <ac:picMk id="6" creationId="{AC6DECBA-3082-08BF-D0A2-0E6C0931DB27}"/>
          </ac:picMkLst>
        </pc:picChg>
        <pc:picChg chg="del">
          <ac:chgData name="Carmela Giglio" userId="7679140d-bd07-413c-9776-149d801d25e1" providerId="ADAL" clId="{6C480B27-5F83-4189-A7CA-34D8A4A848E3}" dt="2024-04-04T15:03:37.636" v="283" actId="478"/>
          <ac:picMkLst>
            <pc:docMk/>
            <pc:sldMk cId="1434187607" sldId="260"/>
            <ac:picMk id="7" creationId="{1D5B6B60-90C6-DF12-EC87-9B45002C819E}"/>
          </ac:picMkLst>
        </pc:picChg>
        <pc:picChg chg="add del mod">
          <ac:chgData name="Carmela Giglio" userId="7679140d-bd07-413c-9776-149d801d25e1" providerId="ADAL" clId="{6C480B27-5F83-4189-A7CA-34D8A4A848E3}" dt="2024-04-04T15:06:54.427" v="345" actId="478"/>
          <ac:picMkLst>
            <pc:docMk/>
            <pc:sldMk cId="1434187607" sldId="260"/>
            <ac:picMk id="9" creationId="{9C5C7DAC-C02B-1FFD-8E5A-B202F972F3FB}"/>
          </ac:picMkLst>
        </pc:picChg>
        <pc:picChg chg="del">
          <ac:chgData name="Carmela Giglio" userId="7679140d-bd07-413c-9776-149d801d25e1" providerId="ADAL" clId="{6C480B27-5F83-4189-A7CA-34D8A4A848E3}" dt="2024-04-04T15:03:38.667" v="284" actId="478"/>
          <ac:picMkLst>
            <pc:docMk/>
            <pc:sldMk cId="1434187607" sldId="260"/>
            <ac:picMk id="10" creationId="{F27DF4A8-3A92-E34F-700F-BBA682F780AA}"/>
          </ac:picMkLst>
        </pc:picChg>
        <pc:picChg chg="add del mod">
          <ac:chgData name="Carmela Giglio" userId="7679140d-bd07-413c-9776-149d801d25e1" providerId="ADAL" clId="{6C480B27-5F83-4189-A7CA-34D8A4A848E3}" dt="2024-04-04T15:06:54.838" v="346" actId="478"/>
          <ac:picMkLst>
            <pc:docMk/>
            <pc:sldMk cId="1434187607" sldId="260"/>
            <ac:picMk id="12" creationId="{84FC39E6-2F7E-39E5-63B7-4E539CC04B2E}"/>
          </ac:picMkLst>
        </pc:picChg>
        <pc:picChg chg="add mod">
          <ac:chgData name="Carmela Giglio" userId="7679140d-bd07-413c-9776-149d801d25e1" providerId="ADAL" clId="{6C480B27-5F83-4189-A7CA-34D8A4A848E3}" dt="2024-04-04T15:07:38.126" v="365" actId="1076"/>
          <ac:picMkLst>
            <pc:docMk/>
            <pc:sldMk cId="1434187607" sldId="260"/>
            <ac:picMk id="14" creationId="{F5716FCE-C528-39AB-8F0D-99E8554B6E18}"/>
          </ac:picMkLst>
        </pc:picChg>
      </pc:sldChg>
      <pc:sldChg chg="del">
        <pc:chgData name="Carmela Giglio" userId="7679140d-bd07-413c-9776-149d801d25e1" providerId="ADAL" clId="{6C480B27-5F83-4189-A7CA-34D8A4A848E3}" dt="2024-04-04T14:51:57.768" v="92" actId="47"/>
        <pc:sldMkLst>
          <pc:docMk/>
          <pc:sldMk cId="3372655059" sldId="260"/>
        </pc:sldMkLst>
      </pc:sldChg>
      <pc:sldChg chg="modSp add mod ord">
        <pc:chgData name="Carmela Giglio" userId="7679140d-bd07-413c-9776-149d801d25e1" providerId="ADAL" clId="{6C480B27-5F83-4189-A7CA-34D8A4A848E3}" dt="2024-04-04T15:06:28.347" v="327"/>
        <pc:sldMkLst>
          <pc:docMk/>
          <pc:sldMk cId="449679922" sldId="261"/>
        </pc:sldMkLst>
        <pc:spChg chg="mod">
          <ac:chgData name="Carmela Giglio" userId="7679140d-bd07-413c-9776-149d801d25e1" providerId="ADAL" clId="{6C480B27-5F83-4189-A7CA-34D8A4A848E3}" dt="2024-04-04T15:06:24.826" v="325" actId="20577"/>
          <ac:spMkLst>
            <pc:docMk/>
            <pc:sldMk cId="449679922" sldId="261"/>
            <ac:spMk id="4" creationId="{BDCE6C7E-36D5-1B0C-AE7F-7286A49B757A}"/>
          </ac:spMkLst>
        </pc:spChg>
      </pc:sldChg>
      <pc:sldChg chg="del">
        <pc:chgData name="Carmela Giglio" userId="7679140d-bd07-413c-9776-149d801d25e1" providerId="ADAL" clId="{6C480B27-5F83-4189-A7CA-34D8A4A848E3}" dt="2024-04-04T14:51:58.408" v="93" actId="47"/>
        <pc:sldMkLst>
          <pc:docMk/>
          <pc:sldMk cId="2467259614" sldId="261"/>
        </pc:sldMkLst>
      </pc:sldChg>
      <pc:sldChg chg="del">
        <pc:chgData name="Carmela Giglio" userId="7679140d-bd07-413c-9776-149d801d25e1" providerId="ADAL" clId="{6C480B27-5F83-4189-A7CA-34D8A4A848E3}" dt="2024-04-04T14:51:58.973" v="94" actId="47"/>
        <pc:sldMkLst>
          <pc:docMk/>
          <pc:sldMk cId="2150206187" sldId="262"/>
        </pc:sldMkLst>
      </pc:sldChg>
      <pc:sldChg chg="addSp delSp modSp add mod">
        <pc:chgData name="Carmela Giglio" userId="7679140d-bd07-413c-9776-149d801d25e1" providerId="ADAL" clId="{6C480B27-5F83-4189-A7CA-34D8A4A848E3}" dt="2024-04-04T15:10:14.896" v="457" actId="20577"/>
        <pc:sldMkLst>
          <pc:docMk/>
          <pc:sldMk cId="3079067308" sldId="262"/>
        </pc:sldMkLst>
        <pc:spChg chg="mod">
          <ac:chgData name="Carmela Giglio" userId="7679140d-bd07-413c-9776-149d801d25e1" providerId="ADAL" clId="{6C480B27-5F83-4189-A7CA-34D8A4A848E3}" dt="2024-04-04T15:07:57.966" v="410" actId="14100"/>
          <ac:spMkLst>
            <pc:docMk/>
            <pc:sldMk cId="3079067308" sldId="262"/>
            <ac:spMk id="2" creationId="{72994B8C-D513-9506-040A-538333E2333B}"/>
          </ac:spMkLst>
        </pc:spChg>
        <pc:spChg chg="mod">
          <ac:chgData name="Carmela Giglio" userId="7679140d-bd07-413c-9776-149d801d25e1" providerId="ADAL" clId="{6C480B27-5F83-4189-A7CA-34D8A4A848E3}" dt="2024-04-04T15:09:55.546" v="445" actId="1076"/>
          <ac:spMkLst>
            <pc:docMk/>
            <pc:sldMk cId="3079067308" sldId="262"/>
            <ac:spMk id="3" creationId="{625B88BB-CDA6-E4CC-64C3-0D2611428026}"/>
          </ac:spMkLst>
        </pc:spChg>
        <pc:spChg chg="mod">
          <ac:chgData name="Carmela Giglio" userId="7679140d-bd07-413c-9776-149d801d25e1" providerId="ADAL" clId="{6C480B27-5F83-4189-A7CA-34D8A4A848E3}" dt="2024-04-04T15:10:14.896" v="457" actId="20577"/>
          <ac:spMkLst>
            <pc:docMk/>
            <pc:sldMk cId="3079067308" sldId="262"/>
            <ac:spMk id="4" creationId="{BDCE6C7E-36D5-1B0C-AE7F-7286A49B757A}"/>
          </ac:spMkLst>
        </pc:spChg>
        <pc:picChg chg="add mod">
          <ac:chgData name="Carmela Giglio" userId="7679140d-bd07-413c-9776-149d801d25e1" providerId="ADAL" clId="{6C480B27-5F83-4189-A7CA-34D8A4A848E3}" dt="2024-04-04T15:09:56.506" v="446" actId="1076"/>
          <ac:picMkLst>
            <pc:docMk/>
            <pc:sldMk cId="3079067308" sldId="262"/>
            <ac:picMk id="6" creationId="{B813F1C6-BA1E-C3E6-A65A-6974AAA1DDFC}"/>
          </ac:picMkLst>
        </pc:picChg>
        <pc:picChg chg="add mod">
          <ac:chgData name="Carmela Giglio" userId="7679140d-bd07-413c-9776-149d801d25e1" providerId="ADAL" clId="{6C480B27-5F83-4189-A7CA-34D8A4A848E3}" dt="2024-04-04T15:09:57.507" v="447" actId="1076"/>
          <ac:picMkLst>
            <pc:docMk/>
            <pc:sldMk cId="3079067308" sldId="262"/>
            <ac:picMk id="8" creationId="{DC55F375-C8EC-6768-1030-FBC106904476}"/>
          </ac:picMkLst>
        </pc:picChg>
        <pc:picChg chg="add mod">
          <ac:chgData name="Carmela Giglio" userId="7679140d-bd07-413c-9776-149d801d25e1" providerId="ADAL" clId="{6C480B27-5F83-4189-A7CA-34D8A4A848E3}" dt="2024-04-04T15:10:09.287" v="450" actId="1076"/>
          <ac:picMkLst>
            <pc:docMk/>
            <pc:sldMk cId="3079067308" sldId="262"/>
            <ac:picMk id="10" creationId="{03699A63-8912-92D6-E189-E9BD4256C3EF}"/>
          </ac:picMkLst>
        </pc:picChg>
        <pc:picChg chg="del">
          <ac:chgData name="Carmela Giglio" userId="7679140d-bd07-413c-9776-149d801d25e1" providerId="ADAL" clId="{6C480B27-5F83-4189-A7CA-34D8A4A848E3}" dt="2024-04-04T15:07:59.586" v="411" actId="478"/>
          <ac:picMkLst>
            <pc:docMk/>
            <pc:sldMk cId="3079067308" sldId="262"/>
            <ac:picMk id="14" creationId="{F5716FCE-C528-39AB-8F0D-99E8554B6E18}"/>
          </ac:picMkLst>
        </pc:picChg>
      </pc:sldChg>
      <pc:sldChg chg="addSp delSp modSp add mod">
        <pc:chgData name="Carmela Giglio" userId="7679140d-bd07-413c-9776-149d801d25e1" providerId="ADAL" clId="{6C480B27-5F83-4189-A7CA-34D8A4A848E3}" dt="2024-04-04T15:12:30.706" v="503" actId="20577"/>
        <pc:sldMkLst>
          <pc:docMk/>
          <pc:sldMk cId="1397124696" sldId="263"/>
        </pc:sldMkLst>
        <pc:spChg chg="mod">
          <ac:chgData name="Carmela Giglio" userId="7679140d-bd07-413c-9776-149d801d25e1" providerId="ADAL" clId="{6C480B27-5F83-4189-A7CA-34D8A4A848E3}" dt="2024-04-04T15:10:28.569" v="467" actId="20577"/>
          <ac:spMkLst>
            <pc:docMk/>
            <pc:sldMk cId="1397124696" sldId="263"/>
            <ac:spMk id="2" creationId="{72994B8C-D513-9506-040A-538333E2333B}"/>
          </ac:spMkLst>
        </pc:spChg>
        <pc:spChg chg="mod">
          <ac:chgData name="Carmela Giglio" userId="7679140d-bd07-413c-9776-149d801d25e1" providerId="ADAL" clId="{6C480B27-5F83-4189-A7CA-34D8A4A848E3}" dt="2024-04-04T15:12:25.996" v="499" actId="14100"/>
          <ac:spMkLst>
            <pc:docMk/>
            <pc:sldMk cId="1397124696" sldId="263"/>
            <ac:spMk id="3" creationId="{625B88BB-CDA6-E4CC-64C3-0D2611428026}"/>
          </ac:spMkLst>
        </pc:spChg>
        <pc:spChg chg="mod">
          <ac:chgData name="Carmela Giglio" userId="7679140d-bd07-413c-9776-149d801d25e1" providerId="ADAL" clId="{6C480B27-5F83-4189-A7CA-34D8A4A848E3}" dt="2024-04-04T15:12:30.706" v="503" actId="20577"/>
          <ac:spMkLst>
            <pc:docMk/>
            <pc:sldMk cId="1397124696" sldId="263"/>
            <ac:spMk id="4" creationId="{BDCE6C7E-36D5-1B0C-AE7F-7286A49B757A}"/>
          </ac:spMkLst>
        </pc:spChg>
        <pc:picChg chg="del">
          <ac:chgData name="Carmela Giglio" userId="7679140d-bd07-413c-9776-149d801d25e1" providerId="ADAL" clId="{6C480B27-5F83-4189-A7CA-34D8A4A848E3}" dt="2024-04-04T15:10:45.296" v="470" actId="478"/>
          <ac:picMkLst>
            <pc:docMk/>
            <pc:sldMk cId="1397124696" sldId="263"/>
            <ac:picMk id="6" creationId="{B813F1C6-BA1E-C3E6-A65A-6974AAA1DDFC}"/>
          </ac:picMkLst>
        </pc:picChg>
        <pc:picChg chg="add mod">
          <ac:chgData name="Carmela Giglio" userId="7679140d-bd07-413c-9776-149d801d25e1" providerId="ADAL" clId="{6C480B27-5F83-4189-A7CA-34D8A4A848E3}" dt="2024-04-04T15:11:05.882" v="477" actId="1076"/>
          <ac:picMkLst>
            <pc:docMk/>
            <pc:sldMk cId="1397124696" sldId="263"/>
            <ac:picMk id="7" creationId="{D9ECF900-5B10-7CA8-8AED-2B6B1DB27BBF}"/>
          </ac:picMkLst>
        </pc:picChg>
        <pc:picChg chg="del">
          <ac:chgData name="Carmela Giglio" userId="7679140d-bd07-413c-9776-149d801d25e1" providerId="ADAL" clId="{6C480B27-5F83-4189-A7CA-34D8A4A848E3}" dt="2024-04-04T15:10:46.477" v="471" actId="478"/>
          <ac:picMkLst>
            <pc:docMk/>
            <pc:sldMk cId="1397124696" sldId="263"/>
            <ac:picMk id="8" creationId="{DC55F375-C8EC-6768-1030-FBC106904476}"/>
          </ac:picMkLst>
        </pc:picChg>
        <pc:picChg chg="del">
          <ac:chgData name="Carmela Giglio" userId="7679140d-bd07-413c-9776-149d801d25e1" providerId="ADAL" clId="{6C480B27-5F83-4189-A7CA-34D8A4A848E3}" dt="2024-04-04T15:10:44.603" v="469" actId="478"/>
          <ac:picMkLst>
            <pc:docMk/>
            <pc:sldMk cId="1397124696" sldId="263"/>
            <ac:picMk id="10" creationId="{03699A63-8912-92D6-E189-E9BD4256C3EF}"/>
          </ac:picMkLst>
        </pc:picChg>
        <pc:picChg chg="add mod">
          <ac:chgData name="Carmela Giglio" userId="7679140d-bd07-413c-9776-149d801d25e1" providerId="ADAL" clId="{6C480B27-5F83-4189-A7CA-34D8A4A848E3}" dt="2024-04-04T15:12:26.566" v="500" actId="1076"/>
          <ac:picMkLst>
            <pc:docMk/>
            <pc:sldMk cId="1397124696" sldId="263"/>
            <ac:picMk id="11" creationId="{024510F2-E9B9-3766-0B91-CB28C520A886}"/>
          </ac:picMkLst>
        </pc:picChg>
      </pc:sldChg>
      <pc:sldChg chg="del">
        <pc:chgData name="Carmela Giglio" userId="7679140d-bd07-413c-9776-149d801d25e1" providerId="ADAL" clId="{6C480B27-5F83-4189-A7CA-34D8A4A848E3}" dt="2024-04-04T14:51:59.488" v="95" actId="47"/>
        <pc:sldMkLst>
          <pc:docMk/>
          <pc:sldMk cId="4191637067" sldId="263"/>
        </pc:sldMkLst>
      </pc:sldChg>
      <pc:sldChg chg="del">
        <pc:chgData name="Carmela Giglio" userId="7679140d-bd07-413c-9776-149d801d25e1" providerId="ADAL" clId="{6C480B27-5F83-4189-A7CA-34D8A4A848E3}" dt="2024-04-04T14:52:00.048" v="96" actId="47"/>
        <pc:sldMkLst>
          <pc:docMk/>
          <pc:sldMk cId="2496472928" sldId="264"/>
        </pc:sldMkLst>
      </pc:sldChg>
      <pc:sldChg chg="addSp delSp modSp add mod">
        <pc:chgData name="Carmela Giglio" userId="7679140d-bd07-413c-9776-149d801d25e1" providerId="ADAL" clId="{6C480B27-5F83-4189-A7CA-34D8A4A848E3}" dt="2024-04-04T15:13:48.415" v="570" actId="1076"/>
        <pc:sldMkLst>
          <pc:docMk/>
          <pc:sldMk cId="3059272706" sldId="264"/>
        </pc:sldMkLst>
        <pc:spChg chg="mod">
          <ac:chgData name="Carmela Giglio" userId="7679140d-bd07-413c-9776-149d801d25e1" providerId="ADAL" clId="{6C480B27-5F83-4189-A7CA-34D8A4A848E3}" dt="2024-04-04T15:12:50.076" v="534" actId="20577"/>
          <ac:spMkLst>
            <pc:docMk/>
            <pc:sldMk cId="3059272706" sldId="264"/>
            <ac:spMk id="2" creationId="{72994B8C-D513-9506-040A-538333E2333B}"/>
          </ac:spMkLst>
        </pc:spChg>
        <pc:spChg chg="mod">
          <ac:chgData name="Carmela Giglio" userId="7679140d-bd07-413c-9776-149d801d25e1" providerId="ADAL" clId="{6C480B27-5F83-4189-A7CA-34D8A4A848E3}" dt="2024-04-04T15:13:32.535" v="546" actId="14100"/>
          <ac:spMkLst>
            <pc:docMk/>
            <pc:sldMk cId="3059272706" sldId="264"/>
            <ac:spMk id="3" creationId="{625B88BB-CDA6-E4CC-64C3-0D2611428026}"/>
          </ac:spMkLst>
        </pc:spChg>
        <pc:spChg chg="mod">
          <ac:chgData name="Carmela Giglio" userId="7679140d-bd07-413c-9776-149d801d25e1" providerId="ADAL" clId="{6C480B27-5F83-4189-A7CA-34D8A4A848E3}" dt="2024-04-04T15:13:48.415" v="570" actId="1076"/>
          <ac:spMkLst>
            <pc:docMk/>
            <pc:sldMk cId="3059272706" sldId="264"/>
            <ac:spMk id="4" creationId="{BDCE6C7E-36D5-1B0C-AE7F-7286A49B757A}"/>
          </ac:spMkLst>
        </pc:spChg>
        <pc:picChg chg="add mod">
          <ac:chgData name="Carmela Giglio" userId="7679140d-bd07-413c-9776-149d801d25e1" providerId="ADAL" clId="{6C480B27-5F83-4189-A7CA-34D8A4A848E3}" dt="2024-04-04T15:13:35.875" v="549" actId="1076"/>
          <ac:picMkLst>
            <pc:docMk/>
            <pc:sldMk cId="3059272706" sldId="264"/>
            <ac:picMk id="6" creationId="{3E220993-6D46-7671-092D-5597774EF004}"/>
          </ac:picMkLst>
        </pc:picChg>
        <pc:picChg chg="del">
          <ac:chgData name="Carmela Giglio" userId="7679140d-bd07-413c-9776-149d801d25e1" providerId="ADAL" clId="{6C480B27-5F83-4189-A7CA-34D8A4A848E3}" dt="2024-04-04T15:12:58.395" v="535" actId="478"/>
          <ac:picMkLst>
            <pc:docMk/>
            <pc:sldMk cId="3059272706" sldId="264"/>
            <ac:picMk id="7" creationId="{D9ECF900-5B10-7CA8-8AED-2B6B1DB27BBF}"/>
          </ac:picMkLst>
        </pc:picChg>
        <pc:picChg chg="del">
          <ac:chgData name="Carmela Giglio" userId="7679140d-bd07-413c-9776-149d801d25e1" providerId="ADAL" clId="{6C480B27-5F83-4189-A7CA-34D8A4A848E3}" dt="2024-04-04T15:12:59.310" v="536" actId="478"/>
          <ac:picMkLst>
            <pc:docMk/>
            <pc:sldMk cId="3059272706" sldId="264"/>
            <ac:picMk id="11" creationId="{024510F2-E9B9-3766-0B91-CB28C520A886}"/>
          </ac:picMkLst>
        </pc:picChg>
      </pc:sldChg>
      <pc:sldChg chg="addSp delSp modSp add mod">
        <pc:chgData name="Carmela Giglio" userId="7679140d-bd07-413c-9776-149d801d25e1" providerId="ADAL" clId="{6C480B27-5F83-4189-A7CA-34D8A4A848E3}" dt="2024-04-04T15:27:04.039" v="669" actId="20577"/>
        <pc:sldMkLst>
          <pc:docMk/>
          <pc:sldMk cId="75836080" sldId="265"/>
        </pc:sldMkLst>
        <pc:spChg chg="mod">
          <ac:chgData name="Carmela Giglio" userId="7679140d-bd07-413c-9776-149d801d25e1" providerId="ADAL" clId="{6C480B27-5F83-4189-A7CA-34D8A4A848E3}" dt="2024-04-04T15:19:00.461" v="625" actId="14100"/>
          <ac:spMkLst>
            <pc:docMk/>
            <pc:sldMk cId="75836080" sldId="265"/>
            <ac:spMk id="2" creationId="{72994B8C-D513-9506-040A-538333E2333B}"/>
          </ac:spMkLst>
        </pc:spChg>
        <pc:spChg chg="mod">
          <ac:chgData name="Carmela Giglio" userId="7679140d-bd07-413c-9776-149d801d25e1" providerId="ADAL" clId="{6C480B27-5F83-4189-A7CA-34D8A4A848E3}" dt="2024-04-04T15:26:20.688" v="657" actId="14100"/>
          <ac:spMkLst>
            <pc:docMk/>
            <pc:sldMk cId="75836080" sldId="265"/>
            <ac:spMk id="3" creationId="{625B88BB-CDA6-E4CC-64C3-0D2611428026}"/>
          </ac:spMkLst>
        </pc:spChg>
        <pc:spChg chg="mod">
          <ac:chgData name="Carmela Giglio" userId="7679140d-bd07-413c-9776-149d801d25e1" providerId="ADAL" clId="{6C480B27-5F83-4189-A7CA-34D8A4A848E3}" dt="2024-04-04T15:27:04.039" v="669" actId="20577"/>
          <ac:spMkLst>
            <pc:docMk/>
            <pc:sldMk cId="75836080" sldId="265"/>
            <ac:spMk id="4" creationId="{BDCE6C7E-36D5-1B0C-AE7F-7286A49B757A}"/>
          </ac:spMkLst>
        </pc:spChg>
        <pc:picChg chg="del">
          <ac:chgData name="Carmela Giglio" userId="7679140d-bd07-413c-9776-149d801d25e1" providerId="ADAL" clId="{6C480B27-5F83-4189-A7CA-34D8A4A848E3}" dt="2024-04-04T15:14:21.691" v="599" actId="478"/>
          <ac:picMkLst>
            <pc:docMk/>
            <pc:sldMk cId="75836080" sldId="265"/>
            <ac:picMk id="6" creationId="{3E220993-6D46-7671-092D-5597774EF004}"/>
          </ac:picMkLst>
        </pc:picChg>
        <pc:picChg chg="add mod">
          <ac:chgData name="Carmela Giglio" userId="7679140d-bd07-413c-9776-149d801d25e1" providerId="ADAL" clId="{6C480B27-5F83-4189-A7CA-34D8A4A848E3}" dt="2024-04-04T15:26:25.855" v="660" actId="1076"/>
          <ac:picMkLst>
            <pc:docMk/>
            <pc:sldMk cId="75836080" sldId="265"/>
            <ac:picMk id="7" creationId="{D1C2ED8C-4E9E-9633-637F-36A4D66D4123}"/>
          </ac:picMkLst>
        </pc:picChg>
      </pc:sldChg>
      <pc:sldChg chg="del">
        <pc:chgData name="Carmela Giglio" userId="7679140d-bd07-413c-9776-149d801d25e1" providerId="ADAL" clId="{6C480B27-5F83-4189-A7CA-34D8A4A848E3}" dt="2024-04-04T14:52:00.588" v="97" actId="47"/>
        <pc:sldMkLst>
          <pc:docMk/>
          <pc:sldMk cId="3360923392" sldId="265"/>
        </pc:sldMkLst>
      </pc:sldChg>
      <pc:sldChg chg="del">
        <pc:chgData name="Carmela Giglio" userId="7679140d-bd07-413c-9776-149d801d25e1" providerId="ADAL" clId="{6C480B27-5F83-4189-A7CA-34D8A4A848E3}" dt="2024-04-04T14:52:01.138" v="98" actId="47"/>
        <pc:sldMkLst>
          <pc:docMk/>
          <pc:sldMk cId="879885363" sldId="266"/>
        </pc:sldMkLst>
      </pc:sldChg>
      <pc:sldChg chg="addSp modSp add mod">
        <pc:chgData name="Carmela Giglio" userId="7679140d-bd07-413c-9776-149d801d25e1" providerId="ADAL" clId="{6C480B27-5F83-4189-A7CA-34D8A4A848E3}" dt="2024-04-04T15:27:00.318" v="666" actId="20577"/>
        <pc:sldMkLst>
          <pc:docMk/>
          <pc:sldMk cId="2491297147" sldId="266"/>
        </pc:sldMkLst>
        <pc:spChg chg="mod">
          <ac:chgData name="Carmela Giglio" userId="7679140d-bd07-413c-9776-149d801d25e1" providerId="ADAL" clId="{6C480B27-5F83-4189-A7CA-34D8A4A848E3}" dt="2024-04-04T15:26:52.628" v="663" actId="20577"/>
          <ac:spMkLst>
            <pc:docMk/>
            <pc:sldMk cId="2491297147" sldId="266"/>
            <ac:spMk id="3" creationId="{625B88BB-CDA6-E4CC-64C3-0D2611428026}"/>
          </ac:spMkLst>
        </pc:spChg>
        <pc:spChg chg="mod">
          <ac:chgData name="Carmela Giglio" userId="7679140d-bd07-413c-9776-149d801d25e1" providerId="ADAL" clId="{6C480B27-5F83-4189-A7CA-34D8A4A848E3}" dt="2024-04-04T15:27:00.318" v="666" actId="20577"/>
          <ac:spMkLst>
            <pc:docMk/>
            <pc:sldMk cId="2491297147" sldId="266"/>
            <ac:spMk id="4" creationId="{BDCE6C7E-36D5-1B0C-AE7F-7286A49B757A}"/>
          </ac:spMkLst>
        </pc:spChg>
        <pc:picChg chg="add mod">
          <ac:chgData name="Carmela Giglio" userId="7679140d-bd07-413c-9776-149d801d25e1" providerId="ADAL" clId="{6C480B27-5F83-4189-A7CA-34D8A4A848E3}" dt="2024-04-04T15:26:51.138" v="662" actId="1076"/>
          <ac:picMkLst>
            <pc:docMk/>
            <pc:sldMk cId="2491297147" sldId="266"/>
            <ac:picMk id="6" creationId="{E8F904BD-331A-F54B-6682-C1BBB42F7AF9}"/>
          </ac:picMkLst>
        </pc:picChg>
      </pc:sldChg>
      <pc:sldChg chg="del">
        <pc:chgData name="Carmela Giglio" userId="7679140d-bd07-413c-9776-149d801d25e1" providerId="ADAL" clId="{6C480B27-5F83-4189-A7CA-34D8A4A848E3}" dt="2024-04-04T14:52:02.398" v="100" actId="47"/>
        <pc:sldMkLst>
          <pc:docMk/>
          <pc:sldMk cId="612668704" sldId="267"/>
        </pc:sldMkLst>
      </pc:sldChg>
      <pc:sldChg chg="del">
        <pc:chgData name="Carmela Giglio" userId="7679140d-bd07-413c-9776-149d801d25e1" providerId="ADAL" clId="{6C480B27-5F83-4189-A7CA-34D8A4A848E3}" dt="2024-04-04T14:52:01.668" v="99" actId="47"/>
        <pc:sldMkLst>
          <pc:docMk/>
          <pc:sldMk cId="1675292903" sldId="268"/>
        </pc:sldMkLst>
      </pc:sldChg>
      <pc:sldChg chg="del">
        <pc:chgData name="Carmela Giglio" userId="7679140d-bd07-413c-9776-149d801d25e1" providerId="ADAL" clId="{6C480B27-5F83-4189-A7CA-34D8A4A848E3}" dt="2024-04-04T14:52:02.939" v="101" actId="47"/>
        <pc:sldMkLst>
          <pc:docMk/>
          <pc:sldMk cId="2556202663" sldId="269"/>
        </pc:sldMkLst>
      </pc:sldChg>
      <pc:sldChg chg="del">
        <pc:chgData name="Carmela Giglio" userId="7679140d-bd07-413c-9776-149d801d25e1" providerId="ADAL" clId="{6C480B27-5F83-4189-A7CA-34D8A4A848E3}" dt="2024-04-04T14:52:03.443" v="102" actId="47"/>
        <pc:sldMkLst>
          <pc:docMk/>
          <pc:sldMk cId="666951776" sldId="270"/>
        </pc:sldMkLst>
      </pc:sldChg>
    </pc:docChg>
  </pc:docChgLst>
  <pc:docChgLst>
    <pc:chgData name="Carmela Giglio" userId="7679140d-bd07-413c-9776-149d801d25e1" providerId="ADAL" clId="{984DAA41-8D79-4DE0-896E-4732A16CBADC}"/>
    <pc:docChg chg="undo custSel addSld delSld modSld">
      <pc:chgData name="Carmela Giglio" userId="7679140d-bd07-413c-9776-149d801d25e1" providerId="ADAL" clId="{984DAA41-8D79-4DE0-896E-4732A16CBADC}" dt="2024-04-03T13:14:24.727" v="767" actId="14100"/>
      <pc:docMkLst>
        <pc:docMk/>
      </pc:docMkLst>
      <pc:sldChg chg="modSp mod">
        <pc:chgData name="Carmela Giglio" userId="7679140d-bd07-413c-9776-149d801d25e1" providerId="ADAL" clId="{984DAA41-8D79-4DE0-896E-4732A16CBADC}" dt="2024-04-03T12:03:14.488" v="16" actId="20577"/>
        <pc:sldMkLst>
          <pc:docMk/>
          <pc:sldMk cId="594806665" sldId="256"/>
        </pc:sldMkLst>
        <pc:spChg chg="mod">
          <ac:chgData name="Carmela Giglio" userId="7679140d-bd07-413c-9776-149d801d25e1" providerId="ADAL" clId="{984DAA41-8D79-4DE0-896E-4732A16CBADC}" dt="2024-04-03T12:03:14.488" v="16" actId="20577"/>
          <ac:spMkLst>
            <pc:docMk/>
            <pc:sldMk cId="594806665" sldId="256"/>
            <ac:spMk id="2" creationId="{58E8ED9D-AE41-A9E8-1A32-E3248933C986}"/>
          </ac:spMkLst>
        </pc:spChg>
      </pc:sldChg>
      <pc:sldChg chg="addSp delSp modSp mod">
        <pc:chgData name="Carmela Giglio" userId="7679140d-bd07-413c-9776-149d801d25e1" providerId="ADAL" clId="{984DAA41-8D79-4DE0-896E-4732A16CBADC}" dt="2024-04-03T12:07:42.919" v="153" actId="20577"/>
        <pc:sldMkLst>
          <pc:docMk/>
          <pc:sldMk cId="2711129071" sldId="257"/>
        </pc:sldMkLst>
        <pc:spChg chg="mod">
          <ac:chgData name="Carmela Giglio" userId="7679140d-bd07-413c-9776-149d801d25e1" providerId="ADAL" clId="{984DAA41-8D79-4DE0-896E-4732A16CBADC}" dt="2024-04-03T12:03:38.451" v="50" actId="20577"/>
          <ac:spMkLst>
            <pc:docMk/>
            <pc:sldMk cId="2711129071" sldId="257"/>
            <ac:spMk id="2" creationId="{72994B8C-D513-9506-040A-538333E2333B}"/>
          </ac:spMkLst>
        </pc:spChg>
        <pc:spChg chg="mod">
          <ac:chgData name="Carmela Giglio" userId="7679140d-bd07-413c-9776-149d801d25e1" providerId="ADAL" clId="{984DAA41-8D79-4DE0-896E-4732A16CBADC}" dt="2024-04-03T12:07:39.514" v="150" actId="1076"/>
          <ac:spMkLst>
            <pc:docMk/>
            <pc:sldMk cId="2711129071" sldId="257"/>
            <ac:spMk id="3" creationId="{625B88BB-CDA6-E4CC-64C3-0D2611428026}"/>
          </ac:spMkLst>
        </pc:spChg>
        <pc:spChg chg="mod">
          <ac:chgData name="Carmela Giglio" userId="7679140d-bd07-413c-9776-149d801d25e1" providerId="ADAL" clId="{984DAA41-8D79-4DE0-896E-4732A16CBADC}" dt="2024-04-03T12:07:42.919" v="153" actId="20577"/>
          <ac:spMkLst>
            <pc:docMk/>
            <pc:sldMk cId="2711129071" sldId="257"/>
            <ac:spMk id="4" creationId="{BDCE6C7E-36D5-1B0C-AE7F-7286A49B757A}"/>
          </ac:spMkLst>
        </pc:spChg>
        <pc:picChg chg="del">
          <ac:chgData name="Carmela Giglio" userId="7679140d-bd07-413c-9776-149d801d25e1" providerId="ADAL" clId="{984DAA41-8D79-4DE0-896E-4732A16CBADC}" dt="2024-04-03T12:06:53.310" v="140" actId="478"/>
          <ac:picMkLst>
            <pc:docMk/>
            <pc:sldMk cId="2711129071" sldId="257"/>
            <ac:picMk id="6" creationId="{57624151-A61A-7A35-DE35-A285AD93C7CA}"/>
          </ac:picMkLst>
        </pc:picChg>
        <pc:picChg chg="add mod">
          <ac:chgData name="Carmela Giglio" userId="7679140d-bd07-413c-9776-149d801d25e1" providerId="ADAL" clId="{984DAA41-8D79-4DE0-896E-4732A16CBADC}" dt="2024-04-03T12:07:37.389" v="149" actId="1076"/>
          <ac:picMkLst>
            <pc:docMk/>
            <pc:sldMk cId="2711129071" sldId="257"/>
            <ac:picMk id="7" creationId="{A7C3B0FE-4E20-6647-B207-D6BBE190DBD8}"/>
          </ac:picMkLst>
        </pc:picChg>
      </pc:sldChg>
      <pc:sldChg chg="del">
        <pc:chgData name="Carmela Giglio" userId="7679140d-bd07-413c-9776-149d801d25e1" providerId="ADAL" clId="{984DAA41-8D79-4DE0-896E-4732A16CBADC}" dt="2024-04-03T12:07:55.591" v="155" actId="47"/>
        <pc:sldMkLst>
          <pc:docMk/>
          <pc:sldMk cId="4120816577" sldId="258"/>
        </pc:sldMkLst>
      </pc:sldChg>
      <pc:sldChg chg="addSp delSp modSp mod">
        <pc:chgData name="Carmela Giglio" userId="7679140d-bd07-413c-9776-149d801d25e1" providerId="ADAL" clId="{984DAA41-8D79-4DE0-896E-4732A16CBADC}" dt="2024-04-03T13:13:42.552" v="763" actId="113"/>
        <pc:sldMkLst>
          <pc:docMk/>
          <pc:sldMk cId="3722057513" sldId="259"/>
        </pc:sldMkLst>
        <pc:spChg chg="mod">
          <ac:chgData name="Carmela Giglio" userId="7679140d-bd07-413c-9776-149d801d25e1" providerId="ADAL" clId="{984DAA41-8D79-4DE0-896E-4732A16CBADC}" dt="2024-04-03T12:14:27.474" v="392" actId="14100"/>
          <ac:spMkLst>
            <pc:docMk/>
            <pc:sldMk cId="3722057513" sldId="259"/>
            <ac:spMk id="2" creationId="{72994B8C-D513-9506-040A-538333E2333B}"/>
          </ac:spMkLst>
        </pc:spChg>
        <pc:spChg chg="mod">
          <ac:chgData name="Carmela Giglio" userId="7679140d-bd07-413c-9776-149d801d25e1" providerId="ADAL" clId="{984DAA41-8D79-4DE0-896E-4732A16CBADC}" dt="2024-04-03T12:40:08.789" v="471" actId="1076"/>
          <ac:spMkLst>
            <pc:docMk/>
            <pc:sldMk cId="3722057513" sldId="259"/>
            <ac:spMk id="3" creationId="{625B88BB-CDA6-E4CC-64C3-0D2611428026}"/>
          </ac:spMkLst>
        </pc:spChg>
        <pc:spChg chg="mod">
          <ac:chgData name="Carmela Giglio" userId="7679140d-bd07-413c-9776-149d801d25e1" providerId="ADAL" clId="{984DAA41-8D79-4DE0-896E-4732A16CBADC}" dt="2024-04-03T12:39:53.728" v="467" actId="20577"/>
          <ac:spMkLst>
            <pc:docMk/>
            <pc:sldMk cId="3722057513" sldId="259"/>
            <ac:spMk id="4" creationId="{BDCE6C7E-36D5-1B0C-AE7F-7286A49B757A}"/>
          </ac:spMkLst>
        </pc:spChg>
        <pc:spChg chg="add mod">
          <ac:chgData name="Carmela Giglio" userId="7679140d-bd07-413c-9776-149d801d25e1" providerId="ADAL" clId="{984DAA41-8D79-4DE0-896E-4732A16CBADC}" dt="2024-04-03T13:13:42.552" v="763" actId="113"/>
          <ac:spMkLst>
            <pc:docMk/>
            <pc:sldMk cId="3722057513" sldId="259"/>
            <ac:spMk id="11" creationId="{D88FC389-7FB4-0983-3DEC-954388BDD47B}"/>
          </ac:spMkLst>
        </pc:spChg>
        <pc:picChg chg="del">
          <ac:chgData name="Carmela Giglio" userId="7679140d-bd07-413c-9776-149d801d25e1" providerId="ADAL" clId="{984DAA41-8D79-4DE0-896E-4732A16CBADC}" dt="2024-04-03T12:14:57.111" v="403" actId="478"/>
          <ac:picMkLst>
            <pc:docMk/>
            <pc:sldMk cId="3722057513" sldId="259"/>
            <ac:picMk id="6" creationId="{24AB279C-43FF-CF4A-285B-7689465884EF}"/>
          </ac:picMkLst>
        </pc:picChg>
        <pc:picChg chg="add del mod">
          <ac:chgData name="Carmela Giglio" userId="7679140d-bd07-413c-9776-149d801d25e1" providerId="ADAL" clId="{984DAA41-8D79-4DE0-896E-4732A16CBADC}" dt="2024-04-03T12:27:49.636" v="438" actId="478"/>
          <ac:picMkLst>
            <pc:docMk/>
            <pc:sldMk cId="3722057513" sldId="259"/>
            <ac:picMk id="7" creationId="{9EB3EA9B-2E37-B976-3EA2-0155BB6C8A85}"/>
          </ac:picMkLst>
        </pc:picChg>
        <pc:picChg chg="add mod">
          <ac:chgData name="Carmela Giglio" userId="7679140d-bd07-413c-9776-149d801d25e1" providerId="ADAL" clId="{984DAA41-8D79-4DE0-896E-4732A16CBADC}" dt="2024-04-03T12:40:10.485" v="472" actId="1076"/>
          <ac:picMkLst>
            <pc:docMk/>
            <pc:sldMk cId="3722057513" sldId="259"/>
            <ac:picMk id="9" creationId="{AC331678-6525-2077-AAE2-8DA2205D1D31}"/>
          </ac:picMkLst>
        </pc:picChg>
        <pc:picChg chg="add mod">
          <ac:chgData name="Carmela Giglio" userId="7679140d-bd07-413c-9776-149d801d25e1" providerId="ADAL" clId="{984DAA41-8D79-4DE0-896E-4732A16CBADC}" dt="2024-04-03T12:40:04.898" v="469" actId="1076"/>
          <ac:picMkLst>
            <pc:docMk/>
            <pc:sldMk cId="3722057513" sldId="259"/>
            <ac:picMk id="13" creationId="{2B0383DB-6406-1E8C-D7E5-CAF20556E4F3}"/>
          </ac:picMkLst>
        </pc:picChg>
      </pc:sldChg>
      <pc:sldChg chg="del">
        <pc:chgData name="Carmela Giglio" userId="7679140d-bd07-413c-9776-149d801d25e1" providerId="ADAL" clId="{984DAA41-8D79-4DE0-896E-4732A16CBADC}" dt="2024-04-03T12:45:59.351" v="548" actId="47"/>
        <pc:sldMkLst>
          <pc:docMk/>
          <pc:sldMk cId="2225630514" sldId="260"/>
        </pc:sldMkLst>
      </pc:sldChg>
      <pc:sldChg chg="del">
        <pc:chgData name="Carmela Giglio" userId="7679140d-bd07-413c-9776-149d801d25e1" providerId="ADAL" clId="{984DAA41-8D79-4DE0-896E-4732A16CBADC}" dt="2024-04-03T12:46:00.101" v="549" actId="47"/>
        <pc:sldMkLst>
          <pc:docMk/>
          <pc:sldMk cId="1251065107" sldId="261"/>
        </pc:sldMkLst>
      </pc:sldChg>
      <pc:sldChg chg="del">
        <pc:chgData name="Carmela Giglio" userId="7679140d-bd07-413c-9776-149d801d25e1" providerId="ADAL" clId="{984DAA41-8D79-4DE0-896E-4732A16CBADC}" dt="2024-04-03T12:46:00.830" v="550" actId="47"/>
        <pc:sldMkLst>
          <pc:docMk/>
          <pc:sldMk cId="2795341032" sldId="262"/>
        </pc:sldMkLst>
      </pc:sldChg>
      <pc:sldChg chg="addSp delSp modSp mod">
        <pc:chgData name="Carmela Giglio" userId="7679140d-bd07-413c-9776-149d801d25e1" providerId="ADAL" clId="{984DAA41-8D79-4DE0-896E-4732A16CBADC}" dt="2024-04-03T13:08:03.883" v="724" actId="20577"/>
        <pc:sldMkLst>
          <pc:docMk/>
          <pc:sldMk cId="166311391" sldId="263"/>
        </pc:sldMkLst>
        <pc:spChg chg="mod">
          <ac:chgData name="Carmela Giglio" userId="7679140d-bd07-413c-9776-149d801d25e1" providerId="ADAL" clId="{984DAA41-8D79-4DE0-896E-4732A16CBADC}" dt="2024-04-03T12:44:32.861" v="516" actId="20577"/>
          <ac:spMkLst>
            <pc:docMk/>
            <pc:sldMk cId="166311391" sldId="263"/>
            <ac:spMk id="2" creationId="{72994B8C-D513-9506-040A-538333E2333B}"/>
          </ac:spMkLst>
        </pc:spChg>
        <pc:spChg chg="mod">
          <ac:chgData name="Carmela Giglio" userId="7679140d-bd07-413c-9776-149d801d25e1" providerId="ADAL" clId="{984DAA41-8D79-4DE0-896E-4732A16CBADC}" dt="2024-04-03T12:45:48.682" v="547" actId="113"/>
          <ac:spMkLst>
            <pc:docMk/>
            <pc:sldMk cId="166311391" sldId="263"/>
            <ac:spMk id="3" creationId="{625B88BB-CDA6-E4CC-64C3-0D2611428026}"/>
          </ac:spMkLst>
        </pc:spChg>
        <pc:spChg chg="mod">
          <ac:chgData name="Carmela Giglio" userId="7679140d-bd07-413c-9776-149d801d25e1" providerId="ADAL" clId="{984DAA41-8D79-4DE0-896E-4732A16CBADC}" dt="2024-04-03T13:08:03.883" v="724" actId="20577"/>
          <ac:spMkLst>
            <pc:docMk/>
            <pc:sldMk cId="166311391" sldId="263"/>
            <ac:spMk id="4" creationId="{BDCE6C7E-36D5-1B0C-AE7F-7286A49B757A}"/>
          </ac:spMkLst>
        </pc:spChg>
        <pc:picChg chg="add mod">
          <ac:chgData name="Carmela Giglio" userId="7679140d-bd07-413c-9776-149d801d25e1" providerId="ADAL" clId="{984DAA41-8D79-4DE0-896E-4732A16CBADC}" dt="2024-04-03T12:45:16.157" v="530" actId="1076"/>
          <ac:picMkLst>
            <pc:docMk/>
            <pc:sldMk cId="166311391" sldId="263"/>
            <ac:picMk id="6" creationId="{F5C7ECED-0EAC-777B-8411-76CDF2B1BE69}"/>
          </ac:picMkLst>
        </pc:picChg>
        <pc:picChg chg="del">
          <ac:chgData name="Carmela Giglio" userId="7679140d-bd07-413c-9776-149d801d25e1" providerId="ADAL" clId="{984DAA41-8D79-4DE0-896E-4732A16CBADC}" dt="2024-04-03T12:44:50.620" v="523" actId="478"/>
          <ac:picMkLst>
            <pc:docMk/>
            <pc:sldMk cId="166311391" sldId="263"/>
            <ac:picMk id="7" creationId="{948160AF-8EEF-C021-B3DA-1F0DAE6D973B}"/>
          </ac:picMkLst>
        </pc:picChg>
        <pc:picChg chg="add mod">
          <ac:chgData name="Carmela Giglio" userId="7679140d-bd07-413c-9776-149d801d25e1" providerId="ADAL" clId="{984DAA41-8D79-4DE0-896E-4732A16CBADC}" dt="2024-04-03T12:45:32.182" v="537" actId="1076"/>
          <ac:picMkLst>
            <pc:docMk/>
            <pc:sldMk cId="166311391" sldId="263"/>
            <ac:picMk id="9" creationId="{31E46900-9EB6-B69A-9140-E56D3FEECA3E}"/>
          </ac:picMkLst>
        </pc:picChg>
      </pc:sldChg>
      <pc:sldChg chg="del">
        <pc:chgData name="Carmela Giglio" userId="7679140d-bd07-413c-9776-149d801d25e1" providerId="ADAL" clId="{984DAA41-8D79-4DE0-896E-4732A16CBADC}" dt="2024-04-03T12:46:01.683" v="551" actId="47"/>
        <pc:sldMkLst>
          <pc:docMk/>
          <pc:sldMk cId="2268661595" sldId="264"/>
        </pc:sldMkLst>
      </pc:sldChg>
      <pc:sldChg chg="addSp delSp modSp mod">
        <pc:chgData name="Carmela Giglio" userId="7679140d-bd07-413c-9776-149d801d25e1" providerId="ADAL" clId="{984DAA41-8D79-4DE0-896E-4732A16CBADC}" dt="2024-04-03T13:07:50.889" v="721" actId="20577"/>
        <pc:sldMkLst>
          <pc:docMk/>
          <pc:sldMk cId="3009439007" sldId="265"/>
        </pc:sldMkLst>
        <pc:spChg chg="mod">
          <ac:chgData name="Carmela Giglio" userId="7679140d-bd07-413c-9776-149d801d25e1" providerId="ADAL" clId="{984DAA41-8D79-4DE0-896E-4732A16CBADC}" dt="2024-04-03T12:46:06.154" v="567" actId="20577"/>
          <ac:spMkLst>
            <pc:docMk/>
            <pc:sldMk cId="3009439007" sldId="265"/>
            <ac:spMk id="2" creationId="{72994B8C-D513-9506-040A-538333E2333B}"/>
          </ac:spMkLst>
        </pc:spChg>
        <pc:spChg chg="mod">
          <ac:chgData name="Carmela Giglio" userId="7679140d-bd07-413c-9776-149d801d25e1" providerId="ADAL" clId="{984DAA41-8D79-4DE0-896E-4732A16CBADC}" dt="2024-04-03T13:07:50.889" v="721" actId="20577"/>
          <ac:spMkLst>
            <pc:docMk/>
            <pc:sldMk cId="3009439007" sldId="265"/>
            <ac:spMk id="4" creationId="{BDCE6C7E-36D5-1B0C-AE7F-7286A49B757A}"/>
          </ac:spMkLst>
        </pc:spChg>
        <pc:spChg chg="mod">
          <ac:chgData name="Carmela Giglio" userId="7679140d-bd07-413c-9776-149d801d25e1" providerId="ADAL" clId="{984DAA41-8D79-4DE0-896E-4732A16CBADC}" dt="2024-04-03T13:05:10.469" v="609" actId="6549"/>
          <ac:spMkLst>
            <pc:docMk/>
            <pc:sldMk cId="3009439007" sldId="265"/>
            <ac:spMk id="12" creationId="{11913F4B-773C-487D-699D-D99D298FCBC7}"/>
          </ac:spMkLst>
        </pc:spChg>
        <pc:picChg chg="add mod">
          <ac:chgData name="Carmela Giglio" userId="7679140d-bd07-413c-9776-149d801d25e1" providerId="ADAL" clId="{984DAA41-8D79-4DE0-896E-4732A16CBADC}" dt="2024-04-03T13:04:43.710" v="594" actId="1076"/>
          <ac:picMkLst>
            <pc:docMk/>
            <pc:sldMk cId="3009439007" sldId="265"/>
            <ac:picMk id="5" creationId="{DF4D175D-D502-8825-4477-15BB25BDE977}"/>
          </ac:picMkLst>
        </pc:picChg>
        <pc:picChg chg="del">
          <ac:chgData name="Carmela Giglio" userId="7679140d-bd07-413c-9776-149d801d25e1" providerId="ADAL" clId="{984DAA41-8D79-4DE0-896E-4732A16CBADC}" dt="2024-04-03T12:48:30.776" v="573" actId="478"/>
          <ac:picMkLst>
            <pc:docMk/>
            <pc:sldMk cId="3009439007" sldId="265"/>
            <ac:picMk id="7" creationId="{52C40381-D021-6C4E-7863-06C52C25092A}"/>
          </ac:picMkLst>
        </pc:picChg>
        <pc:picChg chg="add mod">
          <ac:chgData name="Carmela Giglio" userId="7679140d-bd07-413c-9776-149d801d25e1" providerId="ADAL" clId="{984DAA41-8D79-4DE0-896E-4732A16CBADC}" dt="2024-04-03T13:05:24.209" v="610" actId="1076"/>
          <ac:picMkLst>
            <pc:docMk/>
            <pc:sldMk cId="3009439007" sldId="265"/>
            <ac:picMk id="8" creationId="{8EABF14F-5700-B2D3-B7CE-467680C487B6}"/>
          </ac:picMkLst>
        </pc:picChg>
        <pc:picChg chg="del">
          <ac:chgData name="Carmela Giglio" userId="7679140d-bd07-413c-9776-149d801d25e1" providerId="ADAL" clId="{984DAA41-8D79-4DE0-896E-4732A16CBADC}" dt="2024-04-03T12:48:31.251" v="574" actId="478"/>
          <ac:picMkLst>
            <pc:docMk/>
            <pc:sldMk cId="3009439007" sldId="265"/>
            <ac:picMk id="9" creationId="{B75BC55E-1789-3093-924C-5563F62F4BBB}"/>
          </ac:picMkLst>
        </pc:picChg>
      </pc:sldChg>
      <pc:sldChg chg="addSp delSp modSp add mod">
        <pc:chgData name="Carmela Giglio" userId="7679140d-bd07-413c-9776-149d801d25e1" providerId="ADAL" clId="{984DAA41-8D79-4DE0-896E-4732A16CBADC}" dt="2024-04-03T12:13:40.553" v="351" actId="1076"/>
        <pc:sldMkLst>
          <pc:docMk/>
          <pc:sldMk cId="3379075684" sldId="266"/>
        </pc:sldMkLst>
        <pc:spChg chg="mod">
          <ac:chgData name="Carmela Giglio" userId="7679140d-bd07-413c-9776-149d801d25e1" providerId="ADAL" clId="{984DAA41-8D79-4DE0-896E-4732A16CBADC}" dt="2024-04-03T12:10:43.804" v="340" actId="14100"/>
          <ac:spMkLst>
            <pc:docMk/>
            <pc:sldMk cId="3379075684" sldId="266"/>
            <ac:spMk id="3" creationId="{625B88BB-CDA6-E4CC-64C3-0D2611428026}"/>
          </ac:spMkLst>
        </pc:spChg>
        <pc:spChg chg="mod">
          <ac:chgData name="Carmela Giglio" userId="7679140d-bd07-413c-9776-149d801d25e1" providerId="ADAL" clId="{984DAA41-8D79-4DE0-896E-4732A16CBADC}" dt="2024-04-03T12:11:05.818" v="349" actId="20577"/>
          <ac:spMkLst>
            <pc:docMk/>
            <pc:sldMk cId="3379075684" sldId="266"/>
            <ac:spMk id="4" creationId="{BDCE6C7E-36D5-1B0C-AE7F-7286A49B757A}"/>
          </ac:spMkLst>
        </pc:spChg>
        <pc:picChg chg="add mod">
          <ac:chgData name="Carmela Giglio" userId="7679140d-bd07-413c-9776-149d801d25e1" providerId="ADAL" clId="{984DAA41-8D79-4DE0-896E-4732A16CBADC}" dt="2024-04-03T12:13:40.553" v="351" actId="1076"/>
          <ac:picMkLst>
            <pc:docMk/>
            <pc:sldMk cId="3379075684" sldId="266"/>
            <ac:picMk id="6" creationId="{9D8A28AE-856C-814A-2353-B5A33A10ACDC}"/>
          </ac:picMkLst>
        </pc:picChg>
        <pc:picChg chg="del">
          <ac:chgData name="Carmela Giglio" userId="7679140d-bd07-413c-9776-149d801d25e1" providerId="ADAL" clId="{984DAA41-8D79-4DE0-896E-4732A16CBADC}" dt="2024-04-03T12:08:10.632" v="163" actId="478"/>
          <ac:picMkLst>
            <pc:docMk/>
            <pc:sldMk cId="3379075684" sldId="266"/>
            <ac:picMk id="7" creationId="{A7C3B0FE-4E20-6647-B207-D6BBE190DBD8}"/>
          </ac:picMkLst>
        </pc:picChg>
        <pc:picChg chg="add mod">
          <ac:chgData name="Carmela Giglio" userId="7679140d-bd07-413c-9776-149d801d25e1" providerId="ADAL" clId="{984DAA41-8D79-4DE0-896E-4732A16CBADC}" dt="2024-04-03T12:10:59.567" v="346" actId="1076"/>
          <ac:picMkLst>
            <pc:docMk/>
            <pc:sldMk cId="3379075684" sldId="266"/>
            <ac:picMk id="9" creationId="{17B47FEC-97A5-EB64-2B0D-B5645DD0BD86}"/>
          </ac:picMkLst>
        </pc:picChg>
      </pc:sldChg>
      <pc:sldChg chg="addSp delSp modSp add mod">
        <pc:chgData name="Carmela Giglio" userId="7679140d-bd07-413c-9776-149d801d25e1" providerId="ADAL" clId="{984DAA41-8D79-4DE0-896E-4732A16CBADC}" dt="2024-04-03T13:14:08.361" v="765" actId="114"/>
        <pc:sldMkLst>
          <pc:docMk/>
          <pc:sldMk cId="3824602930" sldId="267"/>
        </pc:sldMkLst>
        <pc:spChg chg="mod">
          <ac:chgData name="Carmela Giglio" userId="7679140d-bd07-413c-9776-149d801d25e1" providerId="ADAL" clId="{984DAA41-8D79-4DE0-896E-4732A16CBADC}" dt="2024-04-03T13:05:38.353" v="651" actId="20577"/>
          <ac:spMkLst>
            <pc:docMk/>
            <pc:sldMk cId="3824602930" sldId="267"/>
            <ac:spMk id="2" creationId="{72994B8C-D513-9506-040A-538333E2333B}"/>
          </ac:spMkLst>
        </pc:spChg>
        <pc:spChg chg="mod">
          <ac:chgData name="Carmela Giglio" userId="7679140d-bd07-413c-9776-149d801d25e1" providerId="ADAL" clId="{984DAA41-8D79-4DE0-896E-4732A16CBADC}" dt="2024-04-03T13:07:44.849" v="718" actId="20577"/>
          <ac:spMkLst>
            <pc:docMk/>
            <pc:sldMk cId="3824602930" sldId="267"/>
            <ac:spMk id="4" creationId="{BDCE6C7E-36D5-1B0C-AE7F-7286A49B757A}"/>
          </ac:spMkLst>
        </pc:spChg>
        <pc:spChg chg="mod">
          <ac:chgData name="Carmela Giglio" userId="7679140d-bd07-413c-9776-149d801d25e1" providerId="ADAL" clId="{984DAA41-8D79-4DE0-896E-4732A16CBADC}" dt="2024-04-03T13:14:08.361" v="765" actId="114"/>
          <ac:spMkLst>
            <pc:docMk/>
            <pc:sldMk cId="3824602930" sldId="267"/>
            <ac:spMk id="12" creationId="{11913F4B-773C-487D-699D-D99D298FCBC7}"/>
          </ac:spMkLst>
        </pc:spChg>
        <pc:picChg chg="del">
          <ac:chgData name="Carmela Giglio" userId="7679140d-bd07-413c-9776-149d801d25e1" providerId="ADAL" clId="{984DAA41-8D79-4DE0-896E-4732A16CBADC}" dt="2024-04-03T13:06:01.489" v="661" actId="478"/>
          <ac:picMkLst>
            <pc:docMk/>
            <pc:sldMk cId="3824602930" sldId="267"/>
            <ac:picMk id="5" creationId="{DF4D175D-D502-8825-4477-15BB25BDE977}"/>
          </ac:picMkLst>
        </pc:picChg>
        <pc:picChg chg="add mod">
          <ac:chgData name="Carmela Giglio" userId="7679140d-bd07-413c-9776-149d801d25e1" providerId="ADAL" clId="{984DAA41-8D79-4DE0-896E-4732A16CBADC}" dt="2024-04-03T13:06:48.160" v="678" actId="1076"/>
          <ac:picMkLst>
            <pc:docMk/>
            <pc:sldMk cId="3824602930" sldId="267"/>
            <ac:picMk id="6" creationId="{9E327584-9F00-262F-72DC-5A19BE9D0B21}"/>
          </ac:picMkLst>
        </pc:picChg>
        <pc:picChg chg="del">
          <ac:chgData name="Carmela Giglio" userId="7679140d-bd07-413c-9776-149d801d25e1" providerId="ADAL" clId="{984DAA41-8D79-4DE0-896E-4732A16CBADC}" dt="2024-04-03T13:06:00.403" v="660" actId="478"/>
          <ac:picMkLst>
            <pc:docMk/>
            <pc:sldMk cId="3824602930" sldId="267"/>
            <ac:picMk id="8" creationId="{8EABF14F-5700-B2D3-B7CE-467680C487B6}"/>
          </ac:picMkLst>
        </pc:picChg>
        <pc:picChg chg="add mod">
          <ac:chgData name="Carmela Giglio" userId="7679140d-bd07-413c-9776-149d801d25e1" providerId="ADAL" clId="{984DAA41-8D79-4DE0-896E-4732A16CBADC}" dt="2024-04-03T13:07:00.217" v="682" actId="1076"/>
          <ac:picMkLst>
            <pc:docMk/>
            <pc:sldMk cId="3824602930" sldId="267"/>
            <ac:picMk id="9" creationId="{95CFD9BC-069E-9AC5-A63A-B586188F117E}"/>
          </ac:picMkLst>
        </pc:picChg>
      </pc:sldChg>
      <pc:sldChg chg="addSp delSp modSp add mod">
        <pc:chgData name="Carmela Giglio" userId="7679140d-bd07-413c-9776-149d801d25e1" providerId="ADAL" clId="{984DAA41-8D79-4DE0-896E-4732A16CBADC}" dt="2024-04-03T13:14:24.727" v="767" actId="14100"/>
        <pc:sldMkLst>
          <pc:docMk/>
          <pc:sldMk cId="668567601" sldId="268"/>
        </pc:sldMkLst>
        <pc:spChg chg="mod">
          <ac:chgData name="Carmela Giglio" userId="7679140d-bd07-413c-9776-149d801d25e1" providerId="ADAL" clId="{984DAA41-8D79-4DE0-896E-4732A16CBADC}" dt="2024-04-03T13:07:36.791" v="715" actId="20577"/>
          <ac:spMkLst>
            <pc:docMk/>
            <pc:sldMk cId="668567601" sldId="268"/>
            <ac:spMk id="2" creationId="{72994B8C-D513-9506-040A-538333E2333B}"/>
          </ac:spMkLst>
        </pc:spChg>
        <pc:spChg chg="mod">
          <ac:chgData name="Carmela Giglio" userId="7679140d-bd07-413c-9776-149d801d25e1" providerId="ADAL" clId="{984DAA41-8D79-4DE0-896E-4732A16CBADC}" dt="2024-04-03T13:12:43.453" v="762" actId="20577"/>
          <ac:spMkLst>
            <pc:docMk/>
            <pc:sldMk cId="668567601" sldId="268"/>
            <ac:spMk id="4" creationId="{BDCE6C7E-36D5-1B0C-AE7F-7286A49B757A}"/>
          </ac:spMkLst>
        </pc:spChg>
        <pc:spChg chg="mod">
          <ac:chgData name="Carmela Giglio" userId="7679140d-bd07-413c-9776-149d801d25e1" providerId="ADAL" clId="{984DAA41-8D79-4DE0-896E-4732A16CBADC}" dt="2024-04-03T13:14:24.727" v="767" actId="14100"/>
          <ac:spMkLst>
            <pc:docMk/>
            <pc:sldMk cId="668567601" sldId="268"/>
            <ac:spMk id="12" creationId="{11913F4B-773C-487D-699D-D99D298FCBC7}"/>
          </ac:spMkLst>
        </pc:spChg>
        <pc:picChg chg="add mod">
          <ac:chgData name="Carmela Giglio" userId="7679140d-bd07-413c-9776-149d801d25e1" providerId="ADAL" clId="{984DAA41-8D79-4DE0-896E-4732A16CBADC}" dt="2024-04-03T13:12:28.784" v="755" actId="1076"/>
          <ac:picMkLst>
            <pc:docMk/>
            <pc:sldMk cId="668567601" sldId="268"/>
            <ac:picMk id="5" creationId="{9F64ADE0-3CC7-1903-B57A-C536C4E6D684}"/>
          </ac:picMkLst>
        </pc:picChg>
        <pc:picChg chg="del">
          <ac:chgData name="Carmela Giglio" userId="7679140d-bd07-413c-9776-149d801d25e1" providerId="ADAL" clId="{984DAA41-8D79-4DE0-896E-4732A16CBADC}" dt="2024-04-03T13:08:14.279" v="726" actId="478"/>
          <ac:picMkLst>
            <pc:docMk/>
            <pc:sldMk cId="668567601" sldId="268"/>
            <ac:picMk id="6" creationId="{9E327584-9F00-262F-72DC-5A19BE9D0B21}"/>
          </ac:picMkLst>
        </pc:picChg>
        <pc:picChg chg="add mod">
          <ac:chgData name="Carmela Giglio" userId="7679140d-bd07-413c-9776-149d801d25e1" providerId="ADAL" clId="{984DAA41-8D79-4DE0-896E-4732A16CBADC}" dt="2024-04-03T13:12:41.202" v="759" actId="1076"/>
          <ac:picMkLst>
            <pc:docMk/>
            <pc:sldMk cId="668567601" sldId="268"/>
            <ac:picMk id="8" creationId="{60E07821-C917-8ABB-AB4F-3AE7F42C5EF0}"/>
          </ac:picMkLst>
        </pc:picChg>
        <pc:picChg chg="del">
          <ac:chgData name="Carmela Giglio" userId="7679140d-bd07-413c-9776-149d801d25e1" providerId="ADAL" clId="{984DAA41-8D79-4DE0-896E-4732A16CBADC}" dt="2024-04-03T13:08:13.230" v="725" actId="478"/>
          <ac:picMkLst>
            <pc:docMk/>
            <pc:sldMk cId="668567601" sldId="268"/>
            <ac:picMk id="9" creationId="{95CFD9BC-069E-9AC5-A63A-B586188F117E}"/>
          </ac:picMkLst>
        </pc:picChg>
      </pc:sldChg>
    </pc:docChg>
  </pc:docChgLst>
  <pc:docChgLst>
    <pc:chgData name="Carmela Giglio" userId="7679140d-bd07-413c-9776-149d801d25e1" providerId="ADAL" clId="{9D08D40B-D6B9-42D3-B27A-E1D53062C6D0}"/>
    <pc:docChg chg="undo custSel addSld delSld modSld">
      <pc:chgData name="Carmela Giglio" userId="7679140d-bd07-413c-9776-149d801d25e1" providerId="ADAL" clId="{9D08D40B-D6B9-42D3-B27A-E1D53062C6D0}" dt="2024-04-02T08:46:25.233" v="694" actId="1076"/>
      <pc:docMkLst>
        <pc:docMk/>
      </pc:docMkLst>
      <pc:sldChg chg="modSp mod">
        <pc:chgData name="Carmela Giglio" userId="7679140d-bd07-413c-9776-149d801d25e1" providerId="ADAL" clId="{9D08D40B-D6B9-42D3-B27A-E1D53062C6D0}" dt="2024-04-02T08:45:41.058" v="686" actId="20577"/>
        <pc:sldMkLst>
          <pc:docMk/>
          <pc:sldMk cId="594806665" sldId="256"/>
        </pc:sldMkLst>
        <pc:spChg chg="mod">
          <ac:chgData name="Carmela Giglio" userId="7679140d-bd07-413c-9776-149d801d25e1" providerId="ADAL" clId="{9D08D40B-D6B9-42D3-B27A-E1D53062C6D0}" dt="2024-04-02T08:45:41.058" v="686" actId="20577"/>
          <ac:spMkLst>
            <pc:docMk/>
            <pc:sldMk cId="594806665" sldId="256"/>
            <ac:spMk id="2" creationId="{58E8ED9D-AE41-A9E8-1A32-E3248933C986}"/>
          </ac:spMkLst>
        </pc:spChg>
      </pc:sldChg>
      <pc:sldChg chg="addSp modSp mod">
        <pc:chgData name="Carmela Giglio" userId="7679140d-bd07-413c-9776-149d801d25e1" providerId="ADAL" clId="{9D08D40B-D6B9-42D3-B27A-E1D53062C6D0}" dt="2024-04-02T08:45:58.789" v="693" actId="20577"/>
        <pc:sldMkLst>
          <pc:docMk/>
          <pc:sldMk cId="2711129071" sldId="257"/>
        </pc:sldMkLst>
        <pc:spChg chg="mod">
          <ac:chgData name="Carmela Giglio" userId="7679140d-bd07-413c-9776-149d801d25e1" providerId="ADAL" clId="{9D08D40B-D6B9-42D3-B27A-E1D53062C6D0}" dt="2024-04-02T08:02:38.764" v="38" actId="20577"/>
          <ac:spMkLst>
            <pc:docMk/>
            <pc:sldMk cId="2711129071" sldId="257"/>
            <ac:spMk id="2" creationId="{72994B8C-D513-9506-040A-538333E2333B}"/>
          </ac:spMkLst>
        </pc:spChg>
        <pc:spChg chg="mod">
          <ac:chgData name="Carmela Giglio" userId="7679140d-bd07-413c-9776-149d801d25e1" providerId="ADAL" clId="{9D08D40B-D6B9-42D3-B27A-E1D53062C6D0}" dt="2024-04-02T08:45:58.789" v="693" actId="20577"/>
          <ac:spMkLst>
            <pc:docMk/>
            <pc:sldMk cId="2711129071" sldId="257"/>
            <ac:spMk id="3" creationId="{625B88BB-CDA6-E4CC-64C3-0D2611428026}"/>
          </ac:spMkLst>
        </pc:spChg>
        <pc:spChg chg="mod">
          <ac:chgData name="Carmela Giglio" userId="7679140d-bd07-413c-9776-149d801d25e1" providerId="ADAL" clId="{9D08D40B-D6B9-42D3-B27A-E1D53062C6D0}" dt="2024-04-02T08:04:42.838" v="94" actId="1076"/>
          <ac:spMkLst>
            <pc:docMk/>
            <pc:sldMk cId="2711129071" sldId="257"/>
            <ac:spMk id="4" creationId="{BDCE6C7E-36D5-1B0C-AE7F-7286A49B757A}"/>
          </ac:spMkLst>
        </pc:spChg>
        <pc:picChg chg="add mod">
          <ac:chgData name="Carmela Giglio" userId="7679140d-bd07-413c-9776-149d801d25e1" providerId="ADAL" clId="{9D08D40B-D6B9-42D3-B27A-E1D53062C6D0}" dt="2024-04-02T08:04:44.687" v="96" actId="1076"/>
          <ac:picMkLst>
            <pc:docMk/>
            <pc:sldMk cId="2711129071" sldId="257"/>
            <ac:picMk id="6" creationId="{2E3D61BA-D9BF-37B7-8CDB-739B35990E51}"/>
          </ac:picMkLst>
        </pc:picChg>
      </pc:sldChg>
      <pc:sldChg chg="addSp delSp modSp mod">
        <pc:chgData name="Carmela Giglio" userId="7679140d-bd07-413c-9776-149d801d25e1" providerId="ADAL" clId="{9D08D40B-D6B9-42D3-B27A-E1D53062C6D0}" dt="2024-04-02T08:45:37.273" v="685" actId="1076"/>
        <pc:sldMkLst>
          <pc:docMk/>
          <pc:sldMk cId="2281607561" sldId="258"/>
        </pc:sldMkLst>
        <pc:spChg chg="mod">
          <ac:chgData name="Carmela Giglio" userId="7679140d-bd07-413c-9776-149d801d25e1" providerId="ADAL" clId="{9D08D40B-D6B9-42D3-B27A-E1D53062C6D0}" dt="2024-04-02T08:26:47.193" v="376" actId="20577"/>
          <ac:spMkLst>
            <pc:docMk/>
            <pc:sldMk cId="2281607561" sldId="258"/>
            <ac:spMk id="2" creationId="{72994B8C-D513-9506-040A-538333E2333B}"/>
          </ac:spMkLst>
        </pc:spChg>
        <pc:spChg chg="mod">
          <ac:chgData name="Carmela Giglio" userId="7679140d-bd07-413c-9776-149d801d25e1" providerId="ADAL" clId="{9D08D40B-D6B9-42D3-B27A-E1D53062C6D0}" dt="2024-04-02T08:28:34.494" v="430" actId="20577"/>
          <ac:spMkLst>
            <pc:docMk/>
            <pc:sldMk cId="2281607561" sldId="258"/>
            <ac:spMk id="4" creationId="{BDCE6C7E-36D5-1B0C-AE7F-7286A49B757A}"/>
          </ac:spMkLst>
        </pc:spChg>
        <pc:spChg chg="add">
          <ac:chgData name="Carmela Giglio" userId="7679140d-bd07-413c-9776-149d801d25e1" providerId="ADAL" clId="{9D08D40B-D6B9-42D3-B27A-E1D53062C6D0}" dt="2024-04-02T08:43:48.078" v="632"/>
          <ac:spMkLst>
            <pc:docMk/>
            <pc:sldMk cId="2281607561" sldId="258"/>
            <ac:spMk id="6" creationId="{5244570E-481C-06FD-25D0-0A4F81390F00}"/>
          </ac:spMkLst>
        </pc:spChg>
        <pc:spChg chg="add">
          <ac:chgData name="Carmela Giglio" userId="7679140d-bd07-413c-9776-149d801d25e1" providerId="ADAL" clId="{9D08D40B-D6B9-42D3-B27A-E1D53062C6D0}" dt="2024-04-02T08:43:48.078" v="632"/>
          <ac:spMkLst>
            <pc:docMk/>
            <pc:sldMk cId="2281607561" sldId="258"/>
            <ac:spMk id="7" creationId="{E185A94C-8145-65D5-09AF-2F9BC482935E}"/>
          </ac:spMkLst>
        </pc:spChg>
        <pc:spChg chg="mod">
          <ac:chgData name="Carmela Giglio" userId="7679140d-bd07-413c-9776-149d801d25e1" providerId="ADAL" clId="{9D08D40B-D6B9-42D3-B27A-E1D53062C6D0}" dt="2024-04-02T08:45:36.330" v="684" actId="14100"/>
          <ac:spMkLst>
            <pc:docMk/>
            <pc:sldMk cId="2281607561" sldId="258"/>
            <ac:spMk id="8" creationId="{63CF45BA-8E8D-14A4-0CAA-19F7E6B7DDAB}"/>
          </ac:spMkLst>
        </pc:spChg>
        <pc:picChg chg="add mod">
          <ac:chgData name="Carmela Giglio" userId="7679140d-bd07-413c-9776-149d801d25e1" providerId="ADAL" clId="{9D08D40B-D6B9-42D3-B27A-E1D53062C6D0}" dt="2024-04-02T08:45:37.273" v="685" actId="1076"/>
          <ac:picMkLst>
            <pc:docMk/>
            <pc:sldMk cId="2281607561" sldId="258"/>
            <ac:picMk id="5" creationId="{622EA017-2AE3-79A2-A0B8-D5D63EB7AF69}"/>
          </ac:picMkLst>
        </pc:picChg>
        <pc:picChg chg="del">
          <ac:chgData name="Carmela Giglio" userId="7679140d-bd07-413c-9776-149d801d25e1" providerId="ADAL" clId="{9D08D40B-D6B9-42D3-B27A-E1D53062C6D0}" dt="2024-04-02T08:27:56.141" v="393" actId="478"/>
          <ac:picMkLst>
            <pc:docMk/>
            <pc:sldMk cId="2281607561" sldId="258"/>
            <ac:picMk id="12" creationId="{B95A3970-F1CA-7903-1394-CE2EA71880D8}"/>
          </ac:picMkLst>
        </pc:picChg>
        <pc:picChg chg="del">
          <ac:chgData name="Carmela Giglio" userId="7679140d-bd07-413c-9776-149d801d25e1" providerId="ADAL" clId="{9D08D40B-D6B9-42D3-B27A-E1D53062C6D0}" dt="2024-04-02T08:28:17.857" v="394" actId="478"/>
          <ac:picMkLst>
            <pc:docMk/>
            <pc:sldMk cId="2281607561" sldId="258"/>
            <ac:picMk id="14" creationId="{99CC3095-24DA-1CD7-0F01-B97FBD189279}"/>
          </ac:picMkLst>
        </pc:picChg>
      </pc:sldChg>
      <pc:sldChg chg="addSp delSp modSp mod">
        <pc:chgData name="Carmela Giglio" userId="7679140d-bd07-413c-9776-149d801d25e1" providerId="ADAL" clId="{9D08D40B-D6B9-42D3-B27A-E1D53062C6D0}" dt="2024-04-02T08:15:16.702" v="304" actId="11"/>
        <pc:sldMkLst>
          <pc:docMk/>
          <pc:sldMk cId="151327625" sldId="259"/>
        </pc:sldMkLst>
        <pc:spChg chg="mod">
          <ac:chgData name="Carmela Giglio" userId="7679140d-bd07-413c-9776-149d801d25e1" providerId="ADAL" clId="{9D08D40B-D6B9-42D3-B27A-E1D53062C6D0}" dt="2024-04-02T08:05:38.574" v="140" actId="20577"/>
          <ac:spMkLst>
            <pc:docMk/>
            <pc:sldMk cId="151327625" sldId="259"/>
            <ac:spMk id="2" creationId="{72994B8C-D513-9506-040A-538333E2333B}"/>
          </ac:spMkLst>
        </pc:spChg>
        <pc:spChg chg="mod">
          <ac:chgData name="Carmela Giglio" userId="7679140d-bd07-413c-9776-149d801d25e1" providerId="ADAL" clId="{9D08D40B-D6B9-42D3-B27A-E1D53062C6D0}" dt="2024-04-02T08:15:02.785" v="297" actId="1076"/>
          <ac:spMkLst>
            <pc:docMk/>
            <pc:sldMk cId="151327625" sldId="259"/>
            <ac:spMk id="4" creationId="{BDCE6C7E-36D5-1B0C-AE7F-7286A49B757A}"/>
          </ac:spMkLst>
        </pc:spChg>
        <pc:spChg chg="mod">
          <ac:chgData name="Carmela Giglio" userId="7679140d-bd07-413c-9776-149d801d25e1" providerId="ADAL" clId="{9D08D40B-D6B9-42D3-B27A-E1D53062C6D0}" dt="2024-04-02T08:15:16.702" v="304" actId="11"/>
          <ac:spMkLst>
            <pc:docMk/>
            <pc:sldMk cId="151327625" sldId="259"/>
            <ac:spMk id="8" creationId="{63CF45BA-8E8D-14A4-0CAA-19F7E6B7DDAB}"/>
          </ac:spMkLst>
        </pc:spChg>
        <pc:picChg chg="add mod">
          <ac:chgData name="Carmela Giglio" userId="7679140d-bd07-413c-9776-149d801d25e1" providerId="ADAL" clId="{9D08D40B-D6B9-42D3-B27A-E1D53062C6D0}" dt="2024-04-02T08:14:59.042" v="295" actId="1076"/>
          <ac:picMkLst>
            <pc:docMk/>
            <pc:sldMk cId="151327625" sldId="259"/>
            <ac:picMk id="5" creationId="{0369D9D7-C229-6F69-088C-E222A5B49397}"/>
          </ac:picMkLst>
        </pc:picChg>
        <pc:picChg chg="del">
          <ac:chgData name="Carmela Giglio" userId="7679140d-bd07-413c-9776-149d801d25e1" providerId="ADAL" clId="{9D08D40B-D6B9-42D3-B27A-E1D53062C6D0}" dt="2024-04-02T08:06:14.567" v="168" actId="478"/>
          <ac:picMkLst>
            <pc:docMk/>
            <pc:sldMk cId="151327625" sldId="259"/>
            <ac:picMk id="6" creationId="{C55330F8-EF05-E2BC-168F-6BC367613F72}"/>
          </ac:picMkLst>
        </pc:picChg>
      </pc:sldChg>
      <pc:sldChg chg="addSp delSp modSp mod">
        <pc:chgData name="Carmela Giglio" userId="7679140d-bd07-413c-9776-149d801d25e1" providerId="ADAL" clId="{9D08D40B-D6B9-42D3-B27A-E1D53062C6D0}" dt="2024-04-02T08:32:44.527" v="630" actId="1076"/>
        <pc:sldMkLst>
          <pc:docMk/>
          <pc:sldMk cId="3262701833" sldId="260"/>
        </pc:sldMkLst>
        <pc:spChg chg="mod">
          <ac:chgData name="Carmela Giglio" userId="7679140d-bd07-413c-9776-149d801d25e1" providerId="ADAL" clId="{9D08D40B-D6B9-42D3-B27A-E1D53062C6D0}" dt="2024-04-02T08:30:13.478" v="476" actId="20577"/>
          <ac:spMkLst>
            <pc:docMk/>
            <pc:sldMk cId="3262701833" sldId="260"/>
            <ac:spMk id="2" creationId="{72994B8C-D513-9506-040A-538333E2333B}"/>
          </ac:spMkLst>
        </pc:spChg>
        <pc:spChg chg="mod">
          <ac:chgData name="Carmela Giglio" userId="7679140d-bd07-413c-9776-149d801d25e1" providerId="ADAL" clId="{9D08D40B-D6B9-42D3-B27A-E1D53062C6D0}" dt="2024-04-02T08:32:41.599" v="628" actId="1076"/>
          <ac:spMkLst>
            <pc:docMk/>
            <pc:sldMk cId="3262701833" sldId="260"/>
            <ac:spMk id="4" creationId="{BDCE6C7E-36D5-1B0C-AE7F-7286A49B757A}"/>
          </ac:spMkLst>
        </pc:spChg>
        <pc:spChg chg="mod">
          <ac:chgData name="Carmela Giglio" userId="7679140d-bd07-413c-9776-149d801d25e1" providerId="ADAL" clId="{9D08D40B-D6B9-42D3-B27A-E1D53062C6D0}" dt="2024-04-02T08:32:36.338" v="626" actId="1076"/>
          <ac:spMkLst>
            <pc:docMk/>
            <pc:sldMk cId="3262701833" sldId="260"/>
            <ac:spMk id="8" creationId="{63CF45BA-8E8D-14A4-0CAA-19F7E6B7DDAB}"/>
          </ac:spMkLst>
        </pc:spChg>
        <pc:picChg chg="del">
          <ac:chgData name="Carmela Giglio" userId="7679140d-bd07-413c-9776-149d801d25e1" providerId="ADAL" clId="{9D08D40B-D6B9-42D3-B27A-E1D53062C6D0}" dt="2024-04-02T08:30:33.660" v="481" actId="478"/>
          <ac:picMkLst>
            <pc:docMk/>
            <pc:sldMk cId="3262701833" sldId="260"/>
            <ac:picMk id="5" creationId="{F9A51590-A501-EF47-9FA6-CB83D1386286}"/>
          </ac:picMkLst>
        </pc:picChg>
        <pc:picChg chg="add mod">
          <ac:chgData name="Carmela Giglio" userId="7679140d-bd07-413c-9776-149d801d25e1" providerId="ADAL" clId="{9D08D40B-D6B9-42D3-B27A-E1D53062C6D0}" dt="2024-04-02T08:32:44.527" v="630" actId="1076"/>
          <ac:picMkLst>
            <pc:docMk/>
            <pc:sldMk cId="3262701833" sldId="260"/>
            <ac:picMk id="6" creationId="{C9D320D9-20C6-0C78-BAC3-99E47FB9EE26}"/>
          </ac:picMkLst>
        </pc:picChg>
      </pc:sldChg>
      <pc:sldChg chg="del">
        <pc:chgData name="Carmela Giglio" userId="7679140d-bd07-413c-9776-149d801d25e1" providerId="ADAL" clId="{9D08D40B-D6B9-42D3-B27A-E1D53062C6D0}" dt="2024-04-02T08:29:59.768" v="438" actId="47"/>
        <pc:sldMkLst>
          <pc:docMk/>
          <pc:sldMk cId="749141202" sldId="261"/>
        </pc:sldMkLst>
      </pc:sldChg>
      <pc:sldChg chg="del">
        <pc:chgData name="Carmela Giglio" userId="7679140d-bd07-413c-9776-149d801d25e1" providerId="ADAL" clId="{9D08D40B-D6B9-42D3-B27A-E1D53062C6D0}" dt="2024-04-02T08:30:01.200" v="439" actId="47"/>
        <pc:sldMkLst>
          <pc:docMk/>
          <pc:sldMk cId="1992528194" sldId="262"/>
        </pc:sldMkLst>
      </pc:sldChg>
      <pc:sldChg chg="addSp delSp modSp add mod">
        <pc:chgData name="Carmela Giglio" userId="7679140d-bd07-413c-9776-149d801d25e1" providerId="ADAL" clId="{9D08D40B-D6B9-42D3-B27A-E1D53062C6D0}" dt="2024-04-02T08:46:25.233" v="694" actId="1076"/>
        <pc:sldMkLst>
          <pc:docMk/>
          <pc:sldMk cId="4126688352" sldId="263"/>
        </pc:sldMkLst>
        <pc:spChg chg="mod">
          <ac:chgData name="Carmela Giglio" userId="7679140d-bd07-413c-9776-149d801d25e1" providerId="ADAL" clId="{9D08D40B-D6B9-42D3-B27A-E1D53062C6D0}" dt="2024-04-02T08:26:28.626" v="348" actId="20577"/>
          <ac:spMkLst>
            <pc:docMk/>
            <pc:sldMk cId="4126688352" sldId="263"/>
            <ac:spMk id="4" creationId="{BDCE6C7E-36D5-1B0C-AE7F-7286A49B757A}"/>
          </ac:spMkLst>
        </pc:spChg>
        <pc:spChg chg="mod">
          <ac:chgData name="Carmela Giglio" userId="7679140d-bd07-413c-9776-149d801d25e1" providerId="ADAL" clId="{9D08D40B-D6B9-42D3-B27A-E1D53062C6D0}" dt="2024-04-02T08:46:25.233" v="694" actId="1076"/>
          <ac:spMkLst>
            <pc:docMk/>
            <pc:sldMk cId="4126688352" sldId="263"/>
            <ac:spMk id="8" creationId="{63CF45BA-8E8D-14A4-0CAA-19F7E6B7DDAB}"/>
          </ac:spMkLst>
        </pc:spChg>
        <pc:picChg chg="del">
          <ac:chgData name="Carmela Giglio" userId="7679140d-bd07-413c-9776-149d801d25e1" providerId="ADAL" clId="{9D08D40B-D6B9-42D3-B27A-E1D53062C6D0}" dt="2024-04-02T08:26:02.831" v="345" actId="478"/>
          <ac:picMkLst>
            <pc:docMk/>
            <pc:sldMk cId="4126688352" sldId="263"/>
            <ac:picMk id="5" creationId="{0369D9D7-C229-6F69-088C-E222A5B49397}"/>
          </ac:picMkLst>
        </pc:picChg>
        <pc:picChg chg="add mod">
          <ac:chgData name="Carmela Giglio" userId="7679140d-bd07-413c-9776-149d801d25e1" providerId="ADAL" clId="{9D08D40B-D6B9-42D3-B27A-E1D53062C6D0}" dt="2024-04-02T08:26:33.380" v="351" actId="1076"/>
          <ac:picMkLst>
            <pc:docMk/>
            <pc:sldMk cId="4126688352" sldId="263"/>
            <ac:picMk id="6" creationId="{84FAA37D-7C16-207D-870C-745533973AA8}"/>
          </ac:picMkLst>
        </pc:picChg>
      </pc:sldChg>
    </pc:docChg>
  </pc:docChgLst>
  <pc:docChgLst>
    <pc:chgData name="Carmela Giglio" userId="7679140d-bd07-413c-9776-149d801d25e1" providerId="ADAL" clId="{51A30AD1-7B92-4C59-977A-FFB360D08D92}"/>
    <pc:docChg chg="custSel addSld delSld modSld">
      <pc:chgData name="Carmela Giglio" userId="7679140d-bd07-413c-9776-149d801d25e1" providerId="ADAL" clId="{51A30AD1-7B92-4C59-977A-FFB360D08D92}" dt="2024-04-04T15:43:11.156" v="318" actId="1076"/>
      <pc:docMkLst>
        <pc:docMk/>
      </pc:docMkLst>
      <pc:sldChg chg="modSp mod">
        <pc:chgData name="Carmela Giglio" userId="7679140d-bd07-413c-9776-149d801d25e1" providerId="ADAL" clId="{51A30AD1-7B92-4C59-977A-FFB360D08D92}" dt="2024-04-04T15:28:33.348" v="9" actId="20577"/>
        <pc:sldMkLst>
          <pc:docMk/>
          <pc:sldMk cId="594806665" sldId="256"/>
        </pc:sldMkLst>
        <pc:spChg chg="mod">
          <ac:chgData name="Carmela Giglio" userId="7679140d-bd07-413c-9776-149d801d25e1" providerId="ADAL" clId="{51A30AD1-7B92-4C59-977A-FFB360D08D92}" dt="2024-04-04T15:28:33.348" v="9" actId="20577"/>
          <ac:spMkLst>
            <pc:docMk/>
            <pc:sldMk cId="594806665" sldId="256"/>
            <ac:spMk id="2" creationId="{58E8ED9D-AE41-A9E8-1A32-E3248933C986}"/>
          </ac:spMkLst>
        </pc:spChg>
      </pc:sldChg>
      <pc:sldChg chg="addSp delSp modSp mod">
        <pc:chgData name="Carmela Giglio" userId="7679140d-bd07-413c-9776-149d801d25e1" providerId="ADAL" clId="{51A30AD1-7B92-4C59-977A-FFB360D08D92}" dt="2024-04-04T15:42:56.276" v="316" actId="14100"/>
        <pc:sldMkLst>
          <pc:docMk/>
          <pc:sldMk cId="2711129071" sldId="257"/>
        </pc:sldMkLst>
        <pc:spChg chg="mod">
          <ac:chgData name="Carmela Giglio" userId="7679140d-bd07-413c-9776-149d801d25e1" providerId="ADAL" clId="{51A30AD1-7B92-4C59-977A-FFB360D08D92}" dt="2024-04-04T15:28:52.258" v="17" actId="14100"/>
          <ac:spMkLst>
            <pc:docMk/>
            <pc:sldMk cId="2711129071" sldId="257"/>
            <ac:spMk id="2" creationId="{72994B8C-D513-9506-040A-538333E2333B}"/>
          </ac:spMkLst>
        </pc:spChg>
        <pc:spChg chg="mod">
          <ac:chgData name="Carmela Giglio" userId="7679140d-bd07-413c-9776-149d801d25e1" providerId="ADAL" clId="{51A30AD1-7B92-4C59-977A-FFB360D08D92}" dt="2024-04-04T15:42:54.851" v="315" actId="14100"/>
          <ac:spMkLst>
            <pc:docMk/>
            <pc:sldMk cId="2711129071" sldId="257"/>
            <ac:spMk id="3" creationId="{625B88BB-CDA6-E4CC-64C3-0D2611428026}"/>
          </ac:spMkLst>
        </pc:spChg>
        <pc:spChg chg="mod">
          <ac:chgData name="Carmela Giglio" userId="7679140d-bd07-413c-9776-149d801d25e1" providerId="ADAL" clId="{51A30AD1-7B92-4C59-977A-FFB360D08D92}" dt="2024-04-04T15:31:43.278" v="72" actId="20577"/>
          <ac:spMkLst>
            <pc:docMk/>
            <pc:sldMk cId="2711129071" sldId="257"/>
            <ac:spMk id="4" creationId="{BDCE6C7E-36D5-1B0C-AE7F-7286A49B757A}"/>
          </ac:spMkLst>
        </pc:spChg>
        <pc:picChg chg="add del mod">
          <ac:chgData name="Carmela Giglio" userId="7679140d-bd07-413c-9776-149d801d25e1" providerId="ADAL" clId="{51A30AD1-7B92-4C59-977A-FFB360D08D92}" dt="2024-04-04T15:31:37.078" v="66" actId="478"/>
          <ac:picMkLst>
            <pc:docMk/>
            <pc:sldMk cId="2711129071" sldId="257"/>
            <ac:picMk id="6" creationId="{48E367D3-E428-4688-B351-FCCC86C1CDBC}"/>
          </ac:picMkLst>
        </pc:picChg>
        <pc:picChg chg="del">
          <ac:chgData name="Carmela Giglio" userId="7679140d-bd07-413c-9776-149d801d25e1" providerId="ADAL" clId="{51A30AD1-7B92-4C59-977A-FFB360D08D92}" dt="2024-04-04T15:29:06.898" v="20" actId="478"/>
          <ac:picMkLst>
            <pc:docMk/>
            <pc:sldMk cId="2711129071" sldId="257"/>
            <ac:picMk id="7" creationId="{CB086060-5982-A2F5-B8A3-DC4F98DB4B38}"/>
          </ac:picMkLst>
        </pc:picChg>
        <pc:picChg chg="add mod">
          <ac:chgData name="Carmela Giglio" userId="7679140d-bd07-413c-9776-149d801d25e1" providerId="ADAL" clId="{51A30AD1-7B92-4C59-977A-FFB360D08D92}" dt="2024-04-04T15:42:56.276" v="316" actId="14100"/>
          <ac:picMkLst>
            <pc:docMk/>
            <pc:sldMk cId="2711129071" sldId="257"/>
            <ac:picMk id="9" creationId="{43122074-1A7A-87D5-8A21-637D713E57CE}"/>
          </ac:picMkLst>
        </pc:picChg>
        <pc:picChg chg="del">
          <ac:chgData name="Carmela Giglio" userId="7679140d-bd07-413c-9776-149d801d25e1" providerId="ADAL" clId="{51A30AD1-7B92-4C59-977A-FFB360D08D92}" dt="2024-04-04T15:29:07.638" v="21" actId="478"/>
          <ac:picMkLst>
            <pc:docMk/>
            <pc:sldMk cId="2711129071" sldId="257"/>
            <ac:picMk id="10" creationId="{79EE8550-794D-833E-0A73-DDDEC328159B}"/>
          </ac:picMkLst>
        </pc:picChg>
      </pc:sldChg>
      <pc:sldChg chg="del">
        <pc:chgData name="Carmela Giglio" userId="7679140d-bd07-413c-9776-149d801d25e1" providerId="ADAL" clId="{51A30AD1-7B92-4C59-977A-FFB360D08D92}" dt="2024-04-04T15:29:42.708" v="34" actId="47"/>
        <pc:sldMkLst>
          <pc:docMk/>
          <pc:sldMk cId="26989032" sldId="258"/>
        </pc:sldMkLst>
      </pc:sldChg>
      <pc:sldChg chg="addSp modSp add mod">
        <pc:chgData name="Carmela Giglio" userId="7679140d-bd07-413c-9776-149d801d25e1" providerId="ADAL" clId="{51A30AD1-7B92-4C59-977A-FFB360D08D92}" dt="2024-04-04T15:32:25.287" v="84" actId="1076"/>
        <pc:sldMkLst>
          <pc:docMk/>
          <pc:sldMk cId="2231140640" sldId="258"/>
        </pc:sldMkLst>
        <pc:spChg chg="mod">
          <ac:chgData name="Carmela Giglio" userId="7679140d-bd07-413c-9776-149d801d25e1" providerId="ADAL" clId="{51A30AD1-7B92-4C59-977A-FFB360D08D92}" dt="2024-04-04T15:32:10.738" v="79" actId="14100"/>
          <ac:spMkLst>
            <pc:docMk/>
            <pc:sldMk cId="2231140640" sldId="258"/>
            <ac:spMk id="3" creationId="{625B88BB-CDA6-E4CC-64C3-0D2611428026}"/>
          </ac:spMkLst>
        </pc:spChg>
        <pc:spChg chg="mod">
          <ac:chgData name="Carmela Giglio" userId="7679140d-bd07-413c-9776-149d801d25e1" providerId="ADAL" clId="{51A30AD1-7B92-4C59-977A-FFB360D08D92}" dt="2024-04-04T15:32:08.138" v="78" actId="20577"/>
          <ac:spMkLst>
            <pc:docMk/>
            <pc:sldMk cId="2231140640" sldId="258"/>
            <ac:spMk id="4" creationId="{BDCE6C7E-36D5-1B0C-AE7F-7286A49B757A}"/>
          </ac:spMkLst>
        </pc:spChg>
        <pc:picChg chg="add mod">
          <ac:chgData name="Carmela Giglio" userId="7679140d-bd07-413c-9776-149d801d25e1" providerId="ADAL" clId="{51A30AD1-7B92-4C59-977A-FFB360D08D92}" dt="2024-04-04T15:32:12.352" v="80" actId="1076"/>
          <ac:picMkLst>
            <pc:docMk/>
            <pc:sldMk cId="2231140640" sldId="258"/>
            <ac:picMk id="6" creationId="{9D0BE846-9DF9-EDC7-1359-C9D8B00A58B2}"/>
          </ac:picMkLst>
        </pc:picChg>
        <pc:picChg chg="add mod">
          <ac:chgData name="Carmela Giglio" userId="7679140d-bd07-413c-9776-149d801d25e1" providerId="ADAL" clId="{51A30AD1-7B92-4C59-977A-FFB360D08D92}" dt="2024-04-04T15:32:25.287" v="84" actId="1076"/>
          <ac:picMkLst>
            <pc:docMk/>
            <pc:sldMk cId="2231140640" sldId="258"/>
            <ac:picMk id="8" creationId="{780DE7A4-1586-F5FF-741D-F8171E63C66E}"/>
          </ac:picMkLst>
        </pc:picChg>
      </pc:sldChg>
      <pc:sldChg chg="addSp delSp modSp add mod">
        <pc:chgData name="Carmela Giglio" userId="7679140d-bd07-413c-9776-149d801d25e1" providerId="ADAL" clId="{51A30AD1-7B92-4C59-977A-FFB360D08D92}" dt="2024-04-04T15:43:07.207" v="317" actId="1076"/>
        <pc:sldMkLst>
          <pc:docMk/>
          <pc:sldMk cId="1226705352" sldId="259"/>
        </pc:sldMkLst>
        <pc:spChg chg="mod">
          <ac:chgData name="Carmela Giglio" userId="7679140d-bd07-413c-9776-149d801d25e1" providerId="ADAL" clId="{51A30AD1-7B92-4C59-977A-FFB360D08D92}" dt="2024-04-04T15:32:41.951" v="93" actId="14100"/>
          <ac:spMkLst>
            <pc:docMk/>
            <pc:sldMk cId="1226705352" sldId="259"/>
            <ac:spMk id="2" creationId="{72994B8C-D513-9506-040A-538333E2333B}"/>
          </ac:spMkLst>
        </pc:spChg>
        <pc:spChg chg="mod">
          <ac:chgData name="Carmela Giglio" userId="7679140d-bd07-413c-9776-149d801d25e1" providerId="ADAL" clId="{51A30AD1-7B92-4C59-977A-FFB360D08D92}" dt="2024-04-04T15:38:29.937" v="217" actId="120"/>
          <ac:spMkLst>
            <pc:docMk/>
            <pc:sldMk cId="1226705352" sldId="259"/>
            <ac:spMk id="3" creationId="{625B88BB-CDA6-E4CC-64C3-0D2611428026}"/>
          </ac:spMkLst>
        </pc:spChg>
        <pc:spChg chg="mod">
          <ac:chgData name="Carmela Giglio" userId="7679140d-bd07-413c-9776-149d801d25e1" providerId="ADAL" clId="{51A30AD1-7B92-4C59-977A-FFB360D08D92}" dt="2024-04-04T15:36:57.757" v="175" actId="20577"/>
          <ac:spMkLst>
            <pc:docMk/>
            <pc:sldMk cId="1226705352" sldId="259"/>
            <ac:spMk id="4" creationId="{BDCE6C7E-36D5-1B0C-AE7F-7286A49B757A}"/>
          </ac:spMkLst>
        </pc:spChg>
        <pc:picChg chg="del">
          <ac:chgData name="Carmela Giglio" userId="7679140d-bd07-413c-9776-149d801d25e1" providerId="ADAL" clId="{51A30AD1-7B92-4C59-977A-FFB360D08D92}" dt="2024-04-04T15:32:58.632" v="96" actId="478"/>
          <ac:picMkLst>
            <pc:docMk/>
            <pc:sldMk cId="1226705352" sldId="259"/>
            <ac:picMk id="6" creationId="{9D0BE846-9DF9-EDC7-1359-C9D8B00A58B2}"/>
          </ac:picMkLst>
        </pc:picChg>
        <pc:picChg chg="add mod">
          <ac:chgData name="Carmela Giglio" userId="7679140d-bd07-413c-9776-149d801d25e1" providerId="ADAL" clId="{51A30AD1-7B92-4C59-977A-FFB360D08D92}" dt="2024-04-04T15:43:07.207" v="317" actId="1076"/>
          <ac:picMkLst>
            <pc:docMk/>
            <pc:sldMk cId="1226705352" sldId="259"/>
            <ac:picMk id="7" creationId="{7298AC2C-0972-0566-3322-4F9DAA8771F1}"/>
          </ac:picMkLst>
        </pc:picChg>
        <pc:picChg chg="del">
          <ac:chgData name="Carmela Giglio" userId="7679140d-bd07-413c-9776-149d801d25e1" providerId="ADAL" clId="{51A30AD1-7B92-4C59-977A-FFB360D08D92}" dt="2024-04-04T15:32:58.177" v="95" actId="478"/>
          <ac:picMkLst>
            <pc:docMk/>
            <pc:sldMk cId="1226705352" sldId="259"/>
            <ac:picMk id="8" creationId="{780DE7A4-1586-F5FF-741D-F8171E63C66E}"/>
          </ac:picMkLst>
        </pc:picChg>
        <pc:picChg chg="add del mod">
          <ac:chgData name="Carmela Giglio" userId="7679140d-bd07-413c-9776-149d801d25e1" providerId="ADAL" clId="{51A30AD1-7B92-4C59-977A-FFB360D08D92}" dt="2024-04-04T15:36:34.237" v="163" actId="478"/>
          <ac:picMkLst>
            <pc:docMk/>
            <pc:sldMk cId="1226705352" sldId="259"/>
            <ac:picMk id="10" creationId="{409322AB-E4C3-CB5D-E2FC-843AFA78CBB3}"/>
          </ac:picMkLst>
        </pc:picChg>
        <pc:picChg chg="add mod">
          <ac:chgData name="Carmela Giglio" userId="7679140d-bd07-413c-9776-149d801d25e1" providerId="ADAL" clId="{51A30AD1-7B92-4C59-977A-FFB360D08D92}" dt="2024-04-04T15:37:23.647" v="189" actId="1076"/>
          <ac:picMkLst>
            <pc:docMk/>
            <pc:sldMk cId="1226705352" sldId="259"/>
            <ac:picMk id="12" creationId="{177CD3FE-D5E6-FD12-41C3-912A65C25546}"/>
          </ac:picMkLst>
        </pc:picChg>
        <pc:picChg chg="add mod">
          <ac:chgData name="Carmela Giglio" userId="7679140d-bd07-413c-9776-149d801d25e1" providerId="ADAL" clId="{51A30AD1-7B92-4C59-977A-FFB360D08D92}" dt="2024-04-04T15:37:09.027" v="183" actId="1076"/>
          <ac:picMkLst>
            <pc:docMk/>
            <pc:sldMk cId="1226705352" sldId="259"/>
            <ac:picMk id="14" creationId="{19E602DC-2D76-C810-35DA-CE8934ECCFC9}"/>
          </ac:picMkLst>
        </pc:picChg>
      </pc:sldChg>
      <pc:sldChg chg="del">
        <pc:chgData name="Carmela Giglio" userId="7679140d-bd07-413c-9776-149d801d25e1" providerId="ADAL" clId="{51A30AD1-7B92-4C59-977A-FFB360D08D92}" dt="2024-04-04T15:29:43.503" v="35" actId="47"/>
        <pc:sldMkLst>
          <pc:docMk/>
          <pc:sldMk cId="2159823575" sldId="259"/>
        </pc:sldMkLst>
      </pc:sldChg>
      <pc:sldChg chg="del">
        <pc:chgData name="Carmela Giglio" userId="7679140d-bd07-413c-9776-149d801d25e1" providerId="ADAL" clId="{51A30AD1-7B92-4C59-977A-FFB360D08D92}" dt="2024-04-04T15:29:44.653" v="37" actId="47"/>
        <pc:sldMkLst>
          <pc:docMk/>
          <pc:sldMk cId="1434187607" sldId="260"/>
        </pc:sldMkLst>
      </pc:sldChg>
      <pc:sldChg chg="addSp delSp modSp add mod">
        <pc:chgData name="Carmela Giglio" userId="7679140d-bd07-413c-9776-149d801d25e1" providerId="ADAL" clId="{51A30AD1-7B92-4C59-977A-FFB360D08D92}" dt="2024-04-04T15:43:11.156" v="318" actId="1076"/>
        <pc:sldMkLst>
          <pc:docMk/>
          <pc:sldMk cId="2722198742" sldId="260"/>
        </pc:sldMkLst>
        <pc:spChg chg="mod">
          <ac:chgData name="Carmela Giglio" userId="7679140d-bd07-413c-9776-149d801d25e1" providerId="ADAL" clId="{51A30AD1-7B92-4C59-977A-FFB360D08D92}" dt="2024-04-04T15:43:11.156" v="318" actId="1076"/>
          <ac:spMkLst>
            <pc:docMk/>
            <pc:sldMk cId="2722198742" sldId="260"/>
            <ac:spMk id="3" creationId="{625B88BB-CDA6-E4CC-64C3-0D2611428026}"/>
          </ac:spMkLst>
        </pc:spChg>
        <pc:spChg chg="mod">
          <ac:chgData name="Carmela Giglio" userId="7679140d-bd07-413c-9776-149d801d25e1" providerId="ADAL" clId="{51A30AD1-7B92-4C59-977A-FFB360D08D92}" dt="2024-04-04T15:38:01.303" v="202" actId="20577"/>
          <ac:spMkLst>
            <pc:docMk/>
            <pc:sldMk cId="2722198742" sldId="260"/>
            <ac:spMk id="4" creationId="{BDCE6C7E-36D5-1B0C-AE7F-7286A49B757A}"/>
          </ac:spMkLst>
        </pc:spChg>
        <pc:picChg chg="add mod">
          <ac:chgData name="Carmela Giglio" userId="7679140d-bd07-413c-9776-149d801d25e1" providerId="ADAL" clId="{51A30AD1-7B92-4C59-977A-FFB360D08D92}" dt="2024-04-04T15:38:10.347" v="209" actId="14100"/>
          <ac:picMkLst>
            <pc:docMk/>
            <pc:sldMk cId="2722198742" sldId="260"/>
            <ac:picMk id="6" creationId="{5868BBE2-8DCB-0AEF-44AE-624B17B27A2B}"/>
          </ac:picMkLst>
        </pc:picChg>
        <pc:picChg chg="del">
          <ac:chgData name="Carmela Giglio" userId="7679140d-bd07-413c-9776-149d801d25e1" providerId="ADAL" clId="{51A30AD1-7B92-4C59-977A-FFB360D08D92}" dt="2024-04-04T15:37:33.507" v="192" actId="478"/>
          <ac:picMkLst>
            <pc:docMk/>
            <pc:sldMk cId="2722198742" sldId="260"/>
            <ac:picMk id="7" creationId="{7298AC2C-0972-0566-3322-4F9DAA8771F1}"/>
          </ac:picMkLst>
        </pc:picChg>
        <pc:picChg chg="add mod">
          <ac:chgData name="Carmela Giglio" userId="7679140d-bd07-413c-9776-149d801d25e1" providerId="ADAL" clId="{51A30AD1-7B92-4C59-977A-FFB360D08D92}" dt="2024-04-04T15:38:08.697" v="207" actId="14100"/>
          <ac:picMkLst>
            <pc:docMk/>
            <pc:sldMk cId="2722198742" sldId="260"/>
            <ac:picMk id="9" creationId="{4FAA6AFB-B848-C235-15C4-6157BEF69139}"/>
          </ac:picMkLst>
        </pc:picChg>
      </pc:sldChg>
      <pc:sldChg chg="del">
        <pc:chgData name="Carmela Giglio" userId="7679140d-bd07-413c-9776-149d801d25e1" providerId="ADAL" clId="{51A30AD1-7B92-4C59-977A-FFB360D08D92}" dt="2024-04-04T15:29:44.088" v="36" actId="47"/>
        <pc:sldMkLst>
          <pc:docMk/>
          <pc:sldMk cId="449679922" sldId="261"/>
        </pc:sldMkLst>
      </pc:sldChg>
      <pc:sldChg chg="addSp delSp modSp add mod">
        <pc:chgData name="Carmela Giglio" userId="7679140d-bd07-413c-9776-149d801d25e1" providerId="ADAL" clId="{51A30AD1-7B92-4C59-977A-FFB360D08D92}" dt="2024-04-04T15:40:27.556" v="279" actId="1076"/>
        <pc:sldMkLst>
          <pc:docMk/>
          <pc:sldMk cId="4119546986" sldId="261"/>
        </pc:sldMkLst>
        <pc:spChg chg="mod">
          <ac:chgData name="Carmela Giglio" userId="7679140d-bd07-413c-9776-149d801d25e1" providerId="ADAL" clId="{51A30AD1-7B92-4C59-977A-FFB360D08D92}" dt="2024-04-04T15:39:00.650" v="250" actId="20577"/>
          <ac:spMkLst>
            <pc:docMk/>
            <pc:sldMk cId="4119546986" sldId="261"/>
            <ac:spMk id="2" creationId="{72994B8C-D513-9506-040A-538333E2333B}"/>
          </ac:spMkLst>
        </pc:spChg>
        <pc:spChg chg="mod">
          <ac:chgData name="Carmela Giglio" userId="7679140d-bd07-413c-9776-149d801d25e1" providerId="ADAL" clId="{51A30AD1-7B92-4C59-977A-FFB360D08D92}" dt="2024-04-04T15:40:25.926" v="278" actId="113"/>
          <ac:spMkLst>
            <pc:docMk/>
            <pc:sldMk cId="4119546986" sldId="261"/>
            <ac:spMk id="3" creationId="{625B88BB-CDA6-E4CC-64C3-0D2611428026}"/>
          </ac:spMkLst>
        </pc:spChg>
        <pc:spChg chg="mod">
          <ac:chgData name="Carmela Giglio" userId="7679140d-bd07-413c-9776-149d801d25e1" providerId="ADAL" clId="{51A30AD1-7B92-4C59-977A-FFB360D08D92}" dt="2024-04-04T15:40:00.177" v="274" actId="20577"/>
          <ac:spMkLst>
            <pc:docMk/>
            <pc:sldMk cId="4119546986" sldId="261"/>
            <ac:spMk id="4" creationId="{BDCE6C7E-36D5-1B0C-AE7F-7286A49B757A}"/>
          </ac:spMkLst>
        </pc:spChg>
        <pc:picChg chg="del">
          <ac:chgData name="Carmela Giglio" userId="7679140d-bd07-413c-9776-149d801d25e1" providerId="ADAL" clId="{51A30AD1-7B92-4C59-977A-FFB360D08D92}" dt="2024-04-04T15:39:09.560" v="252" actId="478"/>
          <ac:picMkLst>
            <pc:docMk/>
            <pc:sldMk cId="4119546986" sldId="261"/>
            <ac:picMk id="6" creationId="{5868BBE2-8DCB-0AEF-44AE-624B17B27A2B}"/>
          </ac:picMkLst>
        </pc:picChg>
        <pc:picChg chg="add mod">
          <ac:chgData name="Carmela Giglio" userId="7679140d-bd07-413c-9776-149d801d25e1" providerId="ADAL" clId="{51A30AD1-7B92-4C59-977A-FFB360D08D92}" dt="2024-04-04T15:40:27.556" v="279" actId="1076"/>
          <ac:picMkLst>
            <pc:docMk/>
            <pc:sldMk cId="4119546986" sldId="261"/>
            <ac:picMk id="7" creationId="{427253C6-7C0F-E5A7-B2D3-82C7B0BD03CB}"/>
          </ac:picMkLst>
        </pc:picChg>
        <pc:picChg chg="del">
          <ac:chgData name="Carmela Giglio" userId="7679140d-bd07-413c-9776-149d801d25e1" providerId="ADAL" clId="{51A30AD1-7B92-4C59-977A-FFB360D08D92}" dt="2024-04-04T15:39:10.045" v="253" actId="478"/>
          <ac:picMkLst>
            <pc:docMk/>
            <pc:sldMk cId="4119546986" sldId="261"/>
            <ac:picMk id="9" creationId="{4FAA6AFB-B848-C235-15C4-6157BEF69139}"/>
          </ac:picMkLst>
        </pc:picChg>
      </pc:sldChg>
      <pc:sldChg chg="addSp delSp modSp add mod">
        <pc:chgData name="Carmela Giglio" userId="7679140d-bd07-413c-9776-149d801d25e1" providerId="ADAL" clId="{51A30AD1-7B92-4C59-977A-FFB360D08D92}" dt="2024-04-04T15:42:20.126" v="310" actId="1076"/>
        <pc:sldMkLst>
          <pc:docMk/>
          <pc:sldMk cId="2449400889" sldId="262"/>
        </pc:sldMkLst>
        <pc:spChg chg="mod">
          <ac:chgData name="Carmela Giglio" userId="7679140d-bd07-413c-9776-149d801d25e1" providerId="ADAL" clId="{51A30AD1-7B92-4C59-977A-FFB360D08D92}" dt="2024-04-04T15:42:18.607" v="309" actId="1076"/>
          <ac:spMkLst>
            <pc:docMk/>
            <pc:sldMk cId="2449400889" sldId="262"/>
            <ac:spMk id="3" creationId="{625B88BB-CDA6-E4CC-64C3-0D2611428026}"/>
          </ac:spMkLst>
        </pc:spChg>
        <pc:spChg chg="mod">
          <ac:chgData name="Carmela Giglio" userId="7679140d-bd07-413c-9776-149d801d25e1" providerId="ADAL" clId="{51A30AD1-7B92-4C59-977A-FFB360D08D92}" dt="2024-04-04T15:41:05.817" v="291" actId="20577"/>
          <ac:spMkLst>
            <pc:docMk/>
            <pc:sldMk cId="2449400889" sldId="262"/>
            <ac:spMk id="4" creationId="{BDCE6C7E-36D5-1B0C-AE7F-7286A49B757A}"/>
          </ac:spMkLst>
        </pc:spChg>
        <pc:picChg chg="add mod">
          <ac:chgData name="Carmela Giglio" userId="7679140d-bd07-413c-9776-149d801d25e1" providerId="ADAL" clId="{51A30AD1-7B92-4C59-977A-FFB360D08D92}" dt="2024-04-04T15:42:20.126" v="310" actId="1076"/>
          <ac:picMkLst>
            <pc:docMk/>
            <pc:sldMk cId="2449400889" sldId="262"/>
            <ac:picMk id="6" creationId="{8F50F551-42B1-6A73-D4B7-976404E6FAA2}"/>
          </ac:picMkLst>
        </pc:picChg>
        <pc:picChg chg="del">
          <ac:chgData name="Carmela Giglio" userId="7679140d-bd07-413c-9776-149d801d25e1" providerId="ADAL" clId="{51A30AD1-7B92-4C59-977A-FFB360D08D92}" dt="2024-04-04T15:40:31.537" v="281" actId="478"/>
          <ac:picMkLst>
            <pc:docMk/>
            <pc:sldMk cId="2449400889" sldId="262"/>
            <ac:picMk id="7" creationId="{427253C6-7C0F-E5A7-B2D3-82C7B0BD03CB}"/>
          </ac:picMkLst>
        </pc:picChg>
      </pc:sldChg>
      <pc:sldChg chg="del">
        <pc:chgData name="Carmela Giglio" userId="7679140d-bd07-413c-9776-149d801d25e1" providerId="ADAL" clId="{51A30AD1-7B92-4C59-977A-FFB360D08D92}" dt="2024-04-04T15:29:45.173" v="38" actId="47"/>
        <pc:sldMkLst>
          <pc:docMk/>
          <pc:sldMk cId="3079067308" sldId="262"/>
        </pc:sldMkLst>
      </pc:sldChg>
      <pc:sldChg chg="del">
        <pc:chgData name="Carmela Giglio" userId="7679140d-bd07-413c-9776-149d801d25e1" providerId="ADAL" clId="{51A30AD1-7B92-4C59-977A-FFB360D08D92}" dt="2024-04-04T15:29:45.756" v="39" actId="47"/>
        <pc:sldMkLst>
          <pc:docMk/>
          <pc:sldMk cId="1397124696" sldId="263"/>
        </pc:sldMkLst>
      </pc:sldChg>
      <pc:sldChg chg="del">
        <pc:chgData name="Carmela Giglio" userId="7679140d-bd07-413c-9776-149d801d25e1" providerId="ADAL" clId="{51A30AD1-7B92-4C59-977A-FFB360D08D92}" dt="2024-04-04T15:29:46.376" v="40" actId="47"/>
        <pc:sldMkLst>
          <pc:docMk/>
          <pc:sldMk cId="3059272706" sldId="264"/>
        </pc:sldMkLst>
      </pc:sldChg>
      <pc:sldChg chg="del">
        <pc:chgData name="Carmela Giglio" userId="7679140d-bd07-413c-9776-149d801d25e1" providerId="ADAL" clId="{51A30AD1-7B92-4C59-977A-FFB360D08D92}" dt="2024-04-04T15:29:46.828" v="41" actId="47"/>
        <pc:sldMkLst>
          <pc:docMk/>
          <pc:sldMk cId="75836080" sldId="265"/>
        </pc:sldMkLst>
      </pc:sldChg>
      <pc:sldChg chg="del">
        <pc:chgData name="Carmela Giglio" userId="7679140d-bd07-413c-9776-149d801d25e1" providerId="ADAL" clId="{51A30AD1-7B92-4C59-977A-FFB360D08D92}" dt="2024-04-04T15:29:47.373" v="42" actId="47"/>
        <pc:sldMkLst>
          <pc:docMk/>
          <pc:sldMk cId="2491297147" sldId="266"/>
        </pc:sldMkLst>
      </pc:sldChg>
    </pc:docChg>
  </pc:docChgLst>
  <pc:docChgLst>
    <pc:chgData name="Carmela Giglio" userId="7679140d-bd07-413c-9776-149d801d25e1" providerId="ADAL" clId="{B7E06000-3E2E-44AF-A57E-6151E292EFC5}"/>
    <pc:docChg chg="undo custSel addSld modSld sldOrd">
      <pc:chgData name="Carmela Giglio" userId="7679140d-bd07-413c-9776-149d801d25e1" providerId="ADAL" clId="{B7E06000-3E2E-44AF-A57E-6151E292EFC5}" dt="2024-03-15T13:39:58.205" v="823" actId="313"/>
      <pc:docMkLst>
        <pc:docMk/>
      </pc:docMkLst>
      <pc:sldChg chg="modSp new mod">
        <pc:chgData name="Carmela Giglio" userId="7679140d-bd07-413c-9776-149d801d25e1" providerId="ADAL" clId="{B7E06000-3E2E-44AF-A57E-6151E292EFC5}" dt="2024-03-15T11:48:54.563" v="24" actId="20577"/>
        <pc:sldMkLst>
          <pc:docMk/>
          <pc:sldMk cId="594806665" sldId="256"/>
        </pc:sldMkLst>
        <pc:spChg chg="mod">
          <ac:chgData name="Carmela Giglio" userId="7679140d-bd07-413c-9776-149d801d25e1" providerId="ADAL" clId="{B7E06000-3E2E-44AF-A57E-6151E292EFC5}" dt="2024-03-15T11:48:54.563" v="24" actId="20577"/>
          <ac:spMkLst>
            <pc:docMk/>
            <pc:sldMk cId="594806665" sldId="256"/>
            <ac:spMk id="2" creationId="{58E8ED9D-AE41-A9E8-1A32-E3248933C986}"/>
          </ac:spMkLst>
        </pc:spChg>
      </pc:sldChg>
      <pc:sldChg chg="addSp modSp new mod">
        <pc:chgData name="Carmela Giglio" userId="7679140d-bd07-413c-9776-149d801d25e1" providerId="ADAL" clId="{B7E06000-3E2E-44AF-A57E-6151E292EFC5}" dt="2024-03-15T13:38:36.606" v="791" actId="2710"/>
        <pc:sldMkLst>
          <pc:docMk/>
          <pc:sldMk cId="2711129071" sldId="257"/>
        </pc:sldMkLst>
        <pc:spChg chg="mod">
          <ac:chgData name="Carmela Giglio" userId="7679140d-bd07-413c-9776-149d801d25e1" providerId="ADAL" clId="{B7E06000-3E2E-44AF-A57E-6151E292EFC5}" dt="2024-03-15T11:55:13.640" v="105" actId="255"/>
          <ac:spMkLst>
            <pc:docMk/>
            <pc:sldMk cId="2711129071" sldId="257"/>
            <ac:spMk id="2" creationId="{72994B8C-D513-9506-040A-538333E2333B}"/>
          </ac:spMkLst>
        </pc:spChg>
        <pc:spChg chg="mod">
          <ac:chgData name="Carmela Giglio" userId="7679140d-bd07-413c-9776-149d801d25e1" providerId="ADAL" clId="{B7E06000-3E2E-44AF-A57E-6151E292EFC5}" dt="2024-03-15T13:38:36.606" v="791" actId="2710"/>
          <ac:spMkLst>
            <pc:docMk/>
            <pc:sldMk cId="2711129071" sldId="257"/>
            <ac:spMk id="3" creationId="{625B88BB-CDA6-E4CC-64C3-0D2611428026}"/>
          </ac:spMkLst>
        </pc:spChg>
        <pc:spChg chg="add mod">
          <ac:chgData name="Carmela Giglio" userId="7679140d-bd07-413c-9776-149d801d25e1" providerId="ADAL" clId="{B7E06000-3E2E-44AF-A57E-6151E292EFC5}" dt="2024-03-15T11:55:32.533" v="141" actId="20577"/>
          <ac:spMkLst>
            <pc:docMk/>
            <pc:sldMk cId="2711129071" sldId="257"/>
            <ac:spMk id="4" creationId="{BDCE6C7E-36D5-1B0C-AE7F-7286A49B757A}"/>
          </ac:spMkLst>
        </pc:spChg>
      </pc:sldChg>
      <pc:sldChg chg="addSp delSp modSp add mod">
        <pc:chgData name="Carmela Giglio" userId="7679140d-bd07-413c-9776-149d801d25e1" providerId="ADAL" clId="{B7E06000-3E2E-44AF-A57E-6151E292EFC5}" dt="2024-03-15T13:39:24.434" v="807" actId="20577"/>
        <pc:sldMkLst>
          <pc:docMk/>
          <pc:sldMk cId="2281607561" sldId="258"/>
        </pc:sldMkLst>
        <pc:spChg chg="mod">
          <ac:chgData name="Carmela Giglio" userId="7679140d-bd07-413c-9776-149d801d25e1" providerId="ADAL" clId="{B7E06000-3E2E-44AF-A57E-6151E292EFC5}" dt="2024-03-15T12:47:00.136" v="297" actId="20577"/>
          <ac:spMkLst>
            <pc:docMk/>
            <pc:sldMk cId="2281607561" sldId="258"/>
            <ac:spMk id="2" creationId="{72994B8C-D513-9506-040A-538333E2333B}"/>
          </ac:spMkLst>
        </pc:spChg>
        <pc:spChg chg="del mod">
          <ac:chgData name="Carmela Giglio" userId="7679140d-bd07-413c-9776-149d801d25e1" providerId="ADAL" clId="{B7E06000-3E2E-44AF-A57E-6151E292EFC5}" dt="2024-03-15T12:44:26.806" v="194" actId="478"/>
          <ac:spMkLst>
            <pc:docMk/>
            <pc:sldMk cId="2281607561" sldId="258"/>
            <ac:spMk id="3" creationId="{625B88BB-CDA6-E4CC-64C3-0D2611428026}"/>
          </ac:spMkLst>
        </pc:spChg>
        <pc:spChg chg="mod">
          <ac:chgData name="Carmela Giglio" userId="7679140d-bd07-413c-9776-149d801d25e1" providerId="ADAL" clId="{B7E06000-3E2E-44AF-A57E-6151E292EFC5}" dt="2024-03-15T13:28:20.791" v="549" actId="20577"/>
          <ac:spMkLst>
            <pc:docMk/>
            <pc:sldMk cId="2281607561" sldId="258"/>
            <ac:spMk id="4" creationId="{BDCE6C7E-36D5-1B0C-AE7F-7286A49B757A}"/>
          </ac:spMkLst>
        </pc:spChg>
        <pc:spChg chg="add mod">
          <ac:chgData name="Carmela Giglio" userId="7679140d-bd07-413c-9776-149d801d25e1" providerId="ADAL" clId="{B7E06000-3E2E-44AF-A57E-6151E292EFC5}" dt="2024-03-15T13:39:24.434" v="807" actId="20577"/>
          <ac:spMkLst>
            <pc:docMk/>
            <pc:sldMk cId="2281607561" sldId="258"/>
            <ac:spMk id="8" creationId="{63CF45BA-8E8D-14A4-0CAA-19F7E6B7DDAB}"/>
          </ac:spMkLst>
        </pc:spChg>
        <pc:picChg chg="add del mod">
          <ac:chgData name="Carmela Giglio" userId="7679140d-bd07-413c-9776-149d801d25e1" providerId="ADAL" clId="{B7E06000-3E2E-44AF-A57E-6151E292EFC5}" dt="2024-03-15T12:47:57.727" v="303" actId="478"/>
          <ac:picMkLst>
            <pc:docMk/>
            <pc:sldMk cId="2281607561" sldId="258"/>
            <ac:picMk id="6" creationId="{C55330F8-EF05-E2BC-168F-6BC367613F72}"/>
          </ac:picMkLst>
        </pc:picChg>
        <pc:picChg chg="add del mod">
          <ac:chgData name="Carmela Giglio" userId="7679140d-bd07-413c-9776-149d801d25e1" providerId="ADAL" clId="{B7E06000-3E2E-44AF-A57E-6151E292EFC5}" dt="2024-03-15T12:50:03.596" v="331" actId="478"/>
          <ac:picMkLst>
            <pc:docMk/>
            <pc:sldMk cId="2281607561" sldId="258"/>
            <ac:picMk id="10" creationId="{ABDA2495-0E32-4C9D-C229-F47DAAABDFA6}"/>
          </ac:picMkLst>
        </pc:picChg>
        <pc:picChg chg="add mod">
          <ac:chgData name="Carmela Giglio" userId="7679140d-bd07-413c-9776-149d801d25e1" providerId="ADAL" clId="{B7E06000-3E2E-44AF-A57E-6151E292EFC5}" dt="2024-03-15T13:39:04.771" v="797" actId="1076"/>
          <ac:picMkLst>
            <pc:docMk/>
            <pc:sldMk cId="2281607561" sldId="258"/>
            <ac:picMk id="12" creationId="{B95A3970-F1CA-7903-1394-CE2EA71880D8}"/>
          </ac:picMkLst>
        </pc:picChg>
        <pc:picChg chg="add mod">
          <ac:chgData name="Carmela Giglio" userId="7679140d-bd07-413c-9776-149d801d25e1" providerId="ADAL" clId="{B7E06000-3E2E-44AF-A57E-6151E292EFC5}" dt="2024-03-15T13:39:05.646" v="798" actId="1076"/>
          <ac:picMkLst>
            <pc:docMk/>
            <pc:sldMk cId="2281607561" sldId="258"/>
            <ac:picMk id="14" creationId="{99CC3095-24DA-1CD7-0F01-B97FBD189279}"/>
          </ac:picMkLst>
        </pc:picChg>
      </pc:sldChg>
      <pc:sldChg chg="modSp add mod ord">
        <pc:chgData name="Carmela Giglio" userId="7679140d-bd07-413c-9776-149d801d25e1" providerId="ADAL" clId="{B7E06000-3E2E-44AF-A57E-6151E292EFC5}" dt="2024-03-15T13:38:51.795" v="796" actId="20577"/>
        <pc:sldMkLst>
          <pc:docMk/>
          <pc:sldMk cId="151327625" sldId="259"/>
        </pc:sldMkLst>
        <pc:spChg chg="mod">
          <ac:chgData name="Carmela Giglio" userId="7679140d-bd07-413c-9776-149d801d25e1" providerId="ADAL" clId="{B7E06000-3E2E-44AF-A57E-6151E292EFC5}" dt="2024-03-15T13:38:51.795" v="796" actId="20577"/>
          <ac:spMkLst>
            <pc:docMk/>
            <pc:sldMk cId="151327625" sldId="259"/>
            <ac:spMk id="8" creationId="{63CF45BA-8E8D-14A4-0CAA-19F7E6B7DDAB}"/>
          </ac:spMkLst>
        </pc:spChg>
      </pc:sldChg>
      <pc:sldChg chg="addSp delSp modSp add mod">
        <pc:chgData name="Carmela Giglio" userId="7679140d-bd07-413c-9776-149d801d25e1" providerId="ADAL" clId="{B7E06000-3E2E-44AF-A57E-6151E292EFC5}" dt="2024-03-15T13:39:49.134" v="821" actId="20577"/>
        <pc:sldMkLst>
          <pc:docMk/>
          <pc:sldMk cId="3262701833" sldId="260"/>
        </pc:sldMkLst>
        <pc:spChg chg="mod">
          <ac:chgData name="Carmela Giglio" userId="7679140d-bd07-413c-9776-149d801d25e1" providerId="ADAL" clId="{B7E06000-3E2E-44AF-A57E-6151E292EFC5}" dt="2024-03-15T12:51:41.250" v="390" actId="20577"/>
          <ac:spMkLst>
            <pc:docMk/>
            <pc:sldMk cId="3262701833" sldId="260"/>
            <ac:spMk id="2" creationId="{72994B8C-D513-9506-040A-538333E2333B}"/>
          </ac:spMkLst>
        </pc:spChg>
        <pc:spChg chg="mod">
          <ac:chgData name="Carmela Giglio" userId="7679140d-bd07-413c-9776-149d801d25e1" providerId="ADAL" clId="{B7E06000-3E2E-44AF-A57E-6151E292EFC5}" dt="2024-03-15T12:52:15.556" v="402" actId="20577"/>
          <ac:spMkLst>
            <pc:docMk/>
            <pc:sldMk cId="3262701833" sldId="260"/>
            <ac:spMk id="4" creationId="{BDCE6C7E-36D5-1B0C-AE7F-7286A49B757A}"/>
          </ac:spMkLst>
        </pc:spChg>
        <pc:spChg chg="mod">
          <ac:chgData name="Carmela Giglio" userId="7679140d-bd07-413c-9776-149d801d25e1" providerId="ADAL" clId="{B7E06000-3E2E-44AF-A57E-6151E292EFC5}" dt="2024-03-15T13:39:49.134" v="821" actId="20577"/>
          <ac:spMkLst>
            <pc:docMk/>
            <pc:sldMk cId="3262701833" sldId="260"/>
            <ac:spMk id="8" creationId="{63CF45BA-8E8D-14A4-0CAA-19F7E6B7DDAB}"/>
          </ac:spMkLst>
        </pc:spChg>
        <pc:picChg chg="add mod">
          <ac:chgData name="Carmela Giglio" userId="7679140d-bd07-413c-9776-149d801d25e1" providerId="ADAL" clId="{B7E06000-3E2E-44AF-A57E-6151E292EFC5}" dt="2024-03-15T13:33:52.052" v="676" actId="1076"/>
          <ac:picMkLst>
            <pc:docMk/>
            <pc:sldMk cId="3262701833" sldId="260"/>
            <ac:picMk id="5" creationId="{F9A51590-A501-EF47-9FA6-CB83D1386286}"/>
          </ac:picMkLst>
        </pc:picChg>
        <pc:picChg chg="del">
          <ac:chgData name="Carmela Giglio" userId="7679140d-bd07-413c-9776-149d801d25e1" providerId="ADAL" clId="{B7E06000-3E2E-44AF-A57E-6151E292EFC5}" dt="2024-03-15T12:51:57.267" v="392" actId="478"/>
          <ac:picMkLst>
            <pc:docMk/>
            <pc:sldMk cId="3262701833" sldId="260"/>
            <ac:picMk id="12" creationId="{B95A3970-F1CA-7903-1394-CE2EA71880D8}"/>
          </ac:picMkLst>
        </pc:picChg>
        <pc:picChg chg="del">
          <ac:chgData name="Carmela Giglio" userId="7679140d-bd07-413c-9776-149d801d25e1" providerId="ADAL" clId="{B7E06000-3E2E-44AF-A57E-6151E292EFC5}" dt="2024-03-15T12:51:56.707" v="391" actId="478"/>
          <ac:picMkLst>
            <pc:docMk/>
            <pc:sldMk cId="3262701833" sldId="260"/>
            <ac:picMk id="14" creationId="{99CC3095-24DA-1CD7-0F01-B97FBD189279}"/>
          </ac:picMkLst>
        </pc:picChg>
      </pc:sldChg>
      <pc:sldChg chg="addSp delSp modSp add mod">
        <pc:chgData name="Carmela Giglio" userId="7679140d-bd07-413c-9776-149d801d25e1" providerId="ADAL" clId="{B7E06000-3E2E-44AF-A57E-6151E292EFC5}" dt="2024-03-15T13:39:58.205" v="823" actId="313"/>
        <pc:sldMkLst>
          <pc:docMk/>
          <pc:sldMk cId="749141202" sldId="261"/>
        </pc:sldMkLst>
        <pc:spChg chg="mod">
          <ac:chgData name="Carmela Giglio" userId="7679140d-bd07-413c-9776-149d801d25e1" providerId="ADAL" clId="{B7E06000-3E2E-44AF-A57E-6151E292EFC5}" dt="2024-03-15T12:52:58.205" v="458" actId="14100"/>
          <ac:spMkLst>
            <pc:docMk/>
            <pc:sldMk cId="749141202" sldId="261"/>
            <ac:spMk id="2" creationId="{72994B8C-D513-9506-040A-538333E2333B}"/>
          </ac:spMkLst>
        </pc:spChg>
        <pc:spChg chg="add mod">
          <ac:chgData name="Carmela Giglio" userId="7679140d-bd07-413c-9776-149d801d25e1" providerId="ADAL" clId="{B7E06000-3E2E-44AF-A57E-6151E292EFC5}" dt="2024-03-15T12:53:02.656" v="459" actId="1076"/>
          <ac:spMkLst>
            <pc:docMk/>
            <pc:sldMk cId="749141202" sldId="261"/>
            <ac:spMk id="3" creationId="{788636B4-58F0-BEC4-51EE-373290C04C51}"/>
          </ac:spMkLst>
        </pc:spChg>
        <pc:spChg chg="del">
          <ac:chgData name="Carmela Giglio" userId="7679140d-bd07-413c-9776-149d801d25e1" providerId="ADAL" clId="{B7E06000-3E2E-44AF-A57E-6151E292EFC5}" dt="2024-03-15T13:27:58.775" v="543" actId="478"/>
          <ac:spMkLst>
            <pc:docMk/>
            <pc:sldMk cId="749141202" sldId="261"/>
            <ac:spMk id="4" creationId="{BDCE6C7E-36D5-1B0C-AE7F-7286A49B757A}"/>
          </ac:spMkLst>
        </pc:spChg>
        <pc:spChg chg="add">
          <ac:chgData name="Carmela Giglio" userId="7679140d-bd07-413c-9776-149d801d25e1" providerId="ADAL" clId="{B7E06000-3E2E-44AF-A57E-6151E292EFC5}" dt="2024-03-15T13:07:21.135" v="461"/>
          <ac:spMkLst>
            <pc:docMk/>
            <pc:sldMk cId="749141202" sldId="261"/>
            <ac:spMk id="6" creationId="{468F607B-DC64-589F-E55D-61E238860EE5}"/>
          </ac:spMkLst>
        </pc:spChg>
        <pc:spChg chg="add">
          <ac:chgData name="Carmela Giglio" userId="7679140d-bd07-413c-9776-149d801d25e1" providerId="ADAL" clId="{B7E06000-3E2E-44AF-A57E-6151E292EFC5}" dt="2024-03-15T13:07:30.955" v="463"/>
          <ac:spMkLst>
            <pc:docMk/>
            <pc:sldMk cId="749141202" sldId="261"/>
            <ac:spMk id="7" creationId="{A17F88BE-B817-2380-484E-482A8ACDE3FE}"/>
          </ac:spMkLst>
        </pc:spChg>
        <pc:spChg chg="mod">
          <ac:chgData name="Carmela Giglio" userId="7679140d-bd07-413c-9776-149d801d25e1" providerId="ADAL" clId="{B7E06000-3E2E-44AF-A57E-6151E292EFC5}" dt="2024-03-15T13:39:58.205" v="823" actId="313"/>
          <ac:spMkLst>
            <pc:docMk/>
            <pc:sldMk cId="749141202" sldId="261"/>
            <ac:spMk id="8" creationId="{63CF45BA-8E8D-14A4-0CAA-19F7E6B7DDAB}"/>
          </ac:spMkLst>
        </pc:spChg>
        <pc:spChg chg="add mod">
          <ac:chgData name="Carmela Giglio" userId="7679140d-bd07-413c-9776-149d801d25e1" providerId="ADAL" clId="{B7E06000-3E2E-44AF-A57E-6151E292EFC5}" dt="2024-03-15T13:28:32.724" v="562" actId="1076"/>
          <ac:spMkLst>
            <pc:docMk/>
            <pc:sldMk cId="749141202" sldId="261"/>
            <ac:spMk id="11" creationId="{7CBF180E-82F0-B88E-C118-97F73F17DADF}"/>
          </ac:spMkLst>
        </pc:spChg>
        <pc:picChg chg="del">
          <ac:chgData name="Carmela Giglio" userId="7679140d-bd07-413c-9776-149d801d25e1" providerId="ADAL" clId="{B7E06000-3E2E-44AF-A57E-6151E292EFC5}" dt="2024-03-15T12:52:29.524" v="404" actId="478"/>
          <ac:picMkLst>
            <pc:docMk/>
            <pc:sldMk cId="749141202" sldId="261"/>
            <ac:picMk id="5" creationId="{F9A51590-A501-EF47-9FA6-CB83D1386286}"/>
          </ac:picMkLst>
        </pc:picChg>
        <pc:picChg chg="add mod">
          <ac:chgData name="Carmela Giglio" userId="7679140d-bd07-413c-9776-149d801d25e1" providerId="ADAL" clId="{B7E06000-3E2E-44AF-A57E-6151E292EFC5}" dt="2024-03-15T13:29:04.517" v="594" actId="1076"/>
          <ac:picMkLst>
            <pc:docMk/>
            <pc:sldMk cId="749141202" sldId="261"/>
            <ac:picMk id="10" creationId="{CA3E080D-1EF0-C919-EF4B-6C29FF58D1E5}"/>
          </ac:picMkLst>
        </pc:picChg>
      </pc:sldChg>
      <pc:sldChg chg="addSp delSp modSp add mod">
        <pc:chgData name="Carmela Giglio" userId="7679140d-bd07-413c-9776-149d801d25e1" providerId="ADAL" clId="{B7E06000-3E2E-44AF-A57E-6151E292EFC5}" dt="2024-03-15T13:37:32.499" v="766" actId="20577"/>
        <pc:sldMkLst>
          <pc:docMk/>
          <pc:sldMk cId="1992528194" sldId="262"/>
        </pc:sldMkLst>
        <pc:spChg chg="mod">
          <ac:chgData name="Carmela Giglio" userId="7679140d-bd07-413c-9776-149d801d25e1" providerId="ADAL" clId="{B7E06000-3E2E-44AF-A57E-6151E292EFC5}" dt="2024-03-15T13:34:24.781" v="703" actId="20577"/>
          <ac:spMkLst>
            <pc:docMk/>
            <pc:sldMk cId="1992528194" sldId="262"/>
            <ac:spMk id="2" creationId="{72994B8C-D513-9506-040A-538333E2333B}"/>
          </ac:spMkLst>
        </pc:spChg>
        <pc:spChg chg="del mod">
          <ac:chgData name="Carmela Giglio" userId="7679140d-bd07-413c-9776-149d801d25e1" providerId="ADAL" clId="{B7E06000-3E2E-44AF-A57E-6151E292EFC5}" dt="2024-03-15T13:34:55.678" v="710" actId="478"/>
          <ac:spMkLst>
            <pc:docMk/>
            <pc:sldMk cId="1992528194" sldId="262"/>
            <ac:spMk id="3" creationId="{788636B4-58F0-BEC4-51EE-373290C04C51}"/>
          </ac:spMkLst>
        </pc:spChg>
        <pc:spChg chg="mod">
          <ac:chgData name="Carmela Giglio" userId="7679140d-bd07-413c-9776-149d801d25e1" providerId="ADAL" clId="{B7E06000-3E2E-44AF-A57E-6151E292EFC5}" dt="2024-03-15T13:37:21.476" v="755" actId="1076"/>
          <ac:spMkLst>
            <pc:docMk/>
            <pc:sldMk cId="1992528194" sldId="262"/>
            <ac:spMk id="8" creationId="{63CF45BA-8E8D-14A4-0CAA-19F7E6B7DDAB}"/>
          </ac:spMkLst>
        </pc:spChg>
        <pc:spChg chg="add mod">
          <ac:chgData name="Carmela Giglio" userId="7679140d-bd07-413c-9776-149d801d25e1" providerId="ADAL" clId="{B7E06000-3E2E-44AF-A57E-6151E292EFC5}" dt="2024-03-15T13:37:32.499" v="766" actId="20577"/>
          <ac:spMkLst>
            <pc:docMk/>
            <pc:sldMk cId="1992528194" sldId="262"/>
            <ac:spMk id="9" creationId="{F90DA5EF-4198-7BC8-6C21-FCF2918058D7}"/>
          </ac:spMkLst>
        </pc:spChg>
        <pc:spChg chg="del">
          <ac:chgData name="Carmela Giglio" userId="7679140d-bd07-413c-9776-149d801d25e1" providerId="ADAL" clId="{B7E06000-3E2E-44AF-A57E-6151E292EFC5}" dt="2024-03-15T13:36:07.100" v="734" actId="478"/>
          <ac:spMkLst>
            <pc:docMk/>
            <pc:sldMk cId="1992528194" sldId="262"/>
            <ac:spMk id="11" creationId="{7CBF180E-82F0-B88E-C118-97F73F17DADF}"/>
          </ac:spMkLst>
        </pc:spChg>
        <pc:picChg chg="add mod">
          <ac:chgData name="Carmela Giglio" userId="7679140d-bd07-413c-9776-149d801d25e1" providerId="ADAL" clId="{B7E06000-3E2E-44AF-A57E-6151E292EFC5}" dt="2024-03-15T13:37:22.836" v="757" actId="1076"/>
          <ac:picMkLst>
            <pc:docMk/>
            <pc:sldMk cId="1992528194" sldId="262"/>
            <ac:picMk id="5" creationId="{8A167ED2-69FF-44F5-0F96-74170FFCD5A5}"/>
          </ac:picMkLst>
        </pc:picChg>
        <pc:picChg chg="add mod">
          <ac:chgData name="Carmela Giglio" userId="7679140d-bd07-413c-9776-149d801d25e1" providerId="ADAL" clId="{B7E06000-3E2E-44AF-A57E-6151E292EFC5}" dt="2024-03-15T13:37:22.179" v="756" actId="1076"/>
          <ac:picMkLst>
            <pc:docMk/>
            <pc:sldMk cId="1992528194" sldId="262"/>
            <ac:picMk id="7" creationId="{1730E409-FDD9-90F0-1211-2BBE528C89A5}"/>
          </ac:picMkLst>
        </pc:picChg>
        <pc:picChg chg="del">
          <ac:chgData name="Carmela Giglio" userId="7679140d-bd07-413c-9776-149d801d25e1" providerId="ADAL" clId="{B7E06000-3E2E-44AF-A57E-6151E292EFC5}" dt="2024-03-15T13:36:05.854" v="733" actId="478"/>
          <ac:picMkLst>
            <pc:docMk/>
            <pc:sldMk cId="1992528194" sldId="262"/>
            <ac:picMk id="10" creationId="{CA3E080D-1EF0-C919-EF4B-6C29FF58D1E5}"/>
          </ac:picMkLst>
        </pc:picChg>
      </pc:sldChg>
    </pc:docChg>
  </pc:docChgLst>
  <pc:docChgLst>
    <pc:chgData name="Carmela Giglio" userId="7679140d-bd07-413c-9776-149d801d25e1" providerId="ADAL" clId="{6932B398-A164-4515-92A4-ADDF6DCD3CFA}"/>
    <pc:docChg chg="undo custSel addSld delSld modSld">
      <pc:chgData name="Carmela Giglio" userId="7679140d-bd07-413c-9776-149d801d25e1" providerId="ADAL" clId="{6932B398-A164-4515-92A4-ADDF6DCD3CFA}" dt="2024-04-02T15:29:34.201" v="624" actId="113"/>
      <pc:docMkLst>
        <pc:docMk/>
      </pc:docMkLst>
      <pc:sldChg chg="modSp mod">
        <pc:chgData name="Carmela Giglio" userId="7679140d-bd07-413c-9776-149d801d25e1" providerId="ADAL" clId="{6932B398-A164-4515-92A4-ADDF6DCD3CFA}" dt="2024-04-02T14:47:43.369" v="20" actId="20577"/>
        <pc:sldMkLst>
          <pc:docMk/>
          <pc:sldMk cId="594806665" sldId="256"/>
        </pc:sldMkLst>
        <pc:spChg chg="mod">
          <ac:chgData name="Carmela Giglio" userId="7679140d-bd07-413c-9776-149d801d25e1" providerId="ADAL" clId="{6932B398-A164-4515-92A4-ADDF6DCD3CFA}" dt="2024-04-02T14:47:43.369" v="20" actId="20577"/>
          <ac:spMkLst>
            <pc:docMk/>
            <pc:sldMk cId="594806665" sldId="256"/>
            <ac:spMk id="2" creationId="{58E8ED9D-AE41-A9E8-1A32-E3248933C986}"/>
          </ac:spMkLst>
        </pc:spChg>
      </pc:sldChg>
      <pc:sldChg chg="addSp delSp modSp mod">
        <pc:chgData name="Carmela Giglio" userId="7679140d-bd07-413c-9776-149d801d25e1" providerId="ADAL" clId="{6932B398-A164-4515-92A4-ADDF6DCD3CFA}" dt="2024-04-02T14:53:02.734" v="124" actId="1076"/>
        <pc:sldMkLst>
          <pc:docMk/>
          <pc:sldMk cId="2711129071" sldId="257"/>
        </pc:sldMkLst>
        <pc:spChg chg="mod">
          <ac:chgData name="Carmela Giglio" userId="7679140d-bd07-413c-9776-149d801d25e1" providerId="ADAL" clId="{6932B398-A164-4515-92A4-ADDF6DCD3CFA}" dt="2024-04-02T14:48:05.472" v="58" actId="20577"/>
          <ac:spMkLst>
            <pc:docMk/>
            <pc:sldMk cId="2711129071" sldId="257"/>
            <ac:spMk id="2" creationId="{72994B8C-D513-9506-040A-538333E2333B}"/>
          </ac:spMkLst>
        </pc:spChg>
        <pc:spChg chg="mod">
          <ac:chgData name="Carmela Giglio" userId="7679140d-bd07-413c-9776-149d801d25e1" providerId="ADAL" clId="{6932B398-A164-4515-92A4-ADDF6DCD3CFA}" dt="2024-04-02T14:53:01.579" v="123" actId="6549"/>
          <ac:spMkLst>
            <pc:docMk/>
            <pc:sldMk cId="2711129071" sldId="257"/>
            <ac:spMk id="3" creationId="{625B88BB-CDA6-E4CC-64C3-0D2611428026}"/>
          </ac:spMkLst>
        </pc:spChg>
        <pc:picChg chg="del">
          <ac:chgData name="Carmela Giglio" userId="7679140d-bd07-413c-9776-149d801d25e1" providerId="ADAL" clId="{6932B398-A164-4515-92A4-ADDF6DCD3CFA}" dt="2024-04-02T14:50:53.320" v="68" actId="478"/>
          <ac:picMkLst>
            <pc:docMk/>
            <pc:sldMk cId="2711129071" sldId="257"/>
            <ac:picMk id="6" creationId="{92EAD881-BD65-1340-259F-0634F478DA5F}"/>
          </ac:picMkLst>
        </pc:picChg>
        <pc:picChg chg="add mod">
          <ac:chgData name="Carmela Giglio" userId="7679140d-bd07-413c-9776-149d801d25e1" providerId="ADAL" clId="{6932B398-A164-4515-92A4-ADDF6DCD3CFA}" dt="2024-04-02T14:52:41.702" v="109" actId="1076"/>
          <ac:picMkLst>
            <pc:docMk/>
            <pc:sldMk cId="2711129071" sldId="257"/>
            <ac:picMk id="7" creationId="{952422DC-A54A-557B-145A-314059BB2DDC}"/>
          </ac:picMkLst>
        </pc:picChg>
        <pc:picChg chg="del">
          <ac:chgData name="Carmela Giglio" userId="7679140d-bd07-413c-9776-149d801d25e1" providerId="ADAL" clId="{6932B398-A164-4515-92A4-ADDF6DCD3CFA}" dt="2024-04-02T14:50:53.903" v="69" actId="478"/>
          <ac:picMkLst>
            <pc:docMk/>
            <pc:sldMk cId="2711129071" sldId="257"/>
            <ac:picMk id="8" creationId="{DFC709F8-DD79-4329-738C-1D9424DAB66B}"/>
          </ac:picMkLst>
        </pc:picChg>
        <pc:picChg chg="add mod">
          <ac:chgData name="Carmela Giglio" userId="7679140d-bd07-413c-9776-149d801d25e1" providerId="ADAL" clId="{6932B398-A164-4515-92A4-ADDF6DCD3CFA}" dt="2024-04-02T14:53:02.734" v="124" actId="1076"/>
          <ac:picMkLst>
            <pc:docMk/>
            <pc:sldMk cId="2711129071" sldId="257"/>
            <ac:picMk id="10" creationId="{28228749-E80F-8899-1E23-DF54AF10FFEC}"/>
          </ac:picMkLst>
        </pc:picChg>
        <pc:picChg chg="add del">
          <ac:chgData name="Carmela Giglio" userId="7679140d-bd07-413c-9776-149d801d25e1" providerId="ADAL" clId="{6932B398-A164-4515-92A4-ADDF6DCD3CFA}" dt="2024-04-02T14:52:12.878" v="90" actId="478"/>
          <ac:picMkLst>
            <pc:docMk/>
            <pc:sldMk cId="2711129071" sldId="257"/>
            <ac:picMk id="12" creationId="{4A05B33B-3561-E799-D9F7-60116754410F}"/>
          </ac:picMkLst>
        </pc:picChg>
        <pc:picChg chg="add mod">
          <ac:chgData name="Carmela Giglio" userId="7679140d-bd07-413c-9776-149d801d25e1" providerId="ADAL" clId="{6932B398-A164-4515-92A4-ADDF6DCD3CFA}" dt="2024-04-02T14:53:00.363" v="122" actId="1076"/>
          <ac:picMkLst>
            <pc:docMk/>
            <pc:sldMk cId="2711129071" sldId="257"/>
            <ac:picMk id="14" creationId="{B71DB6C5-19F6-DEA1-69F2-34D56B583D3E}"/>
          </ac:picMkLst>
        </pc:picChg>
      </pc:sldChg>
      <pc:sldChg chg="addSp delSp modSp add mod">
        <pc:chgData name="Carmela Giglio" userId="7679140d-bd07-413c-9776-149d801d25e1" providerId="ADAL" clId="{6932B398-A164-4515-92A4-ADDF6DCD3CFA}" dt="2024-04-02T15:12:52.844" v="322" actId="20577"/>
        <pc:sldMkLst>
          <pc:docMk/>
          <pc:sldMk cId="4120816577" sldId="258"/>
        </pc:sldMkLst>
        <pc:spChg chg="mod">
          <ac:chgData name="Carmela Giglio" userId="7679140d-bd07-413c-9776-149d801d25e1" providerId="ADAL" clId="{6932B398-A164-4515-92A4-ADDF6DCD3CFA}" dt="2024-04-02T15:12:28.164" v="307" actId="1076"/>
          <ac:spMkLst>
            <pc:docMk/>
            <pc:sldMk cId="4120816577" sldId="258"/>
            <ac:spMk id="2" creationId="{72994B8C-D513-9506-040A-538333E2333B}"/>
          </ac:spMkLst>
        </pc:spChg>
        <pc:spChg chg="mod">
          <ac:chgData name="Carmela Giglio" userId="7679140d-bd07-413c-9776-149d801d25e1" providerId="ADAL" clId="{6932B398-A164-4515-92A4-ADDF6DCD3CFA}" dt="2024-04-02T15:12:52.844" v="322" actId="20577"/>
          <ac:spMkLst>
            <pc:docMk/>
            <pc:sldMk cId="4120816577" sldId="258"/>
            <ac:spMk id="3" creationId="{625B88BB-CDA6-E4CC-64C3-0D2611428026}"/>
          </ac:spMkLst>
        </pc:spChg>
        <pc:spChg chg="mod">
          <ac:chgData name="Carmela Giglio" userId="7679140d-bd07-413c-9776-149d801d25e1" providerId="ADAL" clId="{6932B398-A164-4515-92A4-ADDF6DCD3CFA}" dt="2024-04-02T15:12:16.564" v="301" actId="20577"/>
          <ac:spMkLst>
            <pc:docMk/>
            <pc:sldMk cId="4120816577" sldId="258"/>
            <ac:spMk id="4" creationId="{BDCE6C7E-36D5-1B0C-AE7F-7286A49B757A}"/>
          </ac:spMkLst>
        </pc:spChg>
        <pc:picChg chg="add mod">
          <ac:chgData name="Carmela Giglio" userId="7679140d-bd07-413c-9776-149d801d25e1" providerId="ADAL" clId="{6932B398-A164-4515-92A4-ADDF6DCD3CFA}" dt="2024-04-02T15:12:18.224" v="302" actId="14100"/>
          <ac:picMkLst>
            <pc:docMk/>
            <pc:sldMk cId="4120816577" sldId="258"/>
            <ac:picMk id="6" creationId="{681C8596-49C2-DC94-CE59-8A0A40ABFDE2}"/>
          </ac:picMkLst>
        </pc:picChg>
        <pc:picChg chg="del">
          <ac:chgData name="Carmela Giglio" userId="7679140d-bd07-413c-9776-149d801d25e1" providerId="ADAL" clId="{6932B398-A164-4515-92A4-ADDF6DCD3CFA}" dt="2024-04-02T14:55:53.310" v="171" actId="478"/>
          <ac:picMkLst>
            <pc:docMk/>
            <pc:sldMk cId="4120816577" sldId="258"/>
            <ac:picMk id="7" creationId="{952422DC-A54A-557B-145A-314059BB2DDC}"/>
          </ac:picMkLst>
        </pc:picChg>
        <pc:picChg chg="add mod">
          <ac:chgData name="Carmela Giglio" userId="7679140d-bd07-413c-9776-149d801d25e1" providerId="ADAL" clId="{6932B398-A164-4515-92A4-ADDF6DCD3CFA}" dt="2024-04-02T15:12:21.863" v="305" actId="1076"/>
          <ac:picMkLst>
            <pc:docMk/>
            <pc:sldMk cId="4120816577" sldId="258"/>
            <ac:picMk id="8" creationId="{E8F0685E-78EC-0C1E-B444-31E04BF13C48}"/>
          </ac:picMkLst>
        </pc:picChg>
        <pc:picChg chg="del">
          <ac:chgData name="Carmela Giglio" userId="7679140d-bd07-413c-9776-149d801d25e1" providerId="ADAL" clId="{6932B398-A164-4515-92A4-ADDF6DCD3CFA}" dt="2024-04-02T14:55:54.064" v="172" actId="478"/>
          <ac:picMkLst>
            <pc:docMk/>
            <pc:sldMk cId="4120816577" sldId="258"/>
            <ac:picMk id="10" creationId="{28228749-E80F-8899-1E23-DF54AF10FFEC}"/>
          </ac:picMkLst>
        </pc:picChg>
        <pc:picChg chg="del">
          <ac:chgData name="Carmela Giglio" userId="7679140d-bd07-413c-9776-149d801d25e1" providerId="ADAL" clId="{6932B398-A164-4515-92A4-ADDF6DCD3CFA}" dt="2024-04-02T14:55:55.246" v="173" actId="478"/>
          <ac:picMkLst>
            <pc:docMk/>
            <pc:sldMk cId="4120816577" sldId="258"/>
            <ac:picMk id="14" creationId="{B71DB6C5-19F6-DEA1-69F2-34D56B583D3E}"/>
          </ac:picMkLst>
        </pc:picChg>
      </pc:sldChg>
      <pc:sldChg chg="addSp delSp modSp add mod">
        <pc:chgData name="Carmela Giglio" userId="7679140d-bd07-413c-9776-149d801d25e1" providerId="ADAL" clId="{6932B398-A164-4515-92A4-ADDF6DCD3CFA}" dt="2024-04-02T15:22:01.504" v="399" actId="6549"/>
        <pc:sldMkLst>
          <pc:docMk/>
          <pc:sldMk cId="3722057513" sldId="259"/>
        </pc:sldMkLst>
        <pc:spChg chg="mod">
          <ac:chgData name="Carmela Giglio" userId="7679140d-bd07-413c-9776-149d801d25e1" providerId="ADAL" clId="{6932B398-A164-4515-92A4-ADDF6DCD3CFA}" dt="2024-04-02T15:20:39.659" v="363" actId="20577"/>
          <ac:spMkLst>
            <pc:docMk/>
            <pc:sldMk cId="3722057513" sldId="259"/>
            <ac:spMk id="2" creationId="{72994B8C-D513-9506-040A-538333E2333B}"/>
          </ac:spMkLst>
        </pc:spChg>
        <pc:spChg chg="mod">
          <ac:chgData name="Carmela Giglio" userId="7679140d-bd07-413c-9776-149d801d25e1" providerId="ADAL" clId="{6932B398-A164-4515-92A4-ADDF6DCD3CFA}" dt="2024-04-02T15:22:01.504" v="399" actId="6549"/>
          <ac:spMkLst>
            <pc:docMk/>
            <pc:sldMk cId="3722057513" sldId="259"/>
            <ac:spMk id="3" creationId="{625B88BB-CDA6-E4CC-64C3-0D2611428026}"/>
          </ac:spMkLst>
        </pc:spChg>
        <pc:spChg chg="mod">
          <ac:chgData name="Carmela Giglio" userId="7679140d-bd07-413c-9776-149d801d25e1" providerId="ADAL" clId="{6932B398-A164-4515-92A4-ADDF6DCD3CFA}" dt="2024-04-02T15:21:59.134" v="398" actId="20577"/>
          <ac:spMkLst>
            <pc:docMk/>
            <pc:sldMk cId="3722057513" sldId="259"/>
            <ac:spMk id="4" creationId="{BDCE6C7E-36D5-1B0C-AE7F-7286A49B757A}"/>
          </ac:spMkLst>
        </pc:spChg>
        <pc:picChg chg="del">
          <ac:chgData name="Carmela Giglio" userId="7679140d-bd07-413c-9776-149d801d25e1" providerId="ADAL" clId="{6932B398-A164-4515-92A4-ADDF6DCD3CFA}" dt="2024-04-02T15:06:00.468" v="274" actId="478"/>
          <ac:picMkLst>
            <pc:docMk/>
            <pc:sldMk cId="3722057513" sldId="259"/>
            <ac:picMk id="6" creationId="{681C8596-49C2-DC94-CE59-8A0A40ABFDE2}"/>
          </ac:picMkLst>
        </pc:picChg>
        <pc:picChg chg="add del mod">
          <ac:chgData name="Carmela Giglio" userId="7679140d-bd07-413c-9776-149d801d25e1" providerId="ADAL" clId="{6932B398-A164-4515-92A4-ADDF6DCD3CFA}" dt="2024-04-02T15:12:19.770" v="303" actId="21"/>
          <ac:picMkLst>
            <pc:docMk/>
            <pc:sldMk cId="3722057513" sldId="259"/>
            <ac:picMk id="7" creationId="{E8F0685E-78EC-0C1E-B444-31E04BF13C48}"/>
          </ac:picMkLst>
        </pc:picChg>
        <pc:picChg chg="add mod">
          <ac:chgData name="Carmela Giglio" userId="7679140d-bd07-413c-9776-149d801d25e1" providerId="ADAL" clId="{6932B398-A164-4515-92A4-ADDF6DCD3CFA}" dt="2024-04-02T15:21:57.226" v="395" actId="1076"/>
          <ac:picMkLst>
            <pc:docMk/>
            <pc:sldMk cId="3722057513" sldId="259"/>
            <ac:picMk id="9" creationId="{8E6434A1-E116-CABD-CB5B-4EE2259B5270}"/>
          </ac:picMkLst>
        </pc:picChg>
      </pc:sldChg>
      <pc:sldChg chg="addSp delSp modSp add mod">
        <pc:chgData name="Carmela Giglio" userId="7679140d-bd07-413c-9776-149d801d25e1" providerId="ADAL" clId="{6932B398-A164-4515-92A4-ADDF6DCD3CFA}" dt="2024-04-02T15:24:37.749" v="488" actId="1076"/>
        <pc:sldMkLst>
          <pc:docMk/>
          <pc:sldMk cId="2225630514" sldId="260"/>
        </pc:sldMkLst>
        <pc:spChg chg="mod">
          <ac:chgData name="Carmela Giglio" userId="7679140d-bd07-413c-9776-149d801d25e1" providerId="ADAL" clId="{6932B398-A164-4515-92A4-ADDF6DCD3CFA}" dt="2024-04-02T15:22:16.743" v="428" actId="20577"/>
          <ac:spMkLst>
            <pc:docMk/>
            <pc:sldMk cId="2225630514" sldId="260"/>
            <ac:spMk id="2" creationId="{72994B8C-D513-9506-040A-538333E2333B}"/>
          </ac:spMkLst>
        </pc:spChg>
        <pc:spChg chg="mod">
          <ac:chgData name="Carmela Giglio" userId="7679140d-bd07-413c-9776-149d801d25e1" providerId="ADAL" clId="{6932B398-A164-4515-92A4-ADDF6DCD3CFA}" dt="2024-04-02T15:24:31.015" v="482" actId="113"/>
          <ac:spMkLst>
            <pc:docMk/>
            <pc:sldMk cId="2225630514" sldId="260"/>
            <ac:spMk id="3" creationId="{625B88BB-CDA6-E4CC-64C3-0D2611428026}"/>
          </ac:spMkLst>
        </pc:spChg>
        <pc:spChg chg="mod">
          <ac:chgData name="Carmela Giglio" userId="7679140d-bd07-413c-9776-149d801d25e1" providerId="ADAL" clId="{6932B398-A164-4515-92A4-ADDF6DCD3CFA}" dt="2024-04-02T15:23:59.944" v="469" actId="20577"/>
          <ac:spMkLst>
            <pc:docMk/>
            <pc:sldMk cId="2225630514" sldId="260"/>
            <ac:spMk id="4" creationId="{BDCE6C7E-36D5-1B0C-AE7F-7286A49B757A}"/>
          </ac:spMkLst>
        </pc:spChg>
        <pc:picChg chg="add mod">
          <ac:chgData name="Carmela Giglio" userId="7679140d-bd07-413c-9776-149d801d25e1" providerId="ADAL" clId="{6932B398-A164-4515-92A4-ADDF6DCD3CFA}" dt="2024-04-02T15:24:36.754" v="487" actId="1076"/>
          <ac:picMkLst>
            <pc:docMk/>
            <pc:sldMk cId="2225630514" sldId="260"/>
            <ac:picMk id="6" creationId="{1B614E99-9640-943D-EED9-6BB79B219FDC}"/>
          </ac:picMkLst>
        </pc:picChg>
        <pc:picChg chg="add mod">
          <ac:chgData name="Carmela Giglio" userId="7679140d-bd07-413c-9776-149d801d25e1" providerId="ADAL" clId="{6932B398-A164-4515-92A4-ADDF6DCD3CFA}" dt="2024-04-02T15:24:37.749" v="488" actId="1076"/>
          <ac:picMkLst>
            <pc:docMk/>
            <pc:sldMk cId="2225630514" sldId="260"/>
            <ac:picMk id="8" creationId="{6AA849DA-D51C-B11E-DE40-53C5E9BB798B}"/>
          </ac:picMkLst>
        </pc:picChg>
        <pc:picChg chg="del">
          <ac:chgData name="Carmela Giglio" userId="7679140d-bd07-413c-9776-149d801d25e1" providerId="ADAL" clId="{6932B398-A164-4515-92A4-ADDF6DCD3CFA}" dt="2024-04-02T15:22:45.504" v="433" actId="478"/>
          <ac:picMkLst>
            <pc:docMk/>
            <pc:sldMk cId="2225630514" sldId="260"/>
            <ac:picMk id="9" creationId="{8E6434A1-E116-CABD-CB5B-4EE2259B5270}"/>
          </ac:picMkLst>
        </pc:picChg>
      </pc:sldChg>
      <pc:sldChg chg="addSp delSp modSp add mod">
        <pc:chgData name="Carmela Giglio" userId="7679140d-bd07-413c-9776-149d801d25e1" providerId="ADAL" clId="{6932B398-A164-4515-92A4-ADDF6DCD3CFA}" dt="2024-04-02T15:27:31.717" v="569" actId="113"/>
        <pc:sldMkLst>
          <pc:docMk/>
          <pc:sldMk cId="1251065107" sldId="261"/>
        </pc:sldMkLst>
        <pc:spChg chg="mod">
          <ac:chgData name="Carmela Giglio" userId="7679140d-bd07-413c-9776-149d801d25e1" providerId="ADAL" clId="{6932B398-A164-4515-92A4-ADDF6DCD3CFA}" dt="2024-04-02T15:24:55.584" v="513" actId="20577"/>
          <ac:spMkLst>
            <pc:docMk/>
            <pc:sldMk cId="1251065107" sldId="261"/>
            <ac:spMk id="2" creationId="{72994B8C-D513-9506-040A-538333E2333B}"/>
          </ac:spMkLst>
        </pc:spChg>
        <pc:spChg chg="mod">
          <ac:chgData name="Carmela Giglio" userId="7679140d-bd07-413c-9776-149d801d25e1" providerId="ADAL" clId="{6932B398-A164-4515-92A4-ADDF6DCD3CFA}" dt="2024-04-02T15:27:31.717" v="569" actId="113"/>
          <ac:spMkLst>
            <pc:docMk/>
            <pc:sldMk cId="1251065107" sldId="261"/>
            <ac:spMk id="3" creationId="{625B88BB-CDA6-E4CC-64C3-0D2611428026}"/>
          </ac:spMkLst>
        </pc:spChg>
        <pc:spChg chg="mod">
          <ac:chgData name="Carmela Giglio" userId="7679140d-bd07-413c-9776-149d801d25e1" providerId="ADAL" clId="{6932B398-A164-4515-92A4-ADDF6DCD3CFA}" dt="2024-04-02T15:26:40" v="554" actId="20577"/>
          <ac:spMkLst>
            <pc:docMk/>
            <pc:sldMk cId="1251065107" sldId="261"/>
            <ac:spMk id="4" creationId="{BDCE6C7E-36D5-1B0C-AE7F-7286A49B757A}"/>
          </ac:spMkLst>
        </pc:spChg>
        <pc:picChg chg="del">
          <ac:chgData name="Carmela Giglio" userId="7679140d-bd07-413c-9776-149d801d25e1" providerId="ADAL" clId="{6932B398-A164-4515-92A4-ADDF6DCD3CFA}" dt="2024-04-02T15:25:07.596" v="517" actId="478"/>
          <ac:picMkLst>
            <pc:docMk/>
            <pc:sldMk cId="1251065107" sldId="261"/>
            <ac:picMk id="6" creationId="{1B614E99-9640-943D-EED9-6BB79B219FDC}"/>
          </ac:picMkLst>
        </pc:picChg>
        <pc:picChg chg="add mod">
          <ac:chgData name="Carmela Giglio" userId="7679140d-bd07-413c-9776-149d801d25e1" providerId="ADAL" clId="{6932B398-A164-4515-92A4-ADDF6DCD3CFA}" dt="2024-04-02T15:25:47.074" v="530" actId="1076"/>
          <ac:picMkLst>
            <pc:docMk/>
            <pc:sldMk cId="1251065107" sldId="261"/>
            <ac:picMk id="7" creationId="{90A60D38-FFC2-C987-D78E-706A7D6554B3}"/>
          </ac:picMkLst>
        </pc:picChg>
        <pc:picChg chg="del">
          <ac:chgData name="Carmela Giglio" userId="7679140d-bd07-413c-9776-149d801d25e1" providerId="ADAL" clId="{6932B398-A164-4515-92A4-ADDF6DCD3CFA}" dt="2024-04-02T15:25:07.948" v="518" actId="478"/>
          <ac:picMkLst>
            <pc:docMk/>
            <pc:sldMk cId="1251065107" sldId="261"/>
            <ac:picMk id="8" creationId="{6AA849DA-D51C-B11E-DE40-53C5E9BB798B}"/>
          </ac:picMkLst>
        </pc:picChg>
        <pc:picChg chg="add mod">
          <ac:chgData name="Carmela Giglio" userId="7679140d-bd07-413c-9776-149d801d25e1" providerId="ADAL" clId="{6932B398-A164-4515-92A4-ADDF6DCD3CFA}" dt="2024-04-02T15:26:35.632" v="551" actId="1076"/>
          <ac:picMkLst>
            <pc:docMk/>
            <pc:sldMk cId="1251065107" sldId="261"/>
            <ac:picMk id="10" creationId="{0C5A9F65-7BE0-39B2-7F9C-C39056F71686}"/>
          </ac:picMkLst>
        </pc:picChg>
      </pc:sldChg>
      <pc:sldChg chg="addSp delSp modSp add mod">
        <pc:chgData name="Carmela Giglio" userId="7679140d-bd07-413c-9776-149d801d25e1" providerId="ADAL" clId="{6932B398-A164-4515-92A4-ADDF6DCD3CFA}" dt="2024-04-02T15:29:34.201" v="624" actId="113"/>
        <pc:sldMkLst>
          <pc:docMk/>
          <pc:sldMk cId="2795341032" sldId="262"/>
        </pc:sldMkLst>
        <pc:spChg chg="mod">
          <ac:chgData name="Carmela Giglio" userId="7679140d-bd07-413c-9776-149d801d25e1" providerId="ADAL" clId="{6932B398-A164-4515-92A4-ADDF6DCD3CFA}" dt="2024-04-02T15:27:40.700" v="586" actId="20577"/>
          <ac:spMkLst>
            <pc:docMk/>
            <pc:sldMk cId="2795341032" sldId="262"/>
            <ac:spMk id="2" creationId="{72994B8C-D513-9506-040A-538333E2333B}"/>
          </ac:spMkLst>
        </pc:spChg>
        <pc:spChg chg="mod">
          <ac:chgData name="Carmela Giglio" userId="7679140d-bd07-413c-9776-149d801d25e1" providerId="ADAL" clId="{6932B398-A164-4515-92A4-ADDF6DCD3CFA}" dt="2024-04-02T15:29:34.201" v="624" actId="113"/>
          <ac:spMkLst>
            <pc:docMk/>
            <pc:sldMk cId="2795341032" sldId="262"/>
            <ac:spMk id="3" creationId="{625B88BB-CDA6-E4CC-64C3-0D2611428026}"/>
          </ac:spMkLst>
        </pc:spChg>
        <pc:spChg chg="mod">
          <ac:chgData name="Carmela Giglio" userId="7679140d-bd07-413c-9776-149d801d25e1" providerId="ADAL" clId="{6932B398-A164-4515-92A4-ADDF6DCD3CFA}" dt="2024-04-02T15:28:29.015" v="606" actId="20577"/>
          <ac:spMkLst>
            <pc:docMk/>
            <pc:sldMk cId="2795341032" sldId="262"/>
            <ac:spMk id="4" creationId="{BDCE6C7E-36D5-1B0C-AE7F-7286A49B757A}"/>
          </ac:spMkLst>
        </pc:spChg>
        <pc:picChg chg="add mod">
          <ac:chgData name="Carmela Giglio" userId="7679140d-bd07-413c-9776-149d801d25e1" providerId="ADAL" clId="{6932B398-A164-4515-92A4-ADDF6DCD3CFA}" dt="2024-04-02T15:29:29.049" v="623" actId="1076"/>
          <ac:picMkLst>
            <pc:docMk/>
            <pc:sldMk cId="2795341032" sldId="262"/>
            <ac:picMk id="6" creationId="{84C6AF69-DE8B-8DB4-AC9C-C66DAB8227DB}"/>
          </ac:picMkLst>
        </pc:picChg>
        <pc:picChg chg="del">
          <ac:chgData name="Carmela Giglio" userId="7679140d-bd07-413c-9776-149d801d25e1" providerId="ADAL" clId="{6932B398-A164-4515-92A4-ADDF6DCD3CFA}" dt="2024-04-02T15:28:14.686" v="600" actId="478"/>
          <ac:picMkLst>
            <pc:docMk/>
            <pc:sldMk cId="2795341032" sldId="262"/>
            <ac:picMk id="7" creationId="{90A60D38-FFC2-C987-D78E-706A7D6554B3}"/>
          </ac:picMkLst>
        </pc:picChg>
        <pc:picChg chg="del">
          <ac:chgData name="Carmela Giglio" userId="7679140d-bd07-413c-9776-149d801d25e1" providerId="ADAL" clId="{6932B398-A164-4515-92A4-ADDF6DCD3CFA}" dt="2024-04-02T15:28:15.100" v="601" actId="478"/>
          <ac:picMkLst>
            <pc:docMk/>
            <pc:sldMk cId="2795341032" sldId="262"/>
            <ac:picMk id="10" creationId="{0C5A9F65-7BE0-39B2-7F9C-C39056F71686}"/>
          </ac:picMkLst>
        </pc:picChg>
      </pc:sldChg>
      <pc:sldChg chg="del">
        <pc:chgData name="Carmela Giglio" userId="7679140d-bd07-413c-9776-149d801d25e1" providerId="ADAL" clId="{6932B398-A164-4515-92A4-ADDF6DCD3CFA}" dt="2024-04-02T14:53:12.321" v="125" actId="47"/>
        <pc:sldMkLst>
          <pc:docMk/>
          <pc:sldMk cId="328285048" sldId="264"/>
        </pc:sldMkLst>
      </pc:sldChg>
      <pc:sldChg chg="del">
        <pc:chgData name="Carmela Giglio" userId="7679140d-bd07-413c-9776-149d801d25e1" providerId="ADAL" clId="{6932B398-A164-4515-92A4-ADDF6DCD3CFA}" dt="2024-04-02T14:53:13.126" v="126" actId="47"/>
        <pc:sldMkLst>
          <pc:docMk/>
          <pc:sldMk cId="17660368" sldId="265"/>
        </pc:sldMkLst>
      </pc:sldChg>
      <pc:sldChg chg="del">
        <pc:chgData name="Carmela Giglio" userId="7679140d-bd07-413c-9776-149d801d25e1" providerId="ADAL" clId="{6932B398-A164-4515-92A4-ADDF6DCD3CFA}" dt="2024-04-02T14:53:13.811" v="127" actId="47"/>
        <pc:sldMkLst>
          <pc:docMk/>
          <pc:sldMk cId="400368179" sldId="266"/>
        </pc:sldMkLst>
      </pc:sldChg>
      <pc:sldChg chg="del">
        <pc:chgData name="Carmela Giglio" userId="7679140d-bd07-413c-9776-149d801d25e1" providerId="ADAL" clId="{6932B398-A164-4515-92A4-ADDF6DCD3CFA}" dt="2024-04-02T14:53:14.661" v="128" actId="47"/>
        <pc:sldMkLst>
          <pc:docMk/>
          <pc:sldMk cId="3991052232" sldId="268"/>
        </pc:sldMkLst>
      </pc:sldChg>
    </pc:docChg>
  </pc:docChgLst>
  <pc:docChgLst>
    <pc:chgData name="Carmela Giglio" userId="7679140d-bd07-413c-9776-149d801d25e1" providerId="ADAL" clId="{7BB57C00-6C9D-4E7D-98A5-775B46FCA3C6}"/>
    <pc:docChg chg="undo custSel addSld delSld modSld">
      <pc:chgData name="Carmela Giglio" userId="7679140d-bd07-413c-9776-149d801d25e1" providerId="ADAL" clId="{7BB57C00-6C9D-4E7D-98A5-775B46FCA3C6}" dt="2024-04-04T14:46:39.799" v="1189" actId="20577"/>
      <pc:docMkLst>
        <pc:docMk/>
      </pc:docMkLst>
      <pc:sldChg chg="modSp mod">
        <pc:chgData name="Carmela Giglio" userId="7679140d-bd07-413c-9776-149d801d25e1" providerId="ADAL" clId="{7BB57C00-6C9D-4E7D-98A5-775B46FCA3C6}" dt="2024-04-03T13:16:55.055" v="16" actId="20577"/>
        <pc:sldMkLst>
          <pc:docMk/>
          <pc:sldMk cId="594806665" sldId="256"/>
        </pc:sldMkLst>
        <pc:spChg chg="mod">
          <ac:chgData name="Carmela Giglio" userId="7679140d-bd07-413c-9776-149d801d25e1" providerId="ADAL" clId="{7BB57C00-6C9D-4E7D-98A5-775B46FCA3C6}" dt="2024-04-03T13:16:55.055" v="16" actId="20577"/>
          <ac:spMkLst>
            <pc:docMk/>
            <pc:sldMk cId="594806665" sldId="256"/>
            <ac:spMk id="2" creationId="{58E8ED9D-AE41-A9E8-1A32-E3248933C986}"/>
          </ac:spMkLst>
        </pc:spChg>
      </pc:sldChg>
      <pc:sldChg chg="addSp delSp modSp mod">
        <pc:chgData name="Carmela Giglio" userId="7679140d-bd07-413c-9776-149d801d25e1" providerId="ADAL" clId="{7BB57C00-6C9D-4E7D-98A5-775B46FCA3C6}" dt="2024-04-03T13:21:55.549" v="169" actId="1076"/>
        <pc:sldMkLst>
          <pc:docMk/>
          <pc:sldMk cId="2711129071" sldId="257"/>
        </pc:sldMkLst>
        <pc:spChg chg="mod">
          <ac:chgData name="Carmela Giglio" userId="7679140d-bd07-413c-9776-149d801d25e1" providerId="ADAL" clId="{7BB57C00-6C9D-4E7D-98A5-775B46FCA3C6}" dt="2024-04-03T13:19:14.077" v="101" actId="20577"/>
          <ac:spMkLst>
            <pc:docMk/>
            <pc:sldMk cId="2711129071" sldId="257"/>
            <ac:spMk id="2" creationId="{72994B8C-D513-9506-040A-538333E2333B}"/>
          </ac:spMkLst>
        </pc:spChg>
        <pc:spChg chg="mod">
          <ac:chgData name="Carmela Giglio" userId="7679140d-bd07-413c-9776-149d801d25e1" providerId="ADAL" clId="{7BB57C00-6C9D-4E7D-98A5-775B46FCA3C6}" dt="2024-04-03T13:21:53.060" v="167" actId="14100"/>
          <ac:spMkLst>
            <pc:docMk/>
            <pc:sldMk cId="2711129071" sldId="257"/>
            <ac:spMk id="3" creationId="{625B88BB-CDA6-E4CC-64C3-0D2611428026}"/>
          </ac:spMkLst>
        </pc:spChg>
        <pc:spChg chg="mod">
          <ac:chgData name="Carmela Giglio" userId="7679140d-bd07-413c-9776-149d801d25e1" providerId="ADAL" clId="{7BB57C00-6C9D-4E7D-98A5-775B46FCA3C6}" dt="2024-04-03T13:21:27.128" v="160" actId="1076"/>
          <ac:spMkLst>
            <pc:docMk/>
            <pc:sldMk cId="2711129071" sldId="257"/>
            <ac:spMk id="4" creationId="{BDCE6C7E-36D5-1B0C-AE7F-7286A49B757A}"/>
          </ac:spMkLst>
        </pc:spChg>
        <pc:picChg chg="add mod modCrop">
          <ac:chgData name="Carmela Giglio" userId="7679140d-bd07-413c-9776-149d801d25e1" providerId="ADAL" clId="{7BB57C00-6C9D-4E7D-98A5-775B46FCA3C6}" dt="2024-04-03T13:21:54.661" v="168" actId="1076"/>
          <ac:picMkLst>
            <pc:docMk/>
            <pc:sldMk cId="2711129071" sldId="257"/>
            <ac:picMk id="6" creationId="{043C012D-50B7-4BD4-5F01-2E49ECA9EDBD}"/>
          </ac:picMkLst>
        </pc:picChg>
        <pc:picChg chg="del">
          <ac:chgData name="Carmela Giglio" userId="7679140d-bd07-413c-9776-149d801d25e1" providerId="ADAL" clId="{7BB57C00-6C9D-4E7D-98A5-775B46FCA3C6}" dt="2024-04-03T13:20:05.200" v="118" actId="478"/>
          <ac:picMkLst>
            <pc:docMk/>
            <pc:sldMk cId="2711129071" sldId="257"/>
            <ac:picMk id="7" creationId="{A7C3B0FE-4E20-6647-B207-D6BBE190DBD8}"/>
          </ac:picMkLst>
        </pc:picChg>
        <pc:picChg chg="add mod">
          <ac:chgData name="Carmela Giglio" userId="7679140d-bd07-413c-9776-149d801d25e1" providerId="ADAL" clId="{7BB57C00-6C9D-4E7D-98A5-775B46FCA3C6}" dt="2024-04-03T13:21:55.549" v="169" actId="1076"/>
          <ac:picMkLst>
            <pc:docMk/>
            <pc:sldMk cId="2711129071" sldId="257"/>
            <ac:picMk id="9" creationId="{C2026265-67F7-20BA-7609-88E036BD6AE0}"/>
          </ac:picMkLst>
        </pc:picChg>
      </pc:sldChg>
      <pc:sldChg chg="addSp delSp modSp add mod">
        <pc:chgData name="Carmela Giglio" userId="7679140d-bd07-413c-9776-149d801d25e1" providerId="ADAL" clId="{7BB57C00-6C9D-4E7D-98A5-775B46FCA3C6}" dt="2024-04-03T13:25:22.968" v="226" actId="20577"/>
        <pc:sldMkLst>
          <pc:docMk/>
          <pc:sldMk cId="174243068" sldId="258"/>
        </pc:sldMkLst>
        <pc:spChg chg="mod">
          <ac:chgData name="Carmela Giglio" userId="7679140d-bd07-413c-9776-149d801d25e1" providerId="ADAL" clId="{7BB57C00-6C9D-4E7D-98A5-775B46FCA3C6}" dt="2024-04-03T13:22:29.794" v="202" actId="20577"/>
          <ac:spMkLst>
            <pc:docMk/>
            <pc:sldMk cId="174243068" sldId="258"/>
            <ac:spMk id="2" creationId="{72994B8C-D513-9506-040A-538333E2333B}"/>
          </ac:spMkLst>
        </pc:spChg>
        <pc:spChg chg="mod">
          <ac:chgData name="Carmela Giglio" userId="7679140d-bd07-413c-9776-149d801d25e1" providerId="ADAL" clId="{7BB57C00-6C9D-4E7D-98A5-775B46FCA3C6}" dt="2024-04-03T13:25:22.968" v="226" actId="20577"/>
          <ac:spMkLst>
            <pc:docMk/>
            <pc:sldMk cId="174243068" sldId="258"/>
            <ac:spMk id="3" creationId="{625B88BB-CDA6-E4CC-64C3-0D2611428026}"/>
          </ac:spMkLst>
        </pc:spChg>
        <pc:spChg chg="mod">
          <ac:chgData name="Carmela Giglio" userId="7679140d-bd07-413c-9776-149d801d25e1" providerId="ADAL" clId="{7BB57C00-6C9D-4E7D-98A5-775B46FCA3C6}" dt="2024-04-03T13:24:40.260" v="214" actId="20577"/>
          <ac:spMkLst>
            <pc:docMk/>
            <pc:sldMk cId="174243068" sldId="258"/>
            <ac:spMk id="4" creationId="{BDCE6C7E-36D5-1B0C-AE7F-7286A49B757A}"/>
          </ac:spMkLst>
        </pc:spChg>
        <pc:picChg chg="del">
          <ac:chgData name="Carmela Giglio" userId="7679140d-bd07-413c-9776-149d801d25e1" providerId="ADAL" clId="{7BB57C00-6C9D-4E7D-98A5-775B46FCA3C6}" dt="2024-04-03T13:22:41.779" v="203" actId="478"/>
          <ac:picMkLst>
            <pc:docMk/>
            <pc:sldMk cId="174243068" sldId="258"/>
            <ac:picMk id="6" creationId="{043C012D-50B7-4BD4-5F01-2E49ECA9EDBD}"/>
          </ac:picMkLst>
        </pc:picChg>
        <pc:picChg chg="add mod">
          <ac:chgData name="Carmela Giglio" userId="7679140d-bd07-413c-9776-149d801d25e1" providerId="ADAL" clId="{7BB57C00-6C9D-4E7D-98A5-775B46FCA3C6}" dt="2024-04-03T13:25:19.343" v="224" actId="1076"/>
          <ac:picMkLst>
            <pc:docMk/>
            <pc:sldMk cId="174243068" sldId="258"/>
            <ac:picMk id="7" creationId="{EAE19AC1-840E-0334-C479-37466BDD6CB1}"/>
          </ac:picMkLst>
        </pc:picChg>
        <pc:picChg chg="del">
          <ac:chgData name="Carmela Giglio" userId="7679140d-bd07-413c-9776-149d801d25e1" providerId="ADAL" clId="{7BB57C00-6C9D-4E7D-98A5-775B46FCA3C6}" dt="2024-04-03T13:22:53.101" v="210" actId="478"/>
          <ac:picMkLst>
            <pc:docMk/>
            <pc:sldMk cId="174243068" sldId="258"/>
            <ac:picMk id="9" creationId="{C2026265-67F7-20BA-7609-88E036BD6AE0}"/>
          </ac:picMkLst>
        </pc:picChg>
      </pc:sldChg>
      <pc:sldChg chg="del">
        <pc:chgData name="Carmela Giglio" userId="7679140d-bd07-413c-9776-149d801d25e1" providerId="ADAL" clId="{7BB57C00-6C9D-4E7D-98A5-775B46FCA3C6}" dt="2024-04-03T13:17:33.917" v="18" actId="47"/>
        <pc:sldMkLst>
          <pc:docMk/>
          <pc:sldMk cId="3722057513" sldId="259"/>
        </pc:sldMkLst>
      </pc:sldChg>
      <pc:sldChg chg="addSp delSp modSp add mod">
        <pc:chgData name="Carmela Giglio" userId="7679140d-bd07-413c-9776-149d801d25e1" providerId="ADAL" clId="{7BB57C00-6C9D-4E7D-98A5-775B46FCA3C6}" dt="2024-04-04T08:03:46.765" v="355" actId="14100"/>
        <pc:sldMkLst>
          <pc:docMk/>
          <pc:sldMk cId="3922281661" sldId="259"/>
        </pc:sldMkLst>
        <pc:spChg chg="mod">
          <ac:chgData name="Carmela Giglio" userId="7679140d-bd07-413c-9776-149d801d25e1" providerId="ADAL" clId="{7BB57C00-6C9D-4E7D-98A5-775B46FCA3C6}" dt="2024-04-03T13:25:46.104" v="251" actId="20577"/>
          <ac:spMkLst>
            <pc:docMk/>
            <pc:sldMk cId="3922281661" sldId="259"/>
            <ac:spMk id="2" creationId="{72994B8C-D513-9506-040A-538333E2333B}"/>
          </ac:spMkLst>
        </pc:spChg>
        <pc:spChg chg="mod">
          <ac:chgData name="Carmela Giglio" userId="7679140d-bd07-413c-9776-149d801d25e1" providerId="ADAL" clId="{7BB57C00-6C9D-4E7D-98A5-775B46FCA3C6}" dt="2024-04-04T07:19:38.564" v="329" actId="14100"/>
          <ac:spMkLst>
            <pc:docMk/>
            <pc:sldMk cId="3922281661" sldId="259"/>
            <ac:spMk id="3" creationId="{625B88BB-CDA6-E4CC-64C3-0D2611428026}"/>
          </ac:spMkLst>
        </pc:spChg>
        <pc:spChg chg="mod">
          <ac:chgData name="Carmela Giglio" userId="7679140d-bd07-413c-9776-149d801d25e1" providerId="ADAL" clId="{7BB57C00-6C9D-4E7D-98A5-775B46FCA3C6}" dt="2024-04-04T08:03:26.982" v="347" actId="20577"/>
          <ac:spMkLst>
            <pc:docMk/>
            <pc:sldMk cId="3922281661" sldId="259"/>
            <ac:spMk id="4" creationId="{BDCE6C7E-36D5-1B0C-AE7F-7286A49B757A}"/>
          </ac:spMkLst>
        </pc:spChg>
        <pc:picChg chg="add mod">
          <ac:chgData name="Carmela Giglio" userId="7679140d-bd07-413c-9776-149d801d25e1" providerId="ADAL" clId="{7BB57C00-6C9D-4E7D-98A5-775B46FCA3C6}" dt="2024-04-04T08:03:46.765" v="355" actId="14100"/>
          <ac:picMkLst>
            <pc:docMk/>
            <pc:sldMk cId="3922281661" sldId="259"/>
            <ac:picMk id="6" creationId="{923CC4FD-AB3D-73DE-92A8-248516FA5DAC}"/>
          </ac:picMkLst>
        </pc:picChg>
        <pc:picChg chg="del">
          <ac:chgData name="Carmela Giglio" userId="7679140d-bd07-413c-9776-149d801d25e1" providerId="ADAL" clId="{7BB57C00-6C9D-4E7D-98A5-775B46FCA3C6}" dt="2024-04-03T13:25:58.093" v="253" actId="478"/>
          <ac:picMkLst>
            <pc:docMk/>
            <pc:sldMk cId="3922281661" sldId="259"/>
            <ac:picMk id="7" creationId="{EAE19AC1-840E-0334-C479-37466BDD6CB1}"/>
          </ac:picMkLst>
        </pc:picChg>
        <pc:picChg chg="add del mod">
          <ac:chgData name="Carmela Giglio" userId="7679140d-bd07-413c-9776-149d801d25e1" providerId="ADAL" clId="{7BB57C00-6C9D-4E7D-98A5-775B46FCA3C6}" dt="2024-04-04T07:08:58.999" v="310" actId="478"/>
          <ac:picMkLst>
            <pc:docMk/>
            <pc:sldMk cId="3922281661" sldId="259"/>
            <ac:picMk id="9" creationId="{B7D919FD-E66C-7776-8A00-A68D648F25D5}"/>
          </ac:picMkLst>
        </pc:picChg>
        <pc:picChg chg="add del mod">
          <ac:chgData name="Carmela Giglio" userId="7679140d-bd07-413c-9776-149d801d25e1" providerId="ADAL" clId="{7BB57C00-6C9D-4E7D-98A5-775B46FCA3C6}" dt="2024-04-04T07:08:58.467" v="309" actId="478"/>
          <ac:picMkLst>
            <pc:docMk/>
            <pc:sldMk cId="3922281661" sldId="259"/>
            <ac:picMk id="11" creationId="{875ABF3C-1C02-5B6F-CE8D-AB5A05884AA5}"/>
          </ac:picMkLst>
        </pc:picChg>
        <pc:picChg chg="add del mod">
          <ac:chgData name="Carmela Giglio" userId="7679140d-bd07-413c-9776-149d801d25e1" providerId="ADAL" clId="{7BB57C00-6C9D-4E7D-98A5-775B46FCA3C6}" dt="2024-04-04T07:08:59.548" v="311" actId="478"/>
          <ac:picMkLst>
            <pc:docMk/>
            <pc:sldMk cId="3922281661" sldId="259"/>
            <ac:picMk id="13" creationId="{2809D0C2-3C14-320C-51F4-F6FFCB764D4C}"/>
          </ac:picMkLst>
        </pc:picChg>
      </pc:sldChg>
      <pc:sldChg chg="delSp modSp add mod">
        <pc:chgData name="Carmela Giglio" userId="7679140d-bd07-413c-9776-149d801d25e1" providerId="ADAL" clId="{7BB57C00-6C9D-4E7D-98A5-775B46FCA3C6}" dt="2024-04-04T08:03:39.770" v="354" actId="1076"/>
        <pc:sldMkLst>
          <pc:docMk/>
          <pc:sldMk cId="3372655059" sldId="260"/>
        </pc:sldMkLst>
        <pc:spChg chg="mod">
          <ac:chgData name="Carmela Giglio" userId="7679140d-bd07-413c-9776-149d801d25e1" providerId="ADAL" clId="{7BB57C00-6C9D-4E7D-98A5-775B46FCA3C6}" dt="2024-04-04T08:03:39.770" v="354" actId="1076"/>
          <ac:spMkLst>
            <pc:docMk/>
            <pc:sldMk cId="3372655059" sldId="260"/>
            <ac:spMk id="3" creationId="{625B88BB-CDA6-E4CC-64C3-0D2611428026}"/>
          </ac:spMkLst>
        </pc:spChg>
        <pc:spChg chg="mod">
          <ac:chgData name="Carmela Giglio" userId="7679140d-bd07-413c-9776-149d801d25e1" providerId="ADAL" clId="{7BB57C00-6C9D-4E7D-98A5-775B46FCA3C6}" dt="2024-04-04T08:03:30.269" v="349" actId="20577"/>
          <ac:spMkLst>
            <pc:docMk/>
            <pc:sldMk cId="3372655059" sldId="260"/>
            <ac:spMk id="4" creationId="{BDCE6C7E-36D5-1B0C-AE7F-7286A49B757A}"/>
          </ac:spMkLst>
        </pc:spChg>
        <pc:picChg chg="del">
          <ac:chgData name="Carmela Giglio" userId="7679140d-bd07-413c-9776-149d801d25e1" providerId="ADAL" clId="{7BB57C00-6C9D-4E7D-98A5-775B46FCA3C6}" dt="2024-04-04T08:02:57.266" v="336" actId="478"/>
          <ac:picMkLst>
            <pc:docMk/>
            <pc:sldMk cId="3372655059" sldId="260"/>
            <ac:picMk id="6" creationId="{923CC4FD-AB3D-73DE-92A8-248516FA5DAC}"/>
          </ac:picMkLst>
        </pc:picChg>
        <pc:picChg chg="mod">
          <ac:chgData name="Carmela Giglio" userId="7679140d-bd07-413c-9776-149d801d25e1" providerId="ADAL" clId="{7BB57C00-6C9D-4E7D-98A5-775B46FCA3C6}" dt="2024-04-04T08:03:37.873" v="353" actId="1076"/>
          <ac:picMkLst>
            <pc:docMk/>
            <pc:sldMk cId="3372655059" sldId="260"/>
            <ac:picMk id="9" creationId="{B7D919FD-E66C-7776-8A00-A68D648F25D5}"/>
          </ac:picMkLst>
        </pc:picChg>
        <pc:picChg chg="mod">
          <ac:chgData name="Carmela Giglio" userId="7679140d-bd07-413c-9776-149d801d25e1" providerId="ADAL" clId="{7BB57C00-6C9D-4E7D-98A5-775B46FCA3C6}" dt="2024-04-04T08:03:37.018" v="352" actId="1076"/>
          <ac:picMkLst>
            <pc:docMk/>
            <pc:sldMk cId="3372655059" sldId="260"/>
            <ac:picMk id="11" creationId="{875ABF3C-1C02-5B6F-CE8D-AB5A05884AA5}"/>
          </ac:picMkLst>
        </pc:picChg>
        <pc:picChg chg="del">
          <ac:chgData name="Carmela Giglio" userId="7679140d-bd07-413c-9776-149d801d25e1" providerId="ADAL" clId="{7BB57C00-6C9D-4E7D-98A5-775B46FCA3C6}" dt="2024-04-04T08:02:57.831" v="337" actId="478"/>
          <ac:picMkLst>
            <pc:docMk/>
            <pc:sldMk cId="3372655059" sldId="260"/>
            <ac:picMk id="13" creationId="{2809D0C2-3C14-320C-51F4-F6FFCB764D4C}"/>
          </ac:picMkLst>
        </pc:picChg>
      </pc:sldChg>
      <pc:sldChg chg="delSp modSp add mod">
        <pc:chgData name="Carmela Giglio" userId="7679140d-bd07-413c-9776-149d801d25e1" providerId="ADAL" clId="{7BB57C00-6C9D-4E7D-98A5-775B46FCA3C6}" dt="2024-04-04T08:07:54.669" v="480" actId="20577"/>
        <pc:sldMkLst>
          <pc:docMk/>
          <pc:sldMk cId="2467259614" sldId="261"/>
        </pc:sldMkLst>
        <pc:spChg chg="mod">
          <ac:chgData name="Carmela Giglio" userId="7679140d-bd07-413c-9776-149d801d25e1" providerId="ADAL" clId="{7BB57C00-6C9D-4E7D-98A5-775B46FCA3C6}" dt="2024-04-04T08:05:35.625" v="416" actId="113"/>
          <ac:spMkLst>
            <pc:docMk/>
            <pc:sldMk cId="2467259614" sldId="261"/>
            <ac:spMk id="3" creationId="{625B88BB-CDA6-E4CC-64C3-0D2611428026}"/>
          </ac:spMkLst>
        </pc:spChg>
        <pc:spChg chg="mod">
          <ac:chgData name="Carmela Giglio" userId="7679140d-bd07-413c-9776-149d801d25e1" providerId="ADAL" clId="{7BB57C00-6C9D-4E7D-98A5-775B46FCA3C6}" dt="2024-04-04T08:07:54.669" v="480" actId="20577"/>
          <ac:spMkLst>
            <pc:docMk/>
            <pc:sldMk cId="2467259614" sldId="261"/>
            <ac:spMk id="4" creationId="{BDCE6C7E-36D5-1B0C-AE7F-7286A49B757A}"/>
          </ac:spMkLst>
        </pc:spChg>
        <pc:picChg chg="del">
          <ac:chgData name="Carmela Giglio" userId="7679140d-bd07-413c-9776-149d801d25e1" providerId="ADAL" clId="{7BB57C00-6C9D-4E7D-98A5-775B46FCA3C6}" dt="2024-04-04T08:03:51.904" v="357" actId="478"/>
          <ac:picMkLst>
            <pc:docMk/>
            <pc:sldMk cId="2467259614" sldId="261"/>
            <ac:picMk id="6" creationId="{923CC4FD-AB3D-73DE-92A8-248516FA5DAC}"/>
          </ac:picMkLst>
        </pc:picChg>
        <pc:picChg chg="del">
          <ac:chgData name="Carmela Giglio" userId="7679140d-bd07-413c-9776-149d801d25e1" providerId="ADAL" clId="{7BB57C00-6C9D-4E7D-98A5-775B46FCA3C6}" dt="2024-04-04T08:03:52.593" v="358" actId="478"/>
          <ac:picMkLst>
            <pc:docMk/>
            <pc:sldMk cId="2467259614" sldId="261"/>
            <ac:picMk id="9" creationId="{B7D919FD-E66C-7776-8A00-A68D648F25D5}"/>
          </ac:picMkLst>
        </pc:picChg>
        <pc:picChg chg="del">
          <ac:chgData name="Carmela Giglio" userId="7679140d-bd07-413c-9776-149d801d25e1" providerId="ADAL" clId="{7BB57C00-6C9D-4E7D-98A5-775B46FCA3C6}" dt="2024-04-04T08:03:52.959" v="359" actId="478"/>
          <ac:picMkLst>
            <pc:docMk/>
            <pc:sldMk cId="2467259614" sldId="261"/>
            <ac:picMk id="11" creationId="{875ABF3C-1C02-5B6F-CE8D-AB5A05884AA5}"/>
          </ac:picMkLst>
        </pc:picChg>
        <pc:picChg chg="mod">
          <ac:chgData name="Carmela Giglio" userId="7679140d-bd07-413c-9776-149d801d25e1" providerId="ADAL" clId="{7BB57C00-6C9D-4E7D-98A5-775B46FCA3C6}" dt="2024-04-04T08:04:58.087" v="397" actId="1076"/>
          <ac:picMkLst>
            <pc:docMk/>
            <pc:sldMk cId="2467259614" sldId="261"/>
            <ac:picMk id="13" creationId="{2809D0C2-3C14-320C-51F4-F6FFCB764D4C}"/>
          </ac:picMkLst>
        </pc:picChg>
      </pc:sldChg>
      <pc:sldChg chg="addSp delSp modSp add mod">
        <pc:chgData name="Carmela Giglio" userId="7679140d-bd07-413c-9776-149d801d25e1" providerId="ADAL" clId="{7BB57C00-6C9D-4E7D-98A5-775B46FCA3C6}" dt="2024-04-04T08:08:17.009" v="494" actId="1076"/>
        <pc:sldMkLst>
          <pc:docMk/>
          <pc:sldMk cId="2150206187" sldId="262"/>
        </pc:sldMkLst>
        <pc:spChg chg="mod">
          <ac:chgData name="Carmela Giglio" userId="7679140d-bd07-413c-9776-149d801d25e1" providerId="ADAL" clId="{7BB57C00-6C9D-4E7D-98A5-775B46FCA3C6}" dt="2024-04-04T08:05:51.349" v="452" actId="20577"/>
          <ac:spMkLst>
            <pc:docMk/>
            <pc:sldMk cId="2150206187" sldId="262"/>
            <ac:spMk id="2" creationId="{72994B8C-D513-9506-040A-538333E2333B}"/>
          </ac:spMkLst>
        </pc:spChg>
        <pc:spChg chg="mod">
          <ac:chgData name="Carmela Giglio" userId="7679140d-bd07-413c-9776-149d801d25e1" providerId="ADAL" clId="{7BB57C00-6C9D-4E7D-98A5-775B46FCA3C6}" dt="2024-04-04T08:08:12.960" v="493" actId="20577"/>
          <ac:spMkLst>
            <pc:docMk/>
            <pc:sldMk cId="2150206187" sldId="262"/>
            <ac:spMk id="3" creationId="{625B88BB-CDA6-E4CC-64C3-0D2611428026}"/>
          </ac:spMkLst>
        </pc:spChg>
        <pc:spChg chg="mod">
          <ac:chgData name="Carmela Giglio" userId="7679140d-bd07-413c-9776-149d801d25e1" providerId="ADAL" clId="{7BB57C00-6C9D-4E7D-98A5-775B46FCA3C6}" dt="2024-04-04T08:05:53.829" v="453" actId="1076"/>
          <ac:spMkLst>
            <pc:docMk/>
            <pc:sldMk cId="2150206187" sldId="262"/>
            <ac:spMk id="4" creationId="{BDCE6C7E-36D5-1B0C-AE7F-7286A49B757A}"/>
          </ac:spMkLst>
        </pc:spChg>
        <pc:picChg chg="add mod">
          <ac:chgData name="Carmela Giglio" userId="7679140d-bd07-413c-9776-149d801d25e1" providerId="ADAL" clId="{7BB57C00-6C9D-4E7D-98A5-775B46FCA3C6}" dt="2024-04-04T08:08:17.009" v="494" actId="1076"/>
          <ac:picMkLst>
            <pc:docMk/>
            <pc:sldMk cId="2150206187" sldId="262"/>
            <ac:picMk id="6" creationId="{2001D071-2DAA-7F65-0136-C0BF66A71BC1}"/>
          </ac:picMkLst>
        </pc:picChg>
        <pc:picChg chg="del">
          <ac:chgData name="Carmela Giglio" userId="7679140d-bd07-413c-9776-149d801d25e1" providerId="ADAL" clId="{7BB57C00-6C9D-4E7D-98A5-775B46FCA3C6}" dt="2024-04-04T08:05:54.569" v="454" actId="478"/>
          <ac:picMkLst>
            <pc:docMk/>
            <pc:sldMk cId="2150206187" sldId="262"/>
            <ac:picMk id="13" creationId="{2809D0C2-3C14-320C-51F4-F6FFCB764D4C}"/>
          </ac:picMkLst>
        </pc:picChg>
      </pc:sldChg>
      <pc:sldChg chg="del">
        <pc:chgData name="Carmela Giglio" userId="7679140d-bd07-413c-9776-149d801d25e1" providerId="ADAL" clId="{7BB57C00-6C9D-4E7D-98A5-775B46FCA3C6}" dt="2024-04-03T13:17:34.474" v="19" actId="47"/>
        <pc:sldMkLst>
          <pc:docMk/>
          <pc:sldMk cId="166311391" sldId="263"/>
        </pc:sldMkLst>
      </pc:sldChg>
      <pc:sldChg chg="addSp delSp modSp add mod">
        <pc:chgData name="Carmela Giglio" userId="7679140d-bd07-413c-9776-149d801d25e1" providerId="ADAL" clId="{7BB57C00-6C9D-4E7D-98A5-775B46FCA3C6}" dt="2024-04-04T08:11:22.899" v="585" actId="20577"/>
        <pc:sldMkLst>
          <pc:docMk/>
          <pc:sldMk cId="4191637067" sldId="263"/>
        </pc:sldMkLst>
        <pc:spChg chg="mod">
          <ac:chgData name="Carmela Giglio" userId="7679140d-bd07-413c-9776-149d801d25e1" providerId="ADAL" clId="{7BB57C00-6C9D-4E7D-98A5-775B46FCA3C6}" dt="2024-04-04T08:08:27.400" v="505" actId="14100"/>
          <ac:spMkLst>
            <pc:docMk/>
            <pc:sldMk cId="4191637067" sldId="263"/>
            <ac:spMk id="2" creationId="{72994B8C-D513-9506-040A-538333E2333B}"/>
          </ac:spMkLst>
        </pc:spChg>
        <pc:spChg chg="mod">
          <ac:chgData name="Carmela Giglio" userId="7679140d-bd07-413c-9776-149d801d25e1" providerId="ADAL" clId="{7BB57C00-6C9D-4E7D-98A5-775B46FCA3C6}" dt="2024-04-04T08:11:22.899" v="585" actId="20577"/>
          <ac:spMkLst>
            <pc:docMk/>
            <pc:sldMk cId="4191637067" sldId="263"/>
            <ac:spMk id="3" creationId="{625B88BB-CDA6-E4CC-64C3-0D2611428026}"/>
          </ac:spMkLst>
        </pc:spChg>
        <pc:picChg chg="del mod">
          <ac:chgData name="Carmela Giglio" userId="7679140d-bd07-413c-9776-149d801d25e1" providerId="ADAL" clId="{7BB57C00-6C9D-4E7D-98A5-775B46FCA3C6}" dt="2024-04-04T08:08:53.829" v="512" actId="478"/>
          <ac:picMkLst>
            <pc:docMk/>
            <pc:sldMk cId="4191637067" sldId="263"/>
            <ac:picMk id="6" creationId="{2001D071-2DAA-7F65-0136-C0BF66A71BC1}"/>
          </ac:picMkLst>
        </pc:picChg>
        <pc:picChg chg="add mod">
          <ac:chgData name="Carmela Giglio" userId="7679140d-bd07-413c-9776-149d801d25e1" providerId="ADAL" clId="{7BB57C00-6C9D-4E7D-98A5-775B46FCA3C6}" dt="2024-04-04T08:11:19.279" v="583" actId="1076"/>
          <ac:picMkLst>
            <pc:docMk/>
            <pc:sldMk cId="4191637067" sldId="263"/>
            <ac:picMk id="7" creationId="{2AF75B48-1C67-AE81-BFEF-40CE40F4891F}"/>
          </ac:picMkLst>
        </pc:picChg>
        <pc:picChg chg="add mod">
          <ac:chgData name="Carmela Giglio" userId="7679140d-bd07-413c-9776-149d801d25e1" providerId="ADAL" clId="{7BB57C00-6C9D-4E7D-98A5-775B46FCA3C6}" dt="2024-04-04T08:11:18.150" v="582" actId="1076"/>
          <ac:picMkLst>
            <pc:docMk/>
            <pc:sldMk cId="4191637067" sldId="263"/>
            <ac:picMk id="9" creationId="{06E99354-9170-9DFD-DACA-CE0B3CC7D8D0}"/>
          </ac:picMkLst>
        </pc:picChg>
      </pc:sldChg>
      <pc:sldChg chg="addSp delSp modSp add mod">
        <pc:chgData name="Carmela Giglio" userId="7679140d-bd07-413c-9776-149d801d25e1" providerId="ADAL" clId="{7BB57C00-6C9D-4E7D-98A5-775B46FCA3C6}" dt="2024-04-04T08:13:35.279" v="642" actId="113"/>
        <pc:sldMkLst>
          <pc:docMk/>
          <pc:sldMk cId="2496472928" sldId="264"/>
        </pc:sldMkLst>
        <pc:spChg chg="mod">
          <ac:chgData name="Carmela Giglio" userId="7679140d-bd07-413c-9776-149d801d25e1" providerId="ADAL" clId="{7BB57C00-6C9D-4E7D-98A5-775B46FCA3C6}" dt="2024-04-04T08:11:43.934" v="605" actId="20577"/>
          <ac:spMkLst>
            <pc:docMk/>
            <pc:sldMk cId="2496472928" sldId="264"/>
            <ac:spMk id="2" creationId="{72994B8C-D513-9506-040A-538333E2333B}"/>
          </ac:spMkLst>
        </pc:spChg>
        <pc:spChg chg="mod">
          <ac:chgData name="Carmela Giglio" userId="7679140d-bd07-413c-9776-149d801d25e1" providerId="ADAL" clId="{7BB57C00-6C9D-4E7D-98A5-775B46FCA3C6}" dt="2024-04-04T08:13:35.279" v="642" actId="113"/>
          <ac:spMkLst>
            <pc:docMk/>
            <pc:sldMk cId="2496472928" sldId="264"/>
            <ac:spMk id="3" creationId="{625B88BB-CDA6-E4CC-64C3-0D2611428026}"/>
          </ac:spMkLst>
        </pc:spChg>
        <pc:spChg chg="mod">
          <ac:chgData name="Carmela Giglio" userId="7679140d-bd07-413c-9776-149d801d25e1" providerId="ADAL" clId="{7BB57C00-6C9D-4E7D-98A5-775B46FCA3C6}" dt="2024-04-04T08:12:40.379" v="618" actId="20577"/>
          <ac:spMkLst>
            <pc:docMk/>
            <pc:sldMk cId="2496472928" sldId="264"/>
            <ac:spMk id="4" creationId="{BDCE6C7E-36D5-1B0C-AE7F-7286A49B757A}"/>
          </ac:spMkLst>
        </pc:spChg>
        <pc:picChg chg="add mod">
          <ac:chgData name="Carmela Giglio" userId="7679140d-bd07-413c-9776-149d801d25e1" providerId="ADAL" clId="{7BB57C00-6C9D-4E7D-98A5-775B46FCA3C6}" dt="2024-04-04T08:13:24.119" v="636" actId="1076"/>
          <ac:picMkLst>
            <pc:docMk/>
            <pc:sldMk cId="2496472928" sldId="264"/>
            <ac:picMk id="6" creationId="{18EE929F-2BD2-E241-A959-71CB7D33E48C}"/>
          </ac:picMkLst>
        </pc:picChg>
        <pc:picChg chg="del mod">
          <ac:chgData name="Carmela Giglio" userId="7679140d-bd07-413c-9776-149d801d25e1" providerId="ADAL" clId="{7BB57C00-6C9D-4E7D-98A5-775B46FCA3C6}" dt="2024-04-04T08:12:41.839" v="620" actId="478"/>
          <ac:picMkLst>
            <pc:docMk/>
            <pc:sldMk cId="2496472928" sldId="264"/>
            <ac:picMk id="7" creationId="{2AF75B48-1C67-AE81-BFEF-40CE40F4891F}"/>
          </ac:picMkLst>
        </pc:picChg>
        <pc:picChg chg="del">
          <ac:chgData name="Carmela Giglio" userId="7679140d-bd07-413c-9776-149d801d25e1" providerId="ADAL" clId="{7BB57C00-6C9D-4E7D-98A5-775B46FCA3C6}" dt="2024-04-04T08:12:42.399" v="621" actId="478"/>
          <ac:picMkLst>
            <pc:docMk/>
            <pc:sldMk cId="2496472928" sldId="264"/>
            <ac:picMk id="9" creationId="{06E99354-9170-9DFD-DACA-CE0B3CC7D8D0}"/>
          </ac:picMkLst>
        </pc:picChg>
      </pc:sldChg>
      <pc:sldChg chg="del">
        <pc:chgData name="Carmela Giglio" userId="7679140d-bd07-413c-9776-149d801d25e1" providerId="ADAL" clId="{7BB57C00-6C9D-4E7D-98A5-775B46FCA3C6}" dt="2024-04-03T13:17:35.033" v="20" actId="47"/>
        <pc:sldMkLst>
          <pc:docMk/>
          <pc:sldMk cId="3009439007" sldId="265"/>
        </pc:sldMkLst>
      </pc:sldChg>
      <pc:sldChg chg="addSp delSp modSp add mod">
        <pc:chgData name="Carmela Giglio" userId="7679140d-bd07-413c-9776-149d801d25e1" providerId="ADAL" clId="{7BB57C00-6C9D-4E7D-98A5-775B46FCA3C6}" dt="2024-04-04T14:14:43.835" v="770" actId="14100"/>
        <pc:sldMkLst>
          <pc:docMk/>
          <pc:sldMk cId="3360923392" sldId="265"/>
        </pc:sldMkLst>
        <pc:spChg chg="mod">
          <ac:chgData name="Carmela Giglio" userId="7679140d-bd07-413c-9776-149d801d25e1" providerId="ADAL" clId="{7BB57C00-6C9D-4E7D-98A5-775B46FCA3C6}" dt="2024-04-04T14:06:34.036" v="679" actId="20577"/>
          <ac:spMkLst>
            <pc:docMk/>
            <pc:sldMk cId="3360923392" sldId="265"/>
            <ac:spMk id="2" creationId="{72994B8C-D513-9506-040A-538333E2333B}"/>
          </ac:spMkLst>
        </pc:spChg>
        <pc:spChg chg="mod">
          <ac:chgData name="Carmela Giglio" userId="7679140d-bd07-413c-9776-149d801d25e1" providerId="ADAL" clId="{7BB57C00-6C9D-4E7D-98A5-775B46FCA3C6}" dt="2024-04-04T14:14:43.835" v="770" actId="14100"/>
          <ac:spMkLst>
            <pc:docMk/>
            <pc:sldMk cId="3360923392" sldId="265"/>
            <ac:spMk id="3" creationId="{625B88BB-CDA6-E4CC-64C3-0D2611428026}"/>
          </ac:spMkLst>
        </pc:spChg>
        <pc:picChg chg="del">
          <ac:chgData name="Carmela Giglio" userId="7679140d-bd07-413c-9776-149d801d25e1" providerId="ADAL" clId="{7BB57C00-6C9D-4E7D-98A5-775B46FCA3C6}" dt="2024-04-04T14:05:52.127" v="644" actId="478"/>
          <ac:picMkLst>
            <pc:docMk/>
            <pc:sldMk cId="3360923392" sldId="265"/>
            <ac:picMk id="6" creationId="{18EE929F-2BD2-E241-A959-71CB7D33E48C}"/>
          </ac:picMkLst>
        </pc:picChg>
        <pc:picChg chg="add mod">
          <ac:chgData name="Carmela Giglio" userId="7679140d-bd07-413c-9776-149d801d25e1" providerId="ADAL" clId="{7BB57C00-6C9D-4E7D-98A5-775B46FCA3C6}" dt="2024-04-04T14:14:41.135" v="769" actId="14100"/>
          <ac:picMkLst>
            <pc:docMk/>
            <pc:sldMk cId="3360923392" sldId="265"/>
            <ac:picMk id="7" creationId="{99902F28-BD84-CECA-8944-2750EF113628}"/>
          </ac:picMkLst>
        </pc:picChg>
      </pc:sldChg>
      <pc:sldChg chg="addSp delSp modSp add mod">
        <pc:chgData name="Carmela Giglio" userId="7679140d-bd07-413c-9776-149d801d25e1" providerId="ADAL" clId="{7BB57C00-6C9D-4E7D-98A5-775B46FCA3C6}" dt="2024-04-04T14:25:28.714" v="904" actId="14100"/>
        <pc:sldMkLst>
          <pc:docMk/>
          <pc:sldMk cId="879885363" sldId="266"/>
        </pc:sldMkLst>
        <pc:spChg chg="mod">
          <ac:chgData name="Carmela Giglio" userId="7679140d-bd07-413c-9776-149d801d25e1" providerId="ADAL" clId="{7BB57C00-6C9D-4E7D-98A5-775B46FCA3C6}" dt="2024-04-04T14:15:18.815" v="783" actId="20577"/>
          <ac:spMkLst>
            <pc:docMk/>
            <pc:sldMk cId="879885363" sldId="266"/>
            <ac:spMk id="2" creationId="{72994B8C-D513-9506-040A-538333E2333B}"/>
          </ac:spMkLst>
        </pc:spChg>
        <pc:spChg chg="mod">
          <ac:chgData name="Carmela Giglio" userId="7679140d-bd07-413c-9776-149d801d25e1" providerId="ADAL" clId="{7BB57C00-6C9D-4E7D-98A5-775B46FCA3C6}" dt="2024-04-04T14:25:28.714" v="904" actId="14100"/>
          <ac:spMkLst>
            <pc:docMk/>
            <pc:sldMk cId="879885363" sldId="266"/>
            <ac:spMk id="3" creationId="{625B88BB-CDA6-E4CC-64C3-0D2611428026}"/>
          </ac:spMkLst>
        </pc:spChg>
        <pc:spChg chg="mod">
          <ac:chgData name="Carmela Giglio" userId="7679140d-bd07-413c-9776-149d801d25e1" providerId="ADAL" clId="{7BB57C00-6C9D-4E7D-98A5-775B46FCA3C6}" dt="2024-04-04T14:24:51.884" v="899" actId="20577"/>
          <ac:spMkLst>
            <pc:docMk/>
            <pc:sldMk cId="879885363" sldId="266"/>
            <ac:spMk id="4" creationId="{BDCE6C7E-36D5-1B0C-AE7F-7286A49B757A}"/>
          </ac:spMkLst>
        </pc:spChg>
        <pc:picChg chg="add mod">
          <ac:chgData name="Carmela Giglio" userId="7679140d-bd07-413c-9776-149d801d25e1" providerId="ADAL" clId="{7BB57C00-6C9D-4E7D-98A5-775B46FCA3C6}" dt="2024-04-04T14:24:48.064" v="893" actId="1076"/>
          <ac:picMkLst>
            <pc:docMk/>
            <pc:sldMk cId="879885363" sldId="266"/>
            <ac:picMk id="6" creationId="{9A8CF01F-9030-E82F-8241-D20727C236D8}"/>
          </ac:picMkLst>
        </pc:picChg>
        <pc:picChg chg="del">
          <ac:chgData name="Carmela Giglio" userId="7679140d-bd07-413c-9776-149d801d25e1" providerId="ADAL" clId="{7BB57C00-6C9D-4E7D-98A5-775B46FCA3C6}" dt="2024-04-04T14:16:09.815" v="828" actId="478"/>
          <ac:picMkLst>
            <pc:docMk/>
            <pc:sldMk cId="879885363" sldId="266"/>
            <ac:picMk id="7" creationId="{99902F28-BD84-CECA-8944-2750EF113628}"/>
          </ac:picMkLst>
        </pc:picChg>
        <pc:picChg chg="add mod">
          <ac:chgData name="Carmela Giglio" userId="7679140d-bd07-413c-9776-149d801d25e1" providerId="ADAL" clId="{7BB57C00-6C9D-4E7D-98A5-775B46FCA3C6}" dt="2024-04-04T14:24:48.884" v="894" actId="1076"/>
          <ac:picMkLst>
            <pc:docMk/>
            <pc:sldMk cId="879885363" sldId="266"/>
            <ac:picMk id="9" creationId="{1983CDEC-66C5-57CE-B06B-2960BAC4423B}"/>
          </ac:picMkLst>
        </pc:picChg>
        <pc:picChg chg="add mod">
          <ac:chgData name="Carmela Giglio" userId="7679140d-bd07-413c-9776-149d801d25e1" providerId="ADAL" clId="{7BB57C00-6C9D-4E7D-98A5-775B46FCA3C6}" dt="2024-04-04T14:25:27.059" v="903" actId="1076"/>
          <ac:picMkLst>
            <pc:docMk/>
            <pc:sldMk cId="879885363" sldId="266"/>
            <ac:picMk id="11" creationId="{8C37C059-AF9F-34D5-D39C-360AF1E7A108}"/>
          </ac:picMkLst>
        </pc:picChg>
        <pc:picChg chg="add mod">
          <ac:chgData name="Carmela Giglio" userId="7679140d-bd07-413c-9776-149d801d25e1" providerId="ADAL" clId="{7BB57C00-6C9D-4E7D-98A5-775B46FCA3C6}" dt="2024-04-04T14:25:24.704" v="901" actId="1076"/>
          <ac:picMkLst>
            <pc:docMk/>
            <pc:sldMk cId="879885363" sldId="266"/>
            <ac:picMk id="13" creationId="{A69C29C0-502A-BE21-D8CF-AB00B353A07B}"/>
          </ac:picMkLst>
        </pc:picChg>
      </pc:sldChg>
      <pc:sldChg chg="del">
        <pc:chgData name="Carmela Giglio" userId="7679140d-bd07-413c-9776-149d801d25e1" providerId="ADAL" clId="{7BB57C00-6C9D-4E7D-98A5-775B46FCA3C6}" dt="2024-04-03T13:17:33.175" v="17" actId="47"/>
        <pc:sldMkLst>
          <pc:docMk/>
          <pc:sldMk cId="3379075684" sldId="266"/>
        </pc:sldMkLst>
      </pc:sldChg>
      <pc:sldChg chg="addSp delSp modSp add mod">
        <pc:chgData name="Carmela Giglio" userId="7679140d-bd07-413c-9776-149d801d25e1" providerId="ADAL" clId="{7BB57C00-6C9D-4E7D-98A5-775B46FCA3C6}" dt="2024-04-04T14:43:27.929" v="1100" actId="1076"/>
        <pc:sldMkLst>
          <pc:docMk/>
          <pc:sldMk cId="612668704" sldId="267"/>
        </pc:sldMkLst>
        <pc:spChg chg="mod">
          <ac:chgData name="Carmela Giglio" userId="7679140d-bd07-413c-9776-149d801d25e1" providerId="ADAL" clId="{7BB57C00-6C9D-4E7D-98A5-775B46FCA3C6}" dt="2024-04-04T14:25:44.646" v="916" actId="20577"/>
          <ac:spMkLst>
            <pc:docMk/>
            <pc:sldMk cId="612668704" sldId="267"/>
            <ac:spMk id="2" creationId="{72994B8C-D513-9506-040A-538333E2333B}"/>
          </ac:spMkLst>
        </pc:spChg>
        <pc:spChg chg="mod">
          <ac:chgData name="Carmela Giglio" userId="7679140d-bd07-413c-9776-149d801d25e1" providerId="ADAL" clId="{7BB57C00-6C9D-4E7D-98A5-775B46FCA3C6}" dt="2024-04-04T14:43:25.679" v="1098" actId="14100"/>
          <ac:spMkLst>
            <pc:docMk/>
            <pc:sldMk cId="612668704" sldId="267"/>
            <ac:spMk id="3" creationId="{625B88BB-CDA6-E4CC-64C3-0D2611428026}"/>
          </ac:spMkLst>
        </pc:spChg>
        <pc:spChg chg="mod">
          <ac:chgData name="Carmela Giglio" userId="7679140d-bd07-413c-9776-149d801d25e1" providerId="ADAL" clId="{7BB57C00-6C9D-4E7D-98A5-775B46FCA3C6}" dt="2024-04-04T14:43:08.789" v="1095" actId="20577"/>
          <ac:spMkLst>
            <pc:docMk/>
            <pc:sldMk cId="612668704" sldId="267"/>
            <ac:spMk id="4" creationId="{BDCE6C7E-36D5-1B0C-AE7F-7286A49B757A}"/>
          </ac:spMkLst>
        </pc:spChg>
        <pc:picChg chg="del">
          <ac:chgData name="Carmela Giglio" userId="7679140d-bd07-413c-9776-149d801d25e1" providerId="ADAL" clId="{7BB57C00-6C9D-4E7D-98A5-775B46FCA3C6}" dt="2024-04-04T14:25:51.994" v="919" actId="478"/>
          <ac:picMkLst>
            <pc:docMk/>
            <pc:sldMk cId="612668704" sldId="267"/>
            <ac:picMk id="6" creationId="{9A8CF01F-9030-E82F-8241-D20727C236D8}"/>
          </ac:picMkLst>
        </pc:picChg>
        <pc:picChg chg="add del">
          <ac:chgData name="Carmela Giglio" userId="7679140d-bd07-413c-9776-149d801d25e1" providerId="ADAL" clId="{7BB57C00-6C9D-4E7D-98A5-775B46FCA3C6}" dt="2024-04-04T14:25:51.159" v="918" actId="478"/>
          <ac:picMkLst>
            <pc:docMk/>
            <pc:sldMk cId="612668704" sldId="267"/>
            <ac:picMk id="7" creationId="{9F951663-53B5-12C4-1AE7-152ED6B2F2F1}"/>
          </ac:picMkLst>
        </pc:picChg>
        <pc:picChg chg="del">
          <ac:chgData name="Carmela Giglio" userId="7679140d-bd07-413c-9776-149d801d25e1" providerId="ADAL" clId="{7BB57C00-6C9D-4E7D-98A5-775B46FCA3C6}" dt="2024-04-04T14:25:52.324" v="920" actId="478"/>
          <ac:picMkLst>
            <pc:docMk/>
            <pc:sldMk cId="612668704" sldId="267"/>
            <ac:picMk id="9" creationId="{1983CDEC-66C5-57CE-B06B-2960BAC4423B}"/>
          </ac:picMkLst>
        </pc:picChg>
        <pc:picChg chg="add del">
          <ac:chgData name="Carmela Giglio" userId="7679140d-bd07-413c-9776-149d801d25e1" providerId="ADAL" clId="{7BB57C00-6C9D-4E7D-98A5-775B46FCA3C6}" dt="2024-04-04T14:25:54.720" v="922" actId="478"/>
          <ac:picMkLst>
            <pc:docMk/>
            <pc:sldMk cId="612668704" sldId="267"/>
            <ac:picMk id="10" creationId="{8D22DBC6-3548-DC0C-7E70-BFBCA580943F}"/>
          </ac:picMkLst>
        </pc:picChg>
        <pc:picChg chg="del">
          <ac:chgData name="Carmela Giglio" userId="7679140d-bd07-413c-9776-149d801d25e1" providerId="ADAL" clId="{7BB57C00-6C9D-4E7D-98A5-775B46FCA3C6}" dt="2024-04-04T14:26:23.494" v="933" actId="478"/>
          <ac:picMkLst>
            <pc:docMk/>
            <pc:sldMk cId="612668704" sldId="267"/>
            <ac:picMk id="11" creationId="{8C37C059-AF9F-34D5-D39C-360AF1E7A108}"/>
          </ac:picMkLst>
        </pc:picChg>
        <pc:picChg chg="add mod">
          <ac:chgData name="Carmela Giglio" userId="7679140d-bd07-413c-9776-149d801d25e1" providerId="ADAL" clId="{7BB57C00-6C9D-4E7D-98A5-775B46FCA3C6}" dt="2024-04-04T14:42:34.489" v="1081" actId="1076"/>
          <ac:picMkLst>
            <pc:docMk/>
            <pc:sldMk cId="612668704" sldId="267"/>
            <ac:picMk id="13" creationId="{2D56A391-3B90-1CDB-2EA7-CA521A8E8D1A}"/>
          </ac:picMkLst>
        </pc:picChg>
        <pc:picChg chg="add mod">
          <ac:chgData name="Carmela Giglio" userId="7679140d-bd07-413c-9776-149d801d25e1" providerId="ADAL" clId="{7BB57C00-6C9D-4E7D-98A5-775B46FCA3C6}" dt="2024-04-04T14:43:04.861" v="1088" actId="1076"/>
          <ac:picMkLst>
            <pc:docMk/>
            <pc:sldMk cId="612668704" sldId="267"/>
            <ac:picMk id="15" creationId="{479A94C7-9F72-8E06-6E9F-15DAF22A18D3}"/>
          </ac:picMkLst>
        </pc:picChg>
        <pc:picChg chg="add mod">
          <ac:chgData name="Carmela Giglio" userId="7679140d-bd07-413c-9776-149d801d25e1" providerId="ADAL" clId="{7BB57C00-6C9D-4E7D-98A5-775B46FCA3C6}" dt="2024-04-04T14:43:27.929" v="1100" actId="1076"/>
          <ac:picMkLst>
            <pc:docMk/>
            <pc:sldMk cId="612668704" sldId="267"/>
            <ac:picMk id="17" creationId="{066E8532-572B-524B-81FC-ECF371E2D4A4}"/>
          </ac:picMkLst>
        </pc:picChg>
      </pc:sldChg>
      <pc:sldChg chg="del">
        <pc:chgData name="Carmela Giglio" userId="7679140d-bd07-413c-9776-149d801d25e1" providerId="ADAL" clId="{7BB57C00-6C9D-4E7D-98A5-775B46FCA3C6}" dt="2024-04-03T13:17:35.502" v="21" actId="47"/>
        <pc:sldMkLst>
          <pc:docMk/>
          <pc:sldMk cId="3824602930" sldId="267"/>
        </pc:sldMkLst>
      </pc:sldChg>
      <pc:sldChg chg="del">
        <pc:chgData name="Carmela Giglio" userId="7679140d-bd07-413c-9776-149d801d25e1" providerId="ADAL" clId="{7BB57C00-6C9D-4E7D-98A5-775B46FCA3C6}" dt="2024-04-03T13:17:36.136" v="22" actId="47"/>
        <pc:sldMkLst>
          <pc:docMk/>
          <pc:sldMk cId="668567601" sldId="268"/>
        </pc:sldMkLst>
      </pc:sldChg>
      <pc:sldChg chg="addSp delSp modSp add mod">
        <pc:chgData name="Carmela Giglio" userId="7679140d-bd07-413c-9776-149d801d25e1" providerId="ADAL" clId="{7BB57C00-6C9D-4E7D-98A5-775B46FCA3C6}" dt="2024-04-04T14:42:16.280" v="1079" actId="20577"/>
        <pc:sldMkLst>
          <pc:docMk/>
          <pc:sldMk cId="1675292903" sldId="268"/>
        </pc:sldMkLst>
        <pc:spChg chg="mod">
          <ac:chgData name="Carmela Giglio" userId="7679140d-bd07-413c-9776-149d801d25e1" providerId="ADAL" clId="{7BB57C00-6C9D-4E7D-98A5-775B46FCA3C6}" dt="2024-04-04T14:27:24.514" v="994" actId="20577"/>
          <ac:spMkLst>
            <pc:docMk/>
            <pc:sldMk cId="1675292903" sldId="268"/>
            <ac:spMk id="2" creationId="{72994B8C-D513-9506-040A-538333E2333B}"/>
          </ac:spMkLst>
        </pc:spChg>
        <pc:spChg chg="mod">
          <ac:chgData name="Carmela Giglio" userId="7679140d-bd07-413c-9776-149d801d25e1" providerId="ADAL" clId="{7BB57C00-6C9D-4E7D-98A5-775B46FCA3C6}" dt="2024-04-04T14:41:40.049" v="1071" actId="14100"/>
          <ac:spMkLst>
            <pc:docMk/>
            <pc:sldMk cId="1675292903" sldId="268"/>
            <ac:spMk id="3" creationId="{625B88BB-CDA6-E4CC-64C3-0D2611428026}"/>
          </ac:spMkLst>
        </pc:spChg>
        <pc:spChg chg="mod">
          <ac:chgData name="Carmela Giglio" userId="7679140d-bd07-413c-9776-149d801d25e1" providerId="ADAL" clId="{7BB57C00-6C9D-4E7D-98A5-775B46FCA3C6}" dt="2024-04-04T14:42:16.280" v="1079" actId="20577"/>
          <ac:spMkLst>
            <pc:docMk/>
            <pc:sldMk cId="1675292903" sldId="268"/>
            <ac:spMk id="4" creationId="{BDCE6C7E-36D5-1B0C-AE7F-7286A49B757A}"/>
          </ac:spMkLst>
        </pc:spChg>
        <pc:picChg chg="del">
          <ac:chgData name="Carmela Giglio" userId="7679140d-bd07-413c-9776-149d801d25e1" providerId="ADAL" clId="{7BB57C00-6C9D-4E7D-98A5-775B46FCA3C6}" dt="2024-04-04T14:27:22.589" v="989" actId="478"/>
          <ac:picMkLst>
            <pc:docMk/>
            <pc:sldMk cId="1675292903" sldId="268"/>
            <ac:picMk id="6" creationId="{9A8CF01F-9030-E82F-8241-D20727C236D8}"/>
          </ac:picMkLst>
        </pc:picChg>
        <pc:picChg chg="add mod">
          <ac:chgData name="Carmela Giglio" userId="7679140d-bd07-413c-9776-149d801d25e1" providerId="ADAL" clId="{7BB57C00-6C9D-4E7D-98A5-775B46FCA3C6}" dt="2024-04-04T14:42:11.349" v="1074" actId="1076"/>
          <ac:picMkLst>
            <pc:docMk/>
            <pc:sldMk cId="1675292903" sldId="268"/>
            <ac:picMk id="7" creationId="{C419B0CD-76DC-C6BD-99BF-8C10F4A599C7}"/>
          </ac:picMkLst>
        </pc:picChg>
        <pc:picChg chg="del">
          <ac:chgData name="Carmela Giglio" userId="7679140d-bd07-413c-9776-149d801d25e1" providerId="ADAL" clId="{7BB57C00-6C9D-4E7D-98A5-775B46FCA3C6}" dt="2024-04-04T14:27:26.819" v="995" actId="478"/>
          <ac:picMkLst>
            <pc:docMk/>
            <pc:sldMk cId="1675292903" sldId="268"/>
            <ac:picMk id="9" creationId="{1983CDEC-66C5-57CE-B06B-2960BAC4423B}"/>
          </ac:picMkLst>
        </pc:picChg>
        <pc:picChg chg="add mod">
          <ac:chgData name="Carmela Giglio" userId="7679140d-bd07-413c-9776-149d801d25e1" providerId="ADAL" clId="{7BB57C00-6C9D-4E7D-98A5-775B46FCA3C6}" dt="2024-04-04T14:42:14.619" v="1076" actId="1076"/>
          <ac:picMkLst>
            <pc:docMk/>
            <pc:sldMk cId="1675292903" sldId="268"/>
            <ac:picMk id="10" creationId="{6D3B60E8-E9CE-AC1E-160B-7AC86576A4C0}"/>
          </ac:picMkLst>
        </pc:picChg>
        <pc:picChg chg="del">
          <ac:chgData name="Carmela Giglio" userId="7679140d-bd07-413c-9776-149d801d25e1" providerId="ADAL" clId="{7BB57C00-6C9D-4E7D-98A5-775B46FCA3C6}" dt="2024-04-04T14:27:22.114" v="988" actId="478"/>
          <ac:picMkLst>
            <pc:docMk/>
            <pc:sldMk cId="1675292903" sldId="268"/>
            <ac:picMk id="11" creationId="{8C37C059-AF9F-34D5-D39C-360AF1E7A108}"/>
          </ac:picMkLst>
        </pc:picChg>
        <pc:picChg chg="del">
          <ac:chgData name="Carmela Giglio" userId="7679140d-bd07-413c-9776-149d801d25e1" providerId="ADAL" clId="{7BB57C00-6C9D-4E7D-98A5-775B46FCA3C6}" dt="2024-04-04T14:27:27.184" v="996" actId="478"/>
          <ac:picMkLst>
            <pc:docMk/>
            <pc:sldMk cId="1675292903" sldId="268"/>
            <ac:picMk id="13" creationId="{A69C29C0-502A-BE21-D8CF-AB00B353A07B}"/>
          </ac:picMkLst>
        </pc:picChg>
      </pc:sldChg>
      <pc:sldChg chg="addSp delSp modSp add del mod">
        <pc:chgData name="Carmela Giglio" userId="7679140d-bd07-413c-9776-149d801d25e1" providerId="ADAL" clId="{7BB57C00-6C9D-4E7D-98A5-775B46FCA3C6}" dt="2024-04-04T14:41:41.589" v="1072" actId="47"/>
        <pc:sldMkLst>
          <pc:docMk/>
          <pc:sldMk cId="158620833" sldId="269"/>
        </pc:sldMkLst>
        <pc:spChg chg="mod">
          <ac:chgData name="Carmela Giglio" userId="7679140d-bd07-413c-9776-149d801d25e1" providerId="ADAL" clId="{7BB57C00-6C9D-4E7D-98A5-775B46FCA3C6}" dt="2024-04-04T14:41:34.653" v="1067" actId="21"/>
          <ac:spMkLst>
            <pc:docMk/>
            <pc:sldMk cId="158620833" sldId="269"/>
            <ac:spMk id="3" creationId="{625B88BB-CDA6-E4CC-64C3-0D2611428026}"/>
          </ac:spMkLst>
        </pc:spChg>
        <pc:spChg chg="mod">
          <ac:chgData name="Carmela Giglio" userId="7679140d-bd07-413c-9776-149d801d25e1" providerId="ADAL" clId="{7BB57C00-6C9D-4E7D-98A5-775B46FCA3C6}" dt="2024-04-04T14:38:50.263" v="1064" actId="20577"/>
          <ac:spMkLst>
            <pc:docMk/>
            <pc:sldMk cId="158620833" sldId="269"/>
            <ac:spMk id="4" creationId="{BDCE6C7E-36D5-1B0C-AE7F-7286A49B757A}"/>
          </ac:spMkLst>
        </pc:spChg>
        <pc:picChg chg="add del mod">
          <ac:chgData name="Carmela Giglio" userId="7679140d-bd07-413c-9776-149d801d25e1" providerId="ADAL" clId="{7BB57C00-6C9D-4E7D-98A5-775B46FCA3C6}" dt="2024-04-04T14:39:52.028" v="1065" actId="478"/>
          <ac:picMkLst>
            <pc:docMk/>
            <pc:sldMk cId="158620833" sldId="269"/>
            <ac:picMk id="6" creationId="{0AD0069B-2AF4-861D-6E8D-5FB2EC781154}"/>
          </ac:picMkLst>
        </pc:picChg>
      </pc:sldChg>
      <pc:sldChg chg="addSp delSp modSp add mod">
        <pc:chgData name="Carmela Giglio" userId="7679140d-bd07-413c-9776-149d801d25e1" providerId="ADAL" clId="{7BB57C00-6C9D-4E7D-98A5-775B46FCA3C6}" dt="2024-04-04T14:46:19.001" v="1182" actId="20577"/>
        <pc:sldMkLst>
          <pc:docMk/>
          <pc:sldMk cId="2556202663" sldId="269"/>
        </pc:sldMkLst>
        <pc:spChg chg="mod">
          <ac:chgData name="Carmela Giglio" userId="7679140d-bd07-413c-9776-149d801d25e1" providerId="ADAL" clId="{7BB57C00-6C9D-4E7D-98A5-775B46FCA3C6}" dt="2024-04-04T14:43:58.419" v="1112" actId="20577"/>
          <ac:spMkLst>
            <pc:docMk/>
            <pc:sldMk cId="2556202663" sldId="269"/>
            <ac:spMk id="2" creationId="{72994B8C-D513-9506-040A-538333E2333B}"/>
          </ac:spMkLst>
        </pc:spChg>
        <pc:spChg chg="mod">
          <ac:chgData name="Carmela Giglio" userId="7679140d-bd07-413c-9776-149d801d25e1" providerId="ADAL" clId="{7BB57C00-6C9D-4E7D-98A5-775B46FCA3C6}" dt="2024-04-04T14:46:15.469" v="1177" actId="14100"/>
          <ac:spMkLst>
            <pc:docMk/>
            <pc:sldMk cId="2556202663" sldId="269"/>
            <ac:spMk id="3" creationId="{625B88BB-CDA6-E4CC-64C3-0D2611428026}"/>
          </ac:spMkLst>
        </pc:spChg>
        <pc:spChg chg="mod">
          <ac:chgData name="Carmela Giglio" userId="7679140d-bd07-413c-9776-149d801d25e1" providerId="ADAL" clId="{7BB57C00-6C9D-4E7D-98A5-775B46FCA3C6}" dt="2024-04-04T14:46:19.001" v="1182" actId="20577"/>
          <ac:spMkLst>
            <pc:docMk/>
            <pc:sldMk cId="2556202663" sldId="269"/>
            <ac:spMk id="4" creationId="{BDCE6C7E-36D5-1B0C-AE7F-7286A49B757A}"/>
          </ac:spMkLst>
        </pc:spChg>
        <pc:picChg chg="add mod">
          <ac:chgData name="Carmela Giglio" userId="7679140d-bd07-413c-9776-149d801d25e1" providerId="ADAL" clId="{7BB57C00-6C9D-4E7D-98A5-775B46FCA3C6}" dt="2024-04-04T14:46:17.148" v="1179" actId="1076"/>
          <ac:picMkLst>
            <pc:docMk/>
            <pc:sldMk cId="2556202663" sldId="269"/>
            <ac:picMk id="6" creationId="{E4BAF40B-5CCE-3D07-E014-46F9207A8561}"/>
          </ac:picMkLst>
        </pc:picChg>
        <pc:picChg chg="del">
          <ac:chgData name="Carmela Giglio" userId="7679140d-bd07-413c-9776-149d801d25e1" providerId="ADAL" clId="{7BB57C00-6C9D-4E7D-98A5-775B46FCA3C6}" dt="2024-04-04T14:44:18.099" v="1113" actId="478"/>
          <ac:picMkLst>
            <pc:docMk/>
            <pc:sldMk cId="2556202663" sldId="269"/>
            <ac:picMk id="13" creationId="{2D56A391-3B90-1CDB-2EA7-CA521A8E8D1A}"/>
          </ac:picMkLst>
        </pc:picChg>
        <pc:picChg chg="del">
          <ac:chgData name="Carmela Giglio" userId="7679140d-bd07-413c-9776-149d801d25e1" providerId="ADAL" clId="{7BB57C00-6C9D-4E7D-98A5-775B46FCA3C6}" dt="2024-04-04T14:44:18.843" v="1114" actId="478"/>
          <ac:picMkLst>
            <pc:docMk/>
            <pc:sldMk cId="2556202663" sldId="269"/>
            <ac:picMk id="15" creationId="{479A94C7-9F72-8E06-6E9F-15DAF22A18D3}"/>
          </ac:picMkLst>
        </pc:picChg>
        <pc:picChg chg="del">
          <ac:chgData name="Carmela Giglio" userId="7679140d-bd07-413c-9776-149d801d25e1" providerId="ADAL" clId="{7BB57C00-6C9D-4E7D-98A5-775B46FCA3C6}" dt="2024-04-04T14:44:19.286" v="1115" actId="478"/>
          <ac:picMkLst>
            <pc:docMk/>
            <pc:sldMk cId="2556202663" sldId="269"/>
            <ac:picMk id="17" creationId="{066E8532-572B-524B-81FC-ECF371E2D4A4}"/>
          </ac:picMkLst>
        </pc:picChg>
      </pc:sldChg>
      <pc:sldChg chg="addSp modSp add mod">
        <pc:chgData name="Carmela Giglio" userId="7679140d-bd07-413c-9776-149d801d25e1" providerId="ADAL" clId="{7BB57C00-6C9D-4E7D-98A5-775B46FCA3C6}" dt="2024-04-04T14:46:39.799" v="1189" actId="20577"/>
        <pc:sldMkLst>
          <pc:docMk/>
          <pc:sldMk cId="666951776" sldId="270"/>
        </pc:sldMkLst>
        <pc:spChg chg="mod">
          <ac:chgData name="Carmela Giglio" userId="7679140d-bd07-413c-9776-149d801d25e1" providerId="ADAL" clId="{7BB57C00-6C9D-4E7D-98A5-775B46FCA3C6}" dt="2024-04-04T14:45:19.228" v="1162" actId="20577"/>
          <ac:spMkLst>
            <pc:docMk/>
            <pc:sldMk cId="666951776" sldId="270"/>
            <ac:spMk id="2" creationId="{72994B8C-D513-9506-040A-538333E2333B}"/>
          </ac:spMkLst>
        </pc:spChg>
        <pc:spChg chg="mod">
          <ac:chgData name="Carmela Giglio" userId="7679140d-bd07-413c-9776-149d801d25e1" providerId="ADAL" clId="{7BB57C00-6C9D-4E7D-98A5-775B46FCA3C6}" dt="2024-04-04T14:46:35.438" v="1184" actId="14100"/>
          <ac:spMkLst>
            <pc:docMk/>
            <pc:sldMk cId="666951776" sldId="270"/>
            <ac:spMk id="3" creationId="{625B88BB-CDA6-E4CC-64C3-0D2611428026}"/>
          </ac:spMkLst>
        </pc:spChg>
        <pc:spChg chg="mod">
          <ac:chgData name="Carmela Giglio" userId="7679140d-bd07-413c-9776-149d801d25e1" providerId="ADAL" clId="{7BB57C00-6C9D-4E7D-98A5-775B46FCA3C6}" dt="2024-04-04T14:46:39.799" v="1189" actId="20577"/>
          <ac:spMkLst>
            <pc:docMk/>
            <pc:sldMk cId="666951776" sldId="270"/>
            <ac:spMk id="4" creationId="{BDCE6C7E-36D5-1B0C-AE7F-7286A49B757A}"/>
          </ac:spMkLst>
        </pc:spChg>
        <pc:picChg chg="add mod">
          <ac:chgData name="Carmela Giglio" userId="7679140d-bd07-413c-9776-149d801d25e1" providerId="ADAL" clId="{7BB57C00-6C9D-4E7D-98A5-775B46FCA3C6}" dt="2024-04-04T14:46:37.439" v="1186" actId="1076"/>
          <ac:picMkLst>
            <pc:docMk/>
            <pc:sldMk cId="666951776" sldId="270"/>
            <ac:picMk id="6" creationId="{FF34E70E-7EDE-44B0-3F8F-D611B3C7D0BF}"/>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7" name="Immagine 6" descr="Immagine che contiene musica, Strumento musicale, persona, tamburo&#10;&#10;Descrizione generata automaticamente">
            <a:extLst>
              <a:ext uri="{FF2B5EF4-FFF2-40B4-BE49-F238E27FC236}">
                <a16:creationId xmlns:a16="http://schemas.microsoft.com/office/drawing/2014/main" id="{F697D161-A097-5CAC-9012-27FBB420E4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927"/>
            <a:ext cx="12192000" cy="6858000"/>
          </a:xfrm>
          <a:prstGeom prst="rect">
            <a:avLst/>
          </a:prstGeom>
        </p:spPr>
      </p:pic>
      <p:pic>
        <p:nvPicPr>
          <p:cNvPr id="11" name="Immagine 10">
            <a:extLst>
              <a:ext uri="{FF2B5EF4-FFF2-40B4-BE49-F238E27FC236}">
                <a16:creationId xmlns:a16="http://schemas.microsoft.com/office/drawing/2014/main" id="{75206A24-8EFF-0795-C88C-7F1B73328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465" y="6264564"/>
            <a:ext cx="421969" cy="445155"/>
          </a:xfrm>
          <a:prstGeom prst="rect">
            <a:avLst/>
          </a:prstGeom>
        </p:spPr>
      </p:pic>
      <p:sp>
        <p:nvSpPr>
          <p:cNvPr id="12" name="CasellaDiTesto 11">
            <a:extLst>
              <a:ext uri="{FF2B5EF4-FFF2-40B4-BE49-F238E27FC236}">
                <a16:creationId xmlns:a16="http://schemas.microsoft.com/office/drawing/2014/main" id="{F7E3D3E7-1ECD-6A5C-3237-4C453361A983}"/>
              </a:ext>
            </a:extLst>
          </p:cNvPr>
          <p:cNvSpPr txBox="1"/>
          <p:nvPr userDrawn="1"/>
        </p:nvSpPr>
        <p:spPr>
          <a:xfrm>
            <a:off x="3770325" y="6487141"/>
            <a:ext cx="4651349" cy="276999"/>
          </a:xfrm>
          <a:prstGeom prst="rect">
            <a:avLst/>
          </a:prstGeom>
          <a:noFill/>
        </p:spPr>
        <p:txBody>
          <a:bodyPr wrap="square">
            <a:spAutoFit/>
          </a:bodyPr>
          <a:lstStyle/>
          <a:p>
            <a:pPr algn="ctr"/>
            <a:r>
              <a:rPr lang="it-IT" sz="1200" b="0" dirty="0">
                <a:solidFill>
                  <a:schemeClr val="bg1">
                    <a:alpha val="30000"/>
                  </a:schemeClr>
                </a:solidFill>
              </a:rPr>
              <a:t>© 2024 S. Lattes &amp; C. Editori </a:t>
            </a:r>
            <a:r>
              <a:rPr lang="it-IT" sz="1200" b="0" dirty="0" err="1">
                <a:solidFill>
                  <a:schemeClr val="bg1">
                    <a:alpha val="30000"/>
                  </a:schemeClr>
                </a:solidFill>
              </a:rPr>
              <a:t>SpA</a:t>
            </a:r>
            <a:r>
              <a:rPr lang="it-IT" sz="1200" b="0" dirty="0">
                <a:solidFill>
                  <a:schemeClr val="bg1">
                    <a:alpha val="30000"/>
                  </a:schemeClr>
                </a:solidFill>
              </a:rPr>
              <a:t> Torino – BRAIN Volume A</a:t>
            </a:r>
          </a:p>
        </p:txBody>
      </p:sp>
    </p:spTree>
    <p:extLst>
      <p:ext uri="{BB962C8B-B14F-4D97-AF65-F5344CB8AC3E}">
        <p14:creationId xmlns:p14="http://schemas.microsoft.com/office/powerpoint/2010/main" val="138236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59A4D1-9493-FF58-AA7B-A59BA39D372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B03E120-5C32-FF33-A411-33698E063F2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6DA1A2-50E3-EB52-5582-09A2C7C5EA80}"/>
              </a:ext>
            </a:extLst>
          </p:cNvPr>
          <p:cNvSpPr>
            <a:spLocks noGrp="1"/>
          </p:cNvSpPr>
          <p:nvPr>
            <p:ph type="dt" sz="half" idx="10"/>
          </p:nvPr>
        </p:nvSpPr>
        <p:spPr/>
        <p:txBody>
          <a:bodyPr/>
          <a:lstStyle/>
          <a:p>
            <a:fld id="{D36ED69A-107D-4E08-84A2-D2695F683DDB}" type="datetimeFigureOut">
              <a:rPr lang="it-IT" smtClean="0"/>
              <a:t>02/05/24</a:t>
            </a:fld>
            <a:endParaRPr lang="it-IT"/>
          </a:p>
        </p:txBody>
      </p:sp>
      <p:sp>
        <p:nvSpPr>
          <p:cNvPr id="5" name="Segnaposto piè di pagina 4">
            <a:extLst>
              <a:ext uri="{FF2B5EF4-FFF2-40B4-BE49-F238E27FC236}">
                <a16:creationId xmlns:a16="http://schemas.microsoft.com/office/drawing/2014/main" id="{EECDBCCB-0DDB-7DBB-48F6-0FEFB66058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E8987B-26D0-DF18-4AC9-B8B4C38B8A8B}"/>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389834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F41D954-F5E0-FE23-07E5-570C2246E89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FC1CFFA-4B3C-B200-E511-37106F2BC6E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510C4FA-FC0F-5EB8-834E-759F471DC0C9}"/>
              </a:ext>
            </a:extLst>
          </p:cNvPr>
          <p:cNvSpPr>
            <a:spLocks noGrp="1"/>
          </p:cNvSpPr>
          <p:nvPr>
            <p:ph type="dt" sz="half" idx="10"/>
          </p:nvPr>
        </p:nvSpPr>
        <p:spPr/>
        <p:txBody>
          <a:bodyPr/>
          <a:lstStyle/>
          <a:p>
            <a:fld id="{D36ED69A-107D-4E08-84A2-D2695F683DDB}" type="datetimeFigureOut">
              <a:rPr lang="it-IT" smtClean="0"/>
              <a:t>02/05/24</a:t>
            </a:fld>
            <a:endParaRPr lang="it-IT"/>
          </a:p>
        </p:txBody>
      </p:sp>
      <p:sp>
        <p:nvSpPr>
          <p:cNvPr id="5" name="Segnaposto piè di pagina 4">
            <a:extLst>
              <a:ext uri="{FF2B5EF4-FFF2-40B4-BE49-F238E27FC236}">
                <a16:creationId xmlns:a16="http://schemas.microsoft.com/office/drawing/2014/main" id="{6EF89EA6-6FDE-B25C-AE6A-41FB1777B5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C085D8-2587-187D-6E44-94A73B2F9C06}"/>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318514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E31DFFC3-38D8-6551-08E5-9BAD9219E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465" y="6264564"/>
            <a:ext cx="421969" cy="445155"/>
          </a:xfrm>
          <a:prstGeom prst="rect">
            <a:avLst/>
          </a:prstGeom>
        </p:spPr>
      </p:pic>
      <p:sp>
        <p:nvSpPr>
          <p:cNvPr id="8" name="CasellaDiTesto 7">
            <a:extLst>
              <a:ext uri="{FF2B5EF4-FFF2-40B4-BE49-F238E27FC236}">
                <a16:creationId xmlns:a16="http://schemas.microsoft.com/office/drawing/2014/main" id="{F0BD8E1F-B0DB-5D5E-2B16-56D6687CF459}"/>
              </a:ext>
            </a:extLst>
          </p:cNvPr>
          <p:cNvSpPr txBox="1"/>
          <p:nvPr userDrawn="1"/>
        </p:nvSpPr>
        <p:spPr>
          <a:xfrm>
            <a:off x="11355158" y="6443587"/>
            <a:ext cx="836842" cy="307777"/>
          </a:xfrm>
          <a:prstGeom prst="rect">
            <a:avLst/>
          </a:prstGeom>
          <a:noFill/>
        </p:spPr>
        <p:txBody>
          <a:bodyPr wrap="square">
            <a:spAutoFit/>
          </a:bodyPr>
          <a:lstStyle/>
          <a:p>
            <a:pPr algn="ctr"/>
            <a:fld id="{AACB66BD-FA81-48B7-856A-C7F31C02201D}" type="slidenum">
              <a:rPr lang="it-IT" sz="1400" b="1" smtClean="0">
                <a:effectLst/>
              </a:rPr>
              <a:pPr algn="ctr"/>
              <a:t>‹N›</a:t>
            </a:fld>
            <a:endParaRPr lang="it-IT" sz="1400" b="1" dirty="0">
              <a:effectLst/>
            </a:endParaRPr>
          </a:p>
        </p:txBody>
      </p:sp>
      <p:sp>
        <p:nvSpPr>
          <p:cNvPr id="9" name="CasellaDiTesto 8">
            <a:extLst>
              <a:ext uri="{FF2B5EF4-FFF2-40B4-BE49-F238E27FC236}">
                <a16:creationId xmlns:a16="http://schemas.microsoft.com/office/drawing/2014/main" id="{92543017-CF6E-AA8E-66DF-77CA301F2720}"/>
              </a:ext>
            </a:extLst>
          </p:cNvPr>
          <p:cNvSpPr txBox="1"/>
          <p:nvPr userDrawn="1"/>
        </p:nvSpPr>
        <p:spPr>
          <a:xfrm>
            <a:off x="3770325" y="6487141"/>
            <a:ext cx="4651349" cy="276999"/>
          </a:xfrm>
          <a:prstGeom prst="rect">
            <a:avLst/>
          </a:prstGeom>
          <a:noFill/>
        </p:spPr>
        <p:txBody>
          <a:bodyPr wrap="square">
            <a:spAutoFit/>
          </a:bodyPr>
          <a:lstStyle/>
          <a:p>
            <a:pPr algn="ctr"/>
            <a:r>
              <a:rPr lang="it-IT" sz="1200" b="0" dirty="0">
                <a:solidFill>
                  <a:schemeClr val="tx1">
                    <a:alpha val="30000"/>
                  </a:schemeClr>
                </a:solidFill>
              </a:rPr>
              <a:t>© 2024 S. Lattes &amp; C. Editori </a:t>
            </a:r>
            <a:r>
              <a:rPr lang="it-IT" sz="1200" b="0" dirty="0" err="1">
                <a:solidFill>
                  <a:schemeClr val="tx1">
                    <a:alpha val="30000"/>
                  </a:schemeClr>
                </a:solidFill>
              </a:rPr>
              <a:t>SpA</a:t>
            </a:r>
            <a:r>
              <a:rPr lang="it-IT" sz="1200" b="0" dirty="0">
                <a:solidFill>
                  <a:schemeClr val="tx1">
                    <a:alpha val="30000"/>
                  </a:schemeClr>
                </a:solidFill>
              </a:rPr>
              <a:t> Torino – BRAIN Volume A</a:t>
            </a:r>
          </a:p>
        </p:txBody>
      </p:sp>
      <p:pic>
        <p:nvPicPr>
          <p:cNvPr id="10" name="Immagine 9">
            <a:extLst>
              <a:ext uri="{FF2B5EF4-FFF2-40B4-BE49-F238E27FC236}">
                <a16:creationId xmlns:a16="http://schemas.microsoft.com/office/drawing/2014/main" id="{9B42A362-C6D2-2723-072B-B5AC54AC87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8921" y="652318"/>
            <a:ext cx="273079" cy="5553364"/>
          </a:xfrm>
          <a:prstGeom prst="rect">
            <a:avLst/>
          </a:prstGeom>
        </p:spPr>
      </p:pic>
    </p:spTree>
    <p:extLst>
      <p:ext uri="{BB962C8B-B14F-4D97-AF65-F5344CB8AC3E}">
        <p14:creationId xmlns:p14="http://schemas.microsoft.com/office/powerpoint/2010/main" val="429270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632524-D49F-569C-2298-F6B70C05CF2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A119C87-EAFA-F79B-0FEB-920ABECFAD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9474C76-17AC-DBCA-83A1-6D429DD54BA6}"/>
              </a:ext>
            </a:extLst>
          </p:cNvPr>
          <p:cNvSpPr>
            <a:spLocks noGrp="1"/>
          </p:cNvSpPr>
          <p:nvPr>
            <p:ph type="dt" sz="half" idx="10"/>
          </p:nvPr>
        </p:nvSpPr>
        <p:spPr/>
        <p:txBody>
          <a:bodyPr/>
          <a:lstStyle/>
          <a:p>
            <a:fld id="{D36ED69A-107D-4E08-84A2-D2695F683DDB}" type="datetimeFigureOut">
              <a:rPr lang="it-IT" smtClean="0"/>
              <a:t>02/05/24</a:t>
            </a:fld>
            <a:endParaRPr lang="it-IT"/>
          </a:p>
        </p:txBody>
      </p:sp>
      <p:sp>
        <p:nvSpPr>
          <p:cNvPr id="5" name="Segnaposto piè di pagina 4">
            <a:extLst>
              <a:ext uri="{FF2B5EF4-FFF2-40B4-BE49-F238E27FC236}">
                <a16:creationId xmlns:a16="http://schemas.microsoft.com/office/drawing/2014/main" id="{33E29A87-2421-2F07-7CEB-F8FA7DD4F5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08DE06-E7C3-3CEE-D713-A5493E36B5F6}"/>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173036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016F6-CE66-4CF4-2B63-6811040544F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5882F8-9554-BA8E-95C1-015761CC5AA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D1A0B1A-06FD-490F-A791-644A6FD6505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35F2950-9CF6-076E-D190-40C030CF2B5B}"/>
              </a:ext>
            </a:extLst>
          </p:cNvPr>
          <p:cNvSpPr>
            <a:spLocks noGrp="1"/>
          </p:cNvSpPr>
          <p:nvPr>
            <p:ph type="dt" sz="half" idx="10"/>
          </p:nvPr>
        </p:nvSpPr>
        <p:spPr/>
        <p:txBody>
          <a:bodyPr/>
          <a:lstStyle/>
          <a:p>
            <a:fld id="{D36ED69A-107D-4E08-84A2-D2695F683DDB}" type="datetimeFigureOut">
              <a:rPr lang="it-IT" smtClean="0"/>
              <a:t>02/05/24</a:t>
            </a:fld>
            <a:endParaRPr lang="it-IT"/>
          </a:p>
        </p:txBody>
      </p:sp>
      <p:sp>
        <p:nvSpPr>
          <p:cNvPr id="6" name="Segnaposto piè di pagina 5">
            <a:extLst>
              <a:ext uri="{FF2B5EF4-FFF2-40B4-BE49-F238E27FC236}">
                <a16:creationId xmlns:a16="http://schemas.microsoft.com/office/drawing/2014/main" id="{E47F1C11-1F6B-7B22-9CE4-8EC6B227EF6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729F17F-BA11-06A9-0755-74A083ED4F80}"/>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371808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1EC493-7409-7D4C-EE87-8D800D3E9FB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5471585-CE0A-303B-8E57-D50B05EC3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5AE60E0-2011-B992-F442-365A1B25AC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86A69B8-FE81-1C08-079A-BAA731A60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B1827DD-F9AF-262B-9645-D77D5C6206C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C92D6C9-D664-AA6D-68EE-29AD77C45EB6}"/>
              </a:ext>
            </a:extLst>
          </p:cNvPr>
          <p:cNvSpPr>
            <a:spLocks noGrp="1"/>
          </p:cNvSpPr>
          <p:nvPr>
            <p:ph type="dt" sz="half" idx="10"/>
          </p:nvPr>
        </p:nvSpPr>
        <p:spPr/>
        <p:txBody>
          <a:bodyPr/>
          <a:lstStyle/>
          <a:p>
            <a:fld id="{D36ED69A-107D-4E08-84A2-D2695F683DDB}" type="datetimeFigureOut">
              <a:rPr lang="it-IT" smtClean="0"/>
              <a:t>02/05/24</a:t>
            </a:fld>
            <a:endParaRPr lang="it-IT"/>
          </a:p>
        </p:txBody>
      </p:sp>
      <p:sp>
        <p:nvSpPr>
          <p:cNvPr id="8" name="Segnaposto piè di pagina 7">
            <a:extLst>
              <a:ext uri="{FF2B5EF4-FFF2-40B4-BE49-F238E27FC236}">
                <a16:creationId xmlns:a16="http://schemas.microsoft.com/office/drawing/2014/main" id="{FB8C7412-2995-78DE-713D-34285D51072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F5D37E6-123A-59F0-1A04-0CB24C339E3A}"/>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27380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B2AEF3-2088-E192-EE0A-107B0859894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F102C51-091D-EDEA-5ABF-4A4AB28EED02}"/>
              </a:ext>
            </a:extLst>
          </p:cNvPr>
          <p:cNvSpPr>
            <a:spLocks noGrp="1"/>
          </p:cNvSpPr>
          <p:nvPr>
            <p:ph type="dt" sz="half" idx="10"/>
          </p:nvPr>
        </p:nvSpPr>
        <p:spPr/>
        <p:txBody>
          <a:bodyPr/>
          <a:lstStyle/>
          <a:p>
            <a:fld id="{D36ED69A-107D-4E08-84A2-D2695F683DDB}" type="datetimeFigureOut">
              <a:rPr lang="it-IT" smtClean="0"/>
              <a:t>02/05/24</a:t>
            </a:fld>
            <a:endParaRPr lang="it-IT"/>
          </a:p>
        </p:txBody>
      </p:sp>
      <p:sp>
        <p:nvSpPr>
          <p:cNvPr id="4" name="Segnaposto piè di pagina 3">
            <a:extLst>
              <a:ext uri="{FF2B5EF4-FFF2-40B4-BE49-F238E27FC236}">
                <a16:creationId xmlns:a16="http://schemas.microsoft.com/office/drawing/2014/main" id="{1BD557D2-651F-83B7-24AE-F5EE4EDD613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D4A310C-9FF4-D479-ED89-C97351E9CEB1}"/>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32161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7CA25A5-19C9-CFCE-F498-2F24A04276D9}"/>
              </a:ext>
            </a:extLst>
          </p:cNvPr>
          <p:cNvSpPr>
            <a:spLocks noGrp="1"/>
          </p:cNvSpPr>
          <p:nvPr>
            <p:ph type="dt" sz="half" idx="10"/>
          </p:nvPr>
        </p:nvSpPr>
        <p:spPr/>
        <p:txBody>
          <a:bodyPr/>
          <a:lstStyle/>
          <a:p>
            <a:fld id="{D36ED69A-107D-4E08-84A2-D2695F683DDB}" type="datetimeFigureOut">
              <a:rPr lang="it-IT" smtClean="0"/>
              <a:t>02/05/24</a:t>
            </a:fld>
            <a:endParaRPr lang="it-IT"/>
          </a:p>
        </p:txBody>
      </p:sp>
      <p:sp>
        <p:nvSpPr>
          <p:cNvPr id="3" name="Segnaposto piè di pagina 2">
            <a:extLst>
              <a:ext uri="{FF2B5EF4-FFF2-40B4-BE49-F238E27FC236}">
                <a16:creationId xmlns:a16="http://schemas.microsoft.com/office/drawing/2014/main" id="{11AE18EC-FD14-F371-4259-EDCBF6EEF25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F879AF1-F9AF-924A-043D-200EEA505C0D}"/>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267587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74B64-2931-F40E-6D59-3517C1F3DFE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FF349A-6E5D-0F51-7298-9702FCF59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F6A55AF-A24C-6853-7EBD-EC67B5953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9470D5-6CBF-7868-AD8E-F296EB915C36}"/>
              </a:ext>
            </a:extLst>
          </p:cNvPr>
          <p:cNvSpPr>
            <a:spLocks noGrp="1"/>
          </p:cNvSpPr>
          <p:nvPr>
            <p:ph type="dt" sz="half" idx="10"/>
          </p:nvPr>
        </p:nvSpPr>
        <p:spPr/>
        <p:txBody>
          <a:bodyPr/>
          <a:lstStyle/>
          <a:p>
            <a:fld id="{D36ED69A-107D-4E08-84A2-D2695F683DDB}" type="datetimeFigureOut">
              <a:rPr lang="it-IT" smtClean="0"/>
              <a:t>02/05/24</a:t>
            </a:fld>
            <a:endParaRPr lang="it-IT"/>
          </a:p>
        </p:txBody>
      </p:sp>
      <p:sp>
        <p:nvSpPr>
          <p:cNvPr id="6" name="Segnaposto piè di pagina 5">
            <a:extLst>
              <a:ext uri="{FF2B5EF4-FFF2-40B4-BE49-F238E27FC236}">
                <a16:creationId xmlns:a16="http://schemas.microsoft.com/office/drawing/2014/main" id="{A1FD779B-B27A-16D3-6CC7-1F1CD4BB66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A61FD6-3A23-F11A-AFCE-2C75FF80B7CA}"/>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195998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A910B3-B184-BE4E-5044-54C1CEBD874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5E40485-38B3-FB40-90E5-C795BDE49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F9D05EE-B401-3F8A-8277-650492128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C09B5F0-ED26-DA61-041F-5E42CCFD6F19}"/>
              </a:ext>
            </a:extLst>
          </p:cNvPr>
          <p:cNvSpPr>
            <a:spLocks noGrp="1"/>
          </p:cNvSpPr>
          <p:nvPr>
            <p:ph type="dt" sz="half" idx="10"/>
          </p:nvPr>
        </p:nvSpPr>
        <p:spPr/>
        <p:txBody>
          <a:bodyPr/>
          <a:lstStyle/>
          <a:p>
            <a:fld id="{D36ED69A-107D-4E08-84A2-D2695F683DDB}" type="datetimeFigureOut">
              <a:rPr lang="it-IT" smtClean="0"/>
              <a:t>02/05/24</a:t>
            </a:fld>
            <a:endParaRPr lang="it-IT"/>
          </a:p>
        </p:txBody>
      </p:sp>
      <p:sp>
        <p:nvSpPr>
          <p:cNvPr id="6" name="Segnaposto piè di pagina 5">
            <a:extLst>
              <a:ext uri="{FF2B5EF4-FFF2-40B4-BE49-F238E27FC236}">
                <a16:creationId xmlns:a16="http://schemas.microsoft.com/office/drawing/2014/main" id="{3E0966EE-AD21-1225-BE16-1F8F9139DFD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738BA9B-5F26-9C41-7F37-C3B8E7ADFB0A}"/>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8462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8496057-E337-9B8A-CF9C-FDB814436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1032BAC-1CD6-40B3-FC8D-1A46764AC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8AB969-B961-0A67-0784-8558C93E4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6ED69A-107D-4E08-84A2-D2695F683DDB}" type="datetimeFigureOut">
              <a:rPr lang="it-IT" smtClean="0"/>
              <a:t>02/05/24</a:t>
            </a:fld>
            <a:endParaRPr lang="it-IT"/>
          </a:p>
        </p:txBody>
      </p:sp>
      <p:sp>
        <p:nvSpPr>
          <p:cNvPr id="5" name="Segnaposto piè di pagina 4">
            <a:extLst>
              <a:ext uri="{FF2B5EF4-FFF2-40B4-BE49-F238E27FC236}">
                <a16:creationId xmlns:a16="http://schemas.microsoft.com/office/drawing/2014/main" id="{2AF7ECC7-1104-B087-DCFD-EB5179E8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B00D9AB-B33A-DA6A-0241-5E3041E4B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694983-B3C9-4E10-8AE6-F72F92097FEE}" type="slidenum">
              <a:rPr lang="it-IT" smtClean="0"/>
              <a:t>‹N›</a:t>
            </a:fld>
            <a:endParaRPr lang="it-IT"/>
          </a:p>
        </p:txBody>
      </p:sp>
    </p:spTree>
    <p:extLst>
      <p:ext uri="{BB962C8B-B14F-4D97-AF65-F5344CB8AC3E}">
        <p14:creationId xmlns:p14="http://schemas.microsoft.com/office/powerpoint/2010/main" val="32787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80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515759" y="1275913"/>
            <a:ext cx="6526309" cy="4483620"/>
          </a:xfrm>
        </p:spPr>
        <p:txBody>
          <a:bodyPr>
            <a:noAutofit/>
          </a:bodyPr>
          <a:lstStyle/>
          <a:p>
            <a:pPr marL="0" indent="0">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Le </a:t>
            </a:r>
            <a:r>
              <a:rPr lang="it-IT" sz="1800" b="1" i="0" dirty="0">
                <a:solidFill>
                  <a:srgbClr val="0D0D0D"/>
                </a:solidFill>
                <a:effectLst/>
                <a:latin typeface="Calibri" panose="020F0502020204030204" pitchFamily="34" charset="0"/>
                <a:cs typeface="Calibri" panose="020F0502020204030204" pitchFamily="34" charset="0"/>
              </a:rPr>
              <a:t>onde meccaniche </a:t>
            </a:r>
            <a:r>
              <a:rPr lang="it-IT" sz="1800" b="0" i="0" dirty="0">
                <a:solidFill>
                  <a:srgbClr val="0D0D0D"/>
                </a:solidFill>
                <a:effectLst/>
                <a:latin typeface="Calibri" panose="020F0502020204030204" pitchFamily="34" charset="0"/>
                <a:cs typeface="Calibri" panose="020F0502020204030204" pitchFamily="34" charset="0"/>
              </a:rPr>
              <a:t>sono costituite da un insieme di oscillazioni che si propagano attraverso un mezzo elastico trasportando energia. </a:t>
            </a:r>
            <a:br>
              <a:rPr lang="it-IT" sz="1800" b="0" i="0" dirty="0">
                <a:solidFill>
                  <a:srgbClr val="0D0D0D"/>
                </a:solidFill>
                <a:effectLst/>
                <a:latin typeface="Calibri" panose="020F0502020204030204" pitchFamily="34" charset="0"/>
                <a:cs typeface="Calibri" panose="020F0502020204030204" pitchFamily="34" charset="0"/>
              </a:rPr>
            </a:br>
            <a:r>
              <a:rPr lang="it-IT" sz="1800" b="0" i="0" dirty="0">
                <a:solidFill>
                  <a:srgbClr val="0D0D0D"/>
                </a:solidFill>
                <a:effectLst/>
                <a:latin typeface="Calibri" panose="020F0502020204030204" pitchFamily="34" charset="0"/>
                <a:cs typeface="Calibri" panose="020F0502020204030204" pitchFamily="34" charset="0"/>
              </a:rPr>
              <a:t>Le onde meccaniche cioè le onde sismiche, le onde del mare e le onde sonore possono </a:t>
            </a:r>
            <a:r>
              <a:rPr lang="it-IT" sz="1800" b="1" i="0" dirty="0">
                <a:solidFill>
                  <a:srgbClr val="0D0D0D"/>
                </a:solidFill>
                <a:effectLst/>
                <a:latin typeface="Calibri" panose="020F0502020204030204" pitchFamily="34" charset="0"/>
                <a:cs typeface="Calibri" panose="020F0502020204030204" pitchFamily="34" charset="0"/>
              </a:rPr>
              <a:t>propagarsi nei solidi, nei liquidi e nei gas </a:t>
            </a:r>
            <a:br>
              <a:rPr lang="it-IT" sz="1800" b="1" i="0" dirty="0">
                <a:solidFill>
                  <a:srgbClr val="0D0D0D"/>
                </a:solidFill>
                <a:effectLst/>
                <a:latin typeface="Calibri" panose="020F0502020204030204" pitchFamily="34" charset="0"/>
                <a:cs typeface="Calibri" panose="020F0502020204030204" pitchFamily="34" charset="0"/>
              </a:rPr>
            </a:br>
            <a:r>
              <a:rPr lang="it-IT" sz="1800" b="1" i="0" dirty="0">
                <a:solidFill>
                  <a:srgbClr val="0D0D0D"/>
                </a:solidFill>
                <a:effectLst/>
                <a:latin typeface="Calibri" panose="020F0502020204030204" pitchFamily="34" charset="0"/>
                <a:cs typeface="Calibri" panose="020F0502020204030204" pitchFamily="34" charset="0"/>
              </a:rPr>
              <a:t>ma non nel vuoto</a:t>
            </a:r>
            <a:r>
              <a:rPr lang="it-IT" sz="1800" b="0" i="0" dirty="0">
                <a:solidFill>
                  <a:srgbClr val="0D0D0D"/>
                </a:solidFill>
                <a:effectLst/>
                <a:latin typeface="Calibri" panose="020F0502020204030204" pitchFamily="34" charset="0"/>
                <a:cs typeface="Calibri" panose="020F0502020204030204" pitchFamily="34" charset="0"/>
              </a:rPr>
              <a:t>.</a:t>
            </a:r>
            <a:endParaRPr lang="it-IT" sz="1800" dirty="0">
              <a:solidFill>
                <a:srgbClr val="0D0D0D"/>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Le onde meccaniche possono essere di due tipi:</a:t>
            </a:r>
          </a:p>
          <a:p>
            <a:pPr>
              <a:lnSpc>
                <a:spcPct val="100000"/>
              </a:lnSpc>
              <a:spcBef>
                <a:spcPts val="0"/>
              </a:spcBef>
              <a:spcAft>
                <a:spcPts val="600"/>
              </a:spcAft>
            </a:pPr>
            <a:r>
              <a:rPr lang="it-IT" sz="1800" b="1" i="0" dirty="0">
                <a:solidFill>
                  <a:srgbClr val="0D0D0D"/>
                </a:solidFill>
                <a:effectLst/>
                <a:latin typeface="Calibri" panose="020F0502020204030204" pitchFamily="34" charset="0"/>
                <a:cs typeface="Calibri" panose="020F0502020204030204" pitchFamily="34" charset="0"/>
              </a:rPr>
              <a:t>trasversali</a:t>
            </a:r>
            <a:r>
              <a:rPr lang="it-IT" sz="1800" b="0" i="0" dirty="0">
                <a:solidFill>
                  <a:srgbClr val="0D0D0D"/>
                </a:solidFill>
                <a:effectLst/>
                <a:latin typeface="Calibri" panose="020F0502020204030204" pitchFamily="34" charset="0"/>
                <a:cs typeface="Calibri" panose="020F0502020204030204" pitchFamily="34" charset="0"/>
              </a:rPr>
              <a:t>: l’oscillazione è perpendicolare alla direzione </a:t>
            </a:r>
            <a:br>
              <a:rPr lang="it-IT" sz="1800" b="0" i="0" dirty="0">
                <a:solidFill>
                  <a:srgbClr val="0D0D0D"/>
                </a:solidFill>
                <a:effectLst/>
                <a:latin typeface="Calibri" panose="020F0502020204030204" pitchFamily="34" charset="0"/>
                <a:cs typeface="Calibri" panose="020F0502020204030204" pitchFamily="34" charset="0"/>
              </a:rPr>
            </a:br>
            <a:r>
              <a:rPr lang="it-IT" sz="1800" b="0" i="0" dirty="0">
                <a:solidFill>
                  <a:srgbClr val="0D0D0D"/>
                </a:solidFill>
                <a:effectLst/>
                <a:latin typeface="Calibri" panose="020F0502020204030204" pitchFamily="34" charset="0"/>
                <a:cs typeface="Calibri" panose="020F0502020204030204" pitchFamily="34" charset="0"/>
              </a:rPr>
              <a:t>di propagazione dell’onda;</a:t>
            </a:r>
          </a:p>
          <a:p>
            <a:pPr>
              <a:lnSpc>
                <a:spcPct val="100000"/>
              </a:lnSpc>
              <a:spcBef>
                <a:spcPts val="0"/>
              </a:spcBef>
              <a:spcAft>
                <a:spcPts val="600"/>
              </a:spcAft>
            </a:pPr>
            <a:r>
              <a:rPr lang="it-IT" sz="1800" b="1" i="0" dirty="0">
                <a:solidFill>
                  <a:srgbClr val="0D0D0D"/>
                </a:solidFill>
                <a:effectLst/>
                <a:latin typeface="Calibri" panose="020F0502020204030204" pitchFamily="34" charset="0"/>
                <a:cs typeface="Calibri" panose="020F0502020204030204" pitchFamily="34" charset="0"/>
              </a:rPr>
              <a:t>longitudinali</a:t>
            </a:r>
            <a:r>
              <a:rPr lang="it-IT" sz="1800" b="0" i="0" dirty="0">
                <a:solidFill>
                  <a:srgbClr val="0D0D0D"/>
                </a:solidFill>
                <a:effectLst/>
                <a:latin typeface="Calibri" panose="020F0502020204030204" pitchFamily="34" charset="0"/>
                <a:cs typeface="Calibri" panose="020F0502020204030204" pitchFamily="34" charset="0"/>
              </a:rPr>
              <a:t>: l’oscillazione è nella stessa direzione di propagazione dell’onda.</a:t>
            </a:r>
          </a:p>
        </p:txBody>
      </p:sp>
      <p:sp>
        <p:nvSpPr>
          <p:cNvPr id="6" name="Titolo 1">
            <a:extLst>
              <a:ext uri="{FF2B5EF4-FFF2-40B4-BE49-F238E27FC236}">
                <a16:creationId xmlns:a16="http://schemas.microsoft.com/office/drawing/2014/main" id="{B8ED4EB8-EEC6-0E9E-57DD-B05E22F87025}"/>
              </a:ext>
            </a:extLst>
          </p:cNvPr>
          <p:cNvSpPr txBox="1">
            <a:spLocks/>
          </p:cNvSpPr>
          <p:nvPr/>
        </p:nvSpPr>
        <p:spPr>
          <a:xfrm>
            <a:off x="409508" y="168726"/>
            <a:ext cx="36440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Le onde</a:t>
            </a:r>
          </a:p>
        </p:txBody>
      </p:sp>
      <p:pic>
        <p:nvPicPr>
          <p:cNvPr id="10" name="Immagine 9" descr="Immagine che contiene testo, schermata, design&#10;&#10;Descrizione generata automaticamente">
            <a:extLst>
              <a:ext uri="{FF2B5EF4-FFF2-40B4-BE49-F238E27FC236}">
                <a16:creationId xmlns:a16="http://schemas.microsoft.com/office/drawing/2014/main" id="{2E2453A3-C6D3-C496-0ABA-A3D12EB91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9568" y="1269120"/>
            <a:ext cx="4723892" cy="4611624"/>
          </a:xfrm>
          <a:prstGeom prst="rect">
            <a:avLst/>
          </a:prstGeom>
        </p:spPr>
      </p:pic>
    </p:spTree>
    <p:extLst>
      <p:ext uri="{BB962C8B-B14F-4D97-AF65-F5344CB8AC3E}">
        <p14:creationId xmlns:p14="http://schemas.microsoft.com/office/powerpoint/2010/main" val="271112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443966AF-99B8-1E0F-C5F5-2D05DAB77B35}"/>
              </a:ext>
            </a:extLst>
          </p:cNvPr>
          <p:cNvSpPr txBox="1">
            <a:spLocks/>
          </p:cNvSpPr>
          <p:nvPr/>
        </p:nvSpPr>
        <p:spPr>
          <a:xfrm>
            <a:off x="409508" y="168726"/>
            <a:ext cx="36440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Le onde</a:t>
            </a:r>
          </a:p>
        </p:txBody>
      </p:sp>
      <p:sp>
        <p:nvSpPr>
          <p:cNvPr id="9" name="Segnaposto contenuto 2">
            <a:extLst>
              <a:ext uri="{FF2B5EF4-FFF2-40B4-BE49-F238E27FC236}">
                <a16:creationId xmlns:a16="http://schemas.microsoft.com/office/drawing/2014/main" id="{F28031DF-A8B4-047F-4E51-4032A5A23D51}"/>
              </a:ext>
            </a:extLst>
          </p:cNvPr>
          <p:cNvSpPr txBox="1">
            <a:spLocks/>
          </p:cNvSpPr>
          <p:nvPr/>
        </p:nvSpPr>
        <p:spPr>
          <a:xfrm>
            <a:off x="520879" y="1275913"/>
            <a:ext cx="5689916" cy="5114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Un’onda è formata da una </a:t>
            </a:r>
            <a:r>
              <a:rPr lang="it-IT" sz="1800" b="1" dirty="0">
                <a:solidFill>
                  <a:srgbClr val="0D0D0D"/>
                </a:solidFill>
                <a:latin typeface="Calibri" panose="020F0502020204030204" pitchFamily="34" charset="0"/>
                <a:cs typeface="Calibri" panose="020F0502020204030204" pitchFamily="34" charset="0"/>
              </a:rPr>
              <a:t>cresta</a:t>
            </a:r>
            <a:r>
              <a:rPr lang="it-IT" sz="1800" dirty="0">
                <a:solidFill>
                  <a:srgbClr val="0D0D0D"/>
                </a:solidFill>
                <a:latin typeface="Calibri" panose="020F0502020204030204" pitchFamily="34" charset="0"/>
                <a:cs typeface="Calibri" panose="020F0502020204030204" pitchFamily="34" charset="0"/>
              </a:rPr>
              <a:t> e da un </a:t>
            </a:r>
            <a:r>
              <a:rPr lang="it-IT" sz="1800" b="1" dirty="0">
                <a:solidFill>
                  <a:srgbClr val="0D0D0D"/>
                </a:solidFill>
                <a:latin typeface="Calibri" panose="020F0502020204030204" pitchFamily="34" charset="0"/>
                <a:cs typeface="Calibri" panose="020F0502020204030204" pitchFamily="34" charset="0"/>
              </a:rPr>
              <a:t>ventre</a:t>
            </a:r>
            <a:r>
              <a:rPr lang="it-IT" sz="1800" dirty="0">
                <a:solidFill>
                  <a:srgbClr val="0D0D0D"/>
                </a:solidFill>
                <a:latin typeface="Calibri" panose="020F0502020204030204" pitchFamily="34" charset="0"/>
                <a:cs typeface="Calibri" panose="020F0502020204030204" pitchFamily="34" charset="0"/>
              </a:rPr>
              <a:t> consecutivi ed è caratterizzata da:</a:t>
            </a:r>
          </a:p>
          <a:p>
            <a:pPr>
              <a:lnSpc>
                <a:spcPct val="100000"/>
              </a:lnSpc>
              <a:spcBef>
                <a:spcPts val="0"/>
              </a:spcBef>
              <a:spcAft>
                <a:spcPts val="600"/>
              </a:spcAft>
            </a:pPr>
            <a:r>
              <a:rPr lang="it-IT" sz="1800" b="1" dirty="0">
                <a:solidFill>
                  <a:srgbClr val="0D0D0D"/>
                </a:solidFill>
                <a:latin typeface="Calibri" panose="020F0502020204030204" pitchFamily="34" charset="0"/>
                <a:cs typeface="Calibri" panose="020F0502020204030204" pitchFamily="34" charset="0"/>
              </a:rPr>
              <a:t>lunghezza</a:t>
            </a:r>
            <a:r>
              <a:rPr lang="it-IT" sz="1800" dirty="0">
                <a:solidFill>
                  <a:srgbClr val="0D0D0D"/>
                </a:solidFill>
                <a:latin typeface="Calibri" panose="020F0502020204030204" pitchFamily="34" charset="0"/>
                <a:cs typeface="Calibri" panose="020F0502020204030204" pitchFamily="34" charset="0"/>
              </a:rPr>
              <a:t> d’onda, la distanza tra due creste o due ventri consecutivi;</a:t>
            </a:r>
          </a:p>
          <a:p>
            <a:pPr>
              <a:lnSpc>
                <a:spcPct val="100000"/>
              </a:lnSpc>
              <a:spcBef>
                <a:spcPts val="0"/>
              </a:spcBef>
              <a:spcAft>
                <a:spcPts val="600"/>
              </a:spcAft>
            </a:pPr>
            <a:r>
              <a:rPr lang="it-IT" sz="1800" b="1" dirty="0">
                <a:solidFill>
                  <a:srgbClr val="0D0D0D"/>
                </a:solidFill>
                <a:latin typeface="Calibri" panose="020F0502020204030204" pitchFamily="34" charset="0"/>
                <a:cs typeface="Calibri" panose="020F0502020204030204" pitchFamily="34" charset="0"/>
              </a:rPr>
              <a:t>ampiezza</a:t>
            </a:r>
            <a:r>
              <a:rPr lang="it-IT" sz="1800" dirty="0">
                <a:solidFill>
                  <a:srgbClr val="0D0D0D"/>
                </a:solidFill>
                <a:latin typeface="Calibri" panose="020F0502020204030204" pitchFamily="34" charset="0"/>
                <a:cs typeface="Calibri" panose="020F0502020204030204" pitchFamily="34" charset="0"/>
              </a:rPr>
              <a:t>, la distanza verticale tra l’asse di propagazione dell’onda e una cresta o un ventre;</a:t>
            </a:r>
          </a:p>
          <a:p>
            <a:pPr>
              <a:lnSpc>
                <a:spcPct val="100000"/>
              </a:lnSpc>
              <a:spcBef>
                <a:spcPts val="0"/>
              </a:spcBef>
              <a:spcAft>
                <a:spcPts val="600"/>
              </a:spcAft>
            </a:pPr>
            <a:r>
              <a:rPr lang="it-IT" sz="1800" b="1" dirty="0">
                <a:solidFill>
                  <a:srgbClr val="0D0D0D"/>
                </a:solidFill>
                <a:latin typeface="Calibri" panose="020F0502020204030204" pitchFamily="34" charset="0"/>
                <a:cs typeface="Calibri" panose="020F0502020204030204" pitchFamily="34" charset="0"/>
              </a:rPr>
              <a:t>frequenza</a:t>
            </a:r>
            <a:r>
              <a:rPr lang="it-IT" sz="1800" dirty="0">
                <a:solidFill>
                  <a:srgbClr val="0D0D0D"/>
                </a:solidFill>
                <a:latin typeface="Calibri" panose="020F0502020204030204" pitchFamily="34" charset="0"/>
                <a:cs typeface="Calibri" panose="020F0502020204030204" pitchFamily="34" charset="0"/>
              </a:rPr>
              <a:t>, il numero di oscillazioni complete che avvengono ogni secondo;</a:t>
            </a:r>
          </a:p>
          <a:p>
            <a:pPr>
              <a:lnSpc>
                <a:spcPct val="100000"/>
              </a:lnSpc>
              <a:spcBef>
                <a:spcPts val="0"/>
              </a:spcBef>
              <a:spcAft>
                <a:spcPts val="600"/>
              </a:spcAft>
            </a:pPr>
            <a:r>
              <a:rPr lang="it-IT" sz="1800" b="1" dirty="0">
                <a:solidFill>
                  <a:srgbClr val="0D0D0D"/>
                </a:solidFill>
                <a:latin typeface="Calibri" panose="020F0502020204030204" pitchFamily="34" charset="0"/>
                <a:cs typeface="Calibri" panose="020F0502020204030204" pitchFamily="34" charset="0"/>
              </a:rPr>
              <a:t>periodo</a:t>
            </a:r>
            <a:r>
              <a:rPr lang="it-IT" sz="1800" dirty="0">
                <a:solidFill>
                  <a:srgbClr val="0D0D0D"/>
                </a:solidFill>
                <a:latin typeface="Calibri" panose="020F0502020204030204" pitchFamily="34" charset="0"/>
                <a:cs typeface="Calibri" panose="020F0502020204030204" pitchFamily="34" charset="0"/>
              </a:rPr>
              <a:t>, il tempo necessario per completare un ciclo completo di oscillazione;</a:t>
            </a:r>
          </a:p>
          <a:p>
            <a:pPr>
              <a:lnSpc>
                <a:spcPct val="100000"/>
              </a:lnSpc>
              <a:spcBef>
                <a:spcPts val="0"/>
              </a:spcBef>
              <a:spcAft>
                <a:spcPts val="600"/>
              </a:spcAft>
            </a:pPr>
            <a:r>
              <a:rPr lang="it-IT" sz="1800" b="1" dirty="0">
                <a:solidFill>
                  <a:srgbClr val="0D0D0D"/>
                </a:solidFill>
                <a:latin typeface="Calibri" panose="020F0502020204030204" pitchFamily="34" charset="0"/>
                <a:cs typeface="Calibri" panose="020F0502020204030204" pitchFamily="34" charset="0"/>
              </a:rPr>
              <a:t>velocità di propagazione</a:t>
            </a:r>
            <a:r>
              <a:rPr lang="it-IT" sz="1800" dirty="0">
                <a:solidFill>
                  <a:srgbClr val="0D0D0D"/>
                </a:solidFill>
                <a:latin typeface="Calibri" panose="020F0502020204030204" pitchFamily="34" charset="0"/>
                <a:cs typeface="Calibri" panose="020F0502020204030204" pitchFamily="34" charset="0"/>
              </a:rPr>
              <a:t>, la velocità con cui l’oscillazione si sposta nella direzione di propagazione. </a:t>
            </a:r>
          </a:p>
        </p:txBody>
      </p:sp>
      <p:pic>
        <p:nvPicPr>
          <p:cNvPr id="11" name="Immagine 10" descr="Immagine che contiene testo, schermata, Carattere, linea&#10;&#10;Descrizione generata automaticamente">
            <a:extLst>
              <a:ext uri="{FF2B5EF4-FFF2-40B4-BE49-F238E27FC236}">
                <a16:creationId xmlns:a16="http://schemas.microsoft.com/office/drawing/2014/main" id="{94158882-7EEA-5B0A-1AA7-BBE64BC05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871" y="3209555"/>
            <a:ext cx="4889500" cy="3067050"/>
          </a:xfrm>
          <a:prstGeom prst="rect">
            <a:avLst/>
          </a:prstGeom>
        </p:spPr>
      </p:pic>
      <p:pic>
        <p:nvPicPr>
          <p:cNvPr id="13" name="Immagine 12" descr="Immagine che contiene testo, linea, diagramma, Diagramma&#10;&#10;Descrizione generata automaticamente">
            <a:extLst>
              <a:ext uri="{FF2B5EF4-FFF2-40B4-BE49-F238E27FC236}">
                <a16:creationId xmlns:a16="http://schemas.microsoft.com/office/drawing/2014/main" id="{77342C07-58AC-D3B5-3D55-86B9BF116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525" y="1036487"/>
            <a:ext cx="4347210" cy="2009140"/>
          </a:xfrm>
          <a:prstGeom prst="rect">
            <a:avLst/>
          </a:prstGeom>
        </p:spPr>
      </p:pic>
    </p:spTree>
    <p:extLst>
      <p:ext uri="{BB962C8B-B14F-4D97-AF65-F5344CB8AC3E}">
        <p14:creationId xmlns:p14="http://schemas.microsoft.com/office/powerpoint/2010/main" val="223114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3827BDA-687C-BF6C-1646-64F312197BE9}"/>
              </a:ext>
            </a:extLst>
          </p:cNvPr>
          <p:cNvSpPr txBox="1">
            <a:spLocks/>
          </p:cNvSpPr>
          <p:nvPr/>
        </p:nvSpPr>
        <p:spPr>
          <a:xfrm>
            <a:off x="409508" y="168726"/>
            <a:ext cx="36440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Le onde sonore</a:t>
            </a:r>
          </a:p>
        </p:txBody>
      </p:sp>
      <p:sp>
        <p:nvSpPr>
          <p:cNvPr id="8" name="Segnaposto contenuto 2">
            <a:extLst>
              <a:ext uri="{FF2B5EF4-FFF2-40B4-BE49-F238E27FC236}">
                <a16:creationId xmlns:a16="http://schemas.microsoft.com/office/drawing/2014/main" id="{FCE182BD-6896-53BA-C69A-A1DE3A15FDFF}"/>
              </a:ext>
            </a:extLst>
          </p:cNvPr>
          <p:cNvSpPr txBox="1">
            <a:spLocks/>
          </p:cNvSpPr>
          <p:nvPr/>
        </p:nvSpPr>
        <p:spPr>
          <a:xfrm>
            <a:off x="520879" y="1275912"/>
            <a:ext cx="6270020" cy="5114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Il </a:t>
            </a:r>
            <a:r>
              <a:rPr lang="it-IT" sz="1800" b="1" dirty="0">
                <a:solidFill>
                  <a:srgbClr val="0D0D0D"/>
                </a:solidFill>
                <a:latin typeface="Calibri" panose="020F0502020204030204" pitchFamily="34" charset="0"/>
                <a:cs typeface="Calibri" panose="020F0502020204030204" pitchFamily="34" charset="0"/>
              </a:rPr>
              <a:t>suono</a:t>
            </a:r>
            <a:r>
              <a:rPr lang="it-IT" sz="1800" dirty="0">
                <a:solidFill>
                  <a:srgbClr val="0D0D0D"/>
                </a:solidFill>
                <a:latin typeface="Calibri" panose="020F0502020204030204" pitchFamily="34" charset="0"/>
                <a:cs typeface="Calibri" panose="020F0502020204030204" pitchFamily="34" charset="0"/>
              </a:rPr>
              <a:t> è un </a:t>
            </a:r>
            <a:r>
              <a:rPr lang="it-IT" sz="1800" b="1" dirty="0">
                <a:solidFill>
                  <a:srgbClr val="0D0D0D"/>
                </a:solidFill>
                <a:latin typeface="Calibri" panose="020F0502020204030204" pitchFamily="34" charset="0"/>
                <a:cs typeface="Calibri" panose="020F0502020204030204" pitchFamily="34" charset="0"/>
              </a:rPr>
              <a:t>fenomeno ondulatorio </a:t>
            </a:r>
            <a:r>
              <a:rPr lang="it-IT" sz="1800" dirty="0">
                <a:solidFill>
                  <a:srgbClr val="0D0D0D"/>
                </a:solidFill>
                <a:latin typeface="Calibri" panose="020F0502020204030204" pitchFamily="34" charset="0"/>
                <a:cs typeface="Calibri" panose="020F0502020204030204" pitchFamily="34" charset="0"/>
              </a:rPr>
              <a:t>prodotto dalla vibrazione di un corpo elastico, chiamato </a:t>
            </a:r>
            <a:r>
              <a:rPr lang="it-IT" sz="1800" b="1" dirty="0">
                <a:solidFill>
                  <a:srgbClr val="0D0D0D"/>
                </a:solidFill>
                <a:latin typeface="Calibri" panose="020F0502020204030204" pitchFamily="34" charset="0"/>
                <a:cs typeface="Calibri" panose="020F0502020204030204" pitchFamily="34" charset="0"/>
              </a:rPr>
              <a:t>sorgente sonora</a:t>
            </a:r>
            <a:r>
              <a:rPr lang="it-IT" sz="1800" dirty="0">
                <a:solidFill>
                  <a:srgbClr val="0D0D0D"/>
                </a:solidFill>
                <a:latin typeface="Calibri" panose="020F0502020204030204" pitchFamily="34" charset="0"/>
                <a:cs typeface="Calibri" panose="020F0502020204030204" pitchFamily="34" charset="0"/>
              </a:rPr>
              <a:t>, come la corda di un violino. Le vibrazioni della sorgente sonora si propagano in tutte le direzioni dello spazio sotto forma di </a:t>
            </a:r>
            <a:r>
              <a:rPr lang="it-IT" sz="1800" b="1" dirty="0">
                <a:solidFill>
                  <a:srgbClr val="0D0D0D"/>
                </a:solidFill>
                <a:latin typeface="Calibri" panose="020F0502020204030204" pitchFamily="34" charset="0"/>
                <a:cs typeface="Calibri" panose="020F0502020204030204" pitchFamily="34" charset="0"/>
              </a:rPr>
              <a:t>onde longitudinali di forma sferica</a:t>
            </a:r>
            <a:r>
              <a:rPr lang="it-IT" sz="1800" dirty="0">
                <a:solidFill>
                  <a:srgbClr val="0D0D0D"/>
                </a:solidFill>
                <a:latin typeface="Calibri" panose="020F0502020204030204" pitchFamily="34" charset="0"/>
                <a:cs typeface="Calibri" panose="020F0502020204030204" pitchFamily="34" charset="0"/>
              </a:rPr>
              <a:t>. </a:t>
            </a:r>
          </a:p>
        </p:txBody>
      </p:sp>
      <p:pic>
        <p:nvPicPr>
          <p:cNvPr id="13" name="Immagine 12" descr="Immagine che contiene testo, schermata, Carattere&#10;&#10;Descrizione generata automaticamente">
            <a:extLst>
              <a:ext uri="{FF2B5EF4-FFF2-40B4-BE49-F238E27FC236}">
                <a16:creationId xmlns:a16="http://schemas.microsoft.com/office/drawing/2014/main" id="{DE4895EE-0BD7-C601-4A36-71BA0EEB5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156" y="457554"/>
            <a:ext cx="4198620" cy="2491740"/>
          </a:xfrm>
          <a:prstGeom prst="rect">
            <a:avLst/>
          </a:prstGeom>
        </p:spPr>
      </p:pic>
      <p:pic>
        <p:nvPicPr>
          <p:cNvPr id="10" name="Immagine 9" descr="Immagine che contiene vestiti, testo, arma, poster&#10;&#10;Descrizione generata automaticamente">
            <a:extLst>
              <a:ext uri="{FF2B5EF4-FFF2-40B4-BE49-F238E27FC236}">
                <a16:creationId xmlns:a16="http://schemas.microsoft.com/office/drawing/2014/main" id="{C8BDC00E-F88E-5907-1E24-C60DD8C3928E}"/>
              </a:ext>
            </a:extLst>
          </p:cNvPr>
          <p:cNvPicPr>
            <a:picLocks noChangeAspect="1"/>
          </p:cNvPicPr>
          <p:nvPr/>
        </p:nvPicPr>
        <p:blipFill rotWithShape="1">
          <a:blip r:embed="rId3">
            <a:extLst>
              <a:ext uri="{28A0092B-C50C-407E-A947-70E740481C1C}">
                <a14:useLocalDpi xmlns:a14="http://schemas.microsoft.com/office/drawing/2010/main" val="0"/>
              </a:ext>
            </a:extLst>
          </a:blip>
          <a:srcRect l="44679"/>
          <a:stretch/>
        </p:blipFill>
        <p:spPr>
          <a:xfrm>
            <a:off x="7725874" y="1859620"/>
            <a:ext cx="4198620" cy="4457700"/>
          </a:xfrm>
          <a:prstGeom prst="rect">
            <a:avLst/>
          </a:prstGeom>
        </p:spPr>
      </p:pic>
      <p:pic>
        <p:nvPicPr>
          <p:cNvPr id="16" name="Immagine 15" descr="Immagine che contiene vestiti, testo, arma, poster&#10;&#10;Descrizione generata automaticamente">
            <a:extLst>
              <a:ext uri="{FF2B5EF4-FFF2-40B4-BE49-F238E27FC236}">
                <a16:creationId xmlns:a16="http://schemas.microsoft.com/office/drawing/2014/main" id="{A62723E9-E1D8-0A29-4247-458A6D3DB72B}"/>
              </a:ext>
            </a:extLst>
          </p:cNvPr>
          <p:cNvPicPr>
            <a:picLocks noChangeAspect="1"/>
          </p:cNvPicPr>
          <p:nvPr/>
        </p:nvPicPr>
        <p:blipFill rotWithShape="1">
          <a:blip r:embed="rId3">
            <a:extLst>
              <a:ext uri="{28A0092B-C50C-407E-A947-70E740481C1C}">
                <a14:useLocalDpi xmlns:a14="http://schemas.microsoft.com/office/drawing/2010/main" val="0"/>
              </a:ext>
            </a:extLst>
          </a:blip>
          <a:srcRect r="59900"/>
          <a:stretch/>
        </p:blipFill>
        <p:spPr>
          <a:xfrm>
            <a:off x="4621783" y="1864428"/>
            <a:ext cx="3043433" cy="4457700"/>
          </a:xfrm>
          <a:prstGeom prst="rect">
            <a:avLst/>
          </a:prstGeom>
        </p:spPr>
      </p:pic>
      <p:sp>
        <p:nvSpPr>
          <p:cNvPr id="17" name="Segnaposto contenuto 2">
            <a:extLst>
              <a:ext uri="{FF2B5EF4-FFF2-40B4-BE49-F238E27FC236}">
                <a16:creationId xmlns:a16="http://schemas.microsoft.com/office/drawing/2014/main" id="{D1529DFA-DB75-FF70-7A75-72D40BC461E8}"/>
              </a:ext>
            </a:extLst>
          </p:cNvPr>
          <p:cNvSpPr txBox="1">
            <a:spLocks/>
          </p:cNvSpPr>
          <p:nvPr/>
        </p:nvSpPr>
        <p:spPr>
          <a:xfrm>
            <a:off x="520879" y="2839785"/>
            <a:ext cx="4040246" cy="34823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Le </a:t>
            </a:r>
            <a:r>
              <a:rPr lang="it-IT" sz="1800" b="1" dirty="0">
                <a:solidFill>
                  <a:srgbClr val="0D0D0D"/>
                </a:solidFill>
                <a:latin typeface="Calibri" panose="020F0502020204030204" pitchFamily="34" charset="0"/>
                <a:cs typeface="Calibri" panose="020F0502020204030204" pitchFamily="34" charset="0"/>
              </a:rPr>
              <a:t>caratteristiche</a:t>
            </a:r>
            <a:r>
              <a:rPr lang="it-IT" sz="1800" dirty="0">
                <a:solidFill>
                  <a:srgbClr val="0D0D0D"/>
                </a:solidFill>
                <a:latin typeface="Calibri" panose="020F0502020204030204" pitchFamily="34" charset="0"/>
                <a:cs typeface="Calibri" panose="020F0502020204030204" pitchFamily="34" charset="0"/>
              </a:rPr>
              <a:t> del suono sono:</a:t>
            </a:r>
          </a:p>
          <a:p>
            <a:pPr>
              <a:lnSpc>
                <a:spcPct val="100000"/>
              </a:lnSpc>
              <a:spcBef>
                <a:spcPts val="0"/>
              </a:spcBef>
              <a:spcAft>
                <a:spcPts val="600"/>
              </a:spcAft>
            </a:pPr>
            <a:r>
              <a:rPr lang="it-IT" sz="1800" dirty="0">
                <a:solidFill>
                  <a:srgbClr val="0D0D0D"/>
                </a:solidFill>
                <a:latin typeface="Calibri" panose="020F0502020204030204" pitchFamily="34" charset="0"/>
                <a:cs typeface="Calibri" panose="020F0502020204030204" pitchFamily="34" charset="0"/>
              </a:rPr>
              <a:t>l’</a:t>
            </a:r>
            <a:r>
              <a:rPr lang="it-IT" sz="1800" b="1" dirty="0">
                <a:solidFill>
                  <a:srgbClr val="0D0D0D"/>
                </a:solidFill>
                <a:latin typeface="Calibri" panose="020F0502020204030204" pitchFamily="34" charset="0"/>
                <a:cs typeface="Calibri" panose="020F0502020204030204" pitchFamily="34" charset="0"/>
              </a:rPr>
              <a:t>altezza</a:t>
            </a:r>
            <a:r>
              <a:rPr lang="it-IT" sz="1800" dirty="0">
                <a:solidFill>
                  <a:srgbClr val="0D0D0D"/>
                </a:solidFill>
                <a:latin typeface="Calibri" panose="020F0502020204030204" pitchFamily="34" charset="0"/>
                <a:cs typeface="Calibri" panose="020F0502020204030204" pitchFamily="34" charset="0"/>
              </a:rPr>
              <a:t>, dipende dalla </a:t>
            </a:r>
            <a:r>
              <a:rPr lang="it-IT" sz="1800" b="1" dirty="0">
                <a:solidFill>
                  <a:srgbClr val="0D0D0D"/>
                </a:solidFill>
                <a:latin typeface="Calibri" panose="020F0502020204030204" pitchFamily="34" charset="0"/>
                <a:cs typeface="Calibri" panose="020F0502020204030204" pitchFamily="34" charset="0"/>
              </a:rPr>
              <a:t>frequenza dell’onda </a:t>
            </a:r>
            <a:r>
              <a:rPr lang="it-IT" sz="1800" dirty="0">
                <a:solidFill>
                  <a:srgbClr val="0D0D0D"/>
                </a:solidFill>
                <a:latin typeface="Calibri" panose="020F0502020204030204" pitchFamily="34" charset="0"/>
                <a:cs typeface="Calibri" panose="020F0502020204030204" pitchFamily="34" charset="0"/>
              </a:rPr>
              <a:t>sonora e si misura in </a:t>
            </a:r>
            <a:r>
              <a:rPr lang="it-IT" sz="1800" b="1" dirty="0">
                <a:solidFill>
                  <a:srgbClr val="0D0D0D"/>
                </a:solidFill>
                <a:latin typeface="Calibri" panose="020F0502020204030204" pitchFamily="34" charset="0"/>
                <a:cs typeface="Calibri" panose="020F0502020204030204" pitchFamily="34" charset="0"/>
              </a:rPr>
              <a:t>hertz</a:t>
            </a:r>
            <a:r>
              <a:rPr lang="it-IT" sz="1800" dirty="0">
                <a:solidFill>
                  <a:srgbClr val="0D0D0D"/>
                </a:solidFill>
                <a:latin typeface="Calibri" panose="020F0502020204030204" pitchFamily="34" charset="0"/>
                <a:cs typeface="Calibri" panose="020F0502020204030204" pitchFamily="34" charset="0"/>
              </a:rPr>
              <a:t> (</a:t>
            </a:r>
            <a:r>
              <a:rPr lang="it-IT" sz="1800" dirty="0" err="1">
                <a:solidFill>
                  <a:srgbClr val="0D0D0D"/>
                </a:solidFill>
                <a:latin typeface="Calibri" panose="020F0502020204030204" pitchFamily="34" charset="0"/>
                <a:cs typeface="Calibri" panose="020F0502020204030204" pitchFamily="34" charset="0"/>
              </a:rPr>
              <a:t>hZ</a:t>
            </a:r>
            <a:r>
              <a:rPr lang="it-IT" sz="1800" dirty="0">
                <a:solidFill>
                  <a:srgbClr val="0D0D0D"/>
                </a:solidFill>
                <a:latin typeface="Calibri" panose="020F0502020204030204" pitchFamily="34" charset="0"/>
                <a:cs typeface="Calibri" panose="020F0502020204030204" pitchFamily="34" charset="0"/>
              </a:rPr>
              <a:t>). I suoni acuti hanno una frequenza alta, i suoni gravi hanno una frequenza bassa. </a:t>
            </a:r>
            <a:br>
              <a:rPr lang="it-IT" sz="1800" dirty="0">
                <a:solidFill>
                  <a:srgbClr val="0D0D0D"/>
                </a:solidFill>
                <a:latin typeface="Calibri" panose="020F0502020204030204" pitchFamily="34" charset="0"/>
                <a:cs typeface="Calibri" panose="020F0502020204030204" pitchFamily="34" charset="0"/>
              </a:rPr>
            </a:br>
            <a:r>
              <a:rPr lang="it-IT" sz="1800" dirty="0">
                <a:solidFill>
                  <a:srgbClr val="0D0D0D"/>
                </a:solidFill>
                <a:latin typeface="Calibri" panose="020F0502020204030204" pitchFamily="34" charset="0"/>
                <a:cs typeface="Calibri" panose="020F0502020204030204" pitchFamily="34" charset="0"/>
              </a:rPr>
              <a:t>I suoni caratterizzati da una frequenza inferiore ai 20 Hz sono detti </a:t>
            </a:r>
            <a:r>
              <a:rPr lang="it-IT" sz="1800" b="1" dirty="0">
                <a:solidFill>
                  <a:srgbClr val="0D0D0D"/>
                </a:solidFill>
                <a:latin typeface="Calibri" panose="020F0502020204030204" pitchFamily="34" charset="0"/>
                <a:cs typeface="Calibri" panose="020F0502020204030204" pitchFamily="34" charset="0"/>
              </a:rPr>
              <a:t>infrasuoni</a:t>
            </a:r>
            <a:r>
              <a:rPr lang="it-IT" sz="1800" dirty="0">
                <a:solidFill>
                  <a:srgbClr val="0D0D0D"/>
                </a:solidFill>
                <a:latin typeface="Calibri" panose="020F0502020204030204" pitchFamily="34" charset="0"/>
                <a:cs typeface="Calibri" panose="020F0502020204030204" pitchFamily="34" charset="0"/>
              </a:rPr>
              <a:t>. </a:t>
            </a:r>
            <a:br>
              <a:rPr lang="it-IT" sz="1800" dirty="0">
                <a:solidFill>
                  <a:srgbClr val="0D0D0D"/>
                </a:solidFill>
                <a:latin typeface="Calibri" panose="020F0502020204030204" pitchFamily="34" charset="0"/>
                <a:cs typeface="Calibri" panose="020F0502020204030204" pitchFamily="34" charset="0"/>
              </a:rPr>
            </a:br>
            <a:r>
              <a:rPr lang="it-IT" sz="1800" dirty="0">
                <a:solidFill>
                  <a:srgbClr val="0D0D0D"/>
                </a:solidFill>
                <a:latin typeface="Calibri" panose="020F0502020204030204" pitchFamily="34" charset="0"/>
                <a:cs typeface="Calibri" panose="020F0502020204030204" pitchFamily="34" charset="0"/>
              </a:rPr>
              <a:t>I suoni caratterizzati da una frequenza superiore ai 20 000 Hz sono detti </a:t>
            </a:r>
            <a:r>
              <a:rPr lang="it-IT" sz="1800" b="1" dirty="0">
                <a:solidFill>
                  <a:srgbClr val="0D0D0D"/>
                </a:solidFill>
                <a:latin typeface="Calibri" panose="020F0502020204030204" pitchFamily="34" charset="0"/>
                <a:cs typeface="Calibri" panose="020F0502020204030204" pitchFamily="34" charset="0"/>
              </a:rPr>
              <a:t>ultrasuoni</a:t>
            </a:r>
            <a:r>
              <a:rPr lang="it-IT" sz="1800" dirty="0">
                <a:solidFill>
                  <a:srgbClr val="0D0D0D"/>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2670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Immagine che contiene Strumento musicale, musica classica, vestiti, musica&#10;&#10;Descrizione generata automaticamente">
            <a:extLst>
              <a:ext uri="{FF2B5EF4-FFF2-40B4-BE49-F238E27FC236}">
                <a16:creationId xmlns:a16="http://schemas.microsoft.com/office/drawing/2014/main" id="{E0B1B1A1-BF4D-38BA-0F8D-B6E432946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511" y="3735294"/>
            <a:ext cx="7772400" cy="3091740"/>
          </a:xfrm>
          <a:prstGeom prst="rect">
            <a:avLst/>
          </a:prstGeom>
        </p:spPr>
      </p:pic>
      <p:sp>
        <p:nvSpPr>
          <p:cNvPr id="5" name="Titolo 1">
            <a:extLst>
              <a:ext uri="{FF2B5EF4-FFF2-40B4-BE49-F238E27FC236}">
                <a16:creationId xmlns:a16="http://schemas.microsoft.com/office/drawing/2014/main" id="{C608B0A6-E6B8-71B8-5E94-BDB59FDB13CC}"/>
              </a:ext>
            </a:extLst>
          </p:cNvPr>
          <p:cNvSpPr txBox="1">
            <a:spLocks/>
          </p:cNvSpPr>
          <p:nvPr/>
        </p:nvSpPr>
        <p:spPr>
          <a:xfrm>
            <a:off x="409508" y="168726"/>
            <a:ext cx="36440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Le onde sonore</a:t>
            </a:r>
          </a:p>
        </p:txBody>
      </p:sp>
      <p:sp>
        <p:nvSpPr>
          <p:cNvPr id="8" name="Segnaposto contenuto 2">
            <a:extLst>
              <a:ext uri="{FF2B5EF4-FFF2-40B4-BE49-F238E27FC236}">
                <a16:creationId xmlns:a16="http://schemas.microsoft.com/office/drawing/2014/main" id="{ADCF3CD9-54EE-738A-6359-09E7FC262F55}"/>
              </a:ext>
            </a:extLst>
          </p:cNvPr>
          <p:cNvSpPr txBox="1">
            <a:spLocks/>
          </p:cNvSpPr>
          <p:nvPr/>
        </p:nvSpPr>
        <p:spPr>
          <a:xfrm>
            <a:off x="520879" y="1275912"/>
            <a:ext cx="7009474" cy="5114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it-IT" sz="1800" dirty="0">
                <a:solidFill>
                  <a:srgbClr val="0D0D0D"/>
                </a:solidFill>
                <a:latin typeface="Calibri" panose="020F0502020204030204" pitchFamily="34" charset="0"/>
                <a:cs typeface="Calibri" panose="020F0502020204030204" pitchFamily="34" charset="0"/>
              </a:rPr>
              <a:t>l’</a:t>
            </a:r>
            <a:r>
              <a:rPr lang="it-IT" sz="1800" b="1" dirty="0">
                <a:solidFill>
                  <a:srgbClr val="0D0D0D"/>
                </a:solidFill>
                <a:latin typeface="Calibri" panose="020F0502020204030204" pitchFamily="34" charset="0"/>
                <a:cs typeface="Calibri" panose="020F0502020204030204" pitchFamily="34" charset="0"/>
              </a:rPr>
              <a:t>intensità</a:t>
            </a:r>
            <a:r>
              <a:rPr lang="it-IT" sz="1800" dirty="0">
                <a:solidFill>
                  <a:srgbClr val="0D0D0D"/>
                </a:solidFill>
                <a:latin typeface="Calibri" panose="020F0502020204030204" pitchFamily="34" charset="0"/>
                <a:cs typeface="Calibri" panose="020F0502020204030204" pitchFamily="34" charset="0"/>
              </a:rPr>
              <a:t>, dipende dall’</a:t>
            </a:r>
            <a:r>
              <a:rPr lang="it-IT" sz="1800" b="1" dirty="0">
                <a:solidFill>
                  <a:srgbClr val="0D0D0D"/>
                </a:solidFill>
                <a:latin typeface="Calibri" panose="020F0502020204030204" pitchFamily="34" charset="0"/>
                <a:cs typeface="Calibri" panose="020F0502020204030204" pitchFamily="34" charset="0"/>
              </a:rPr>
              <a:t>ampiezza</a:t>
            </a:r>
            <a:r>
              <a:rPr lang="it-IT" sz="1800" dirty="0">
                <a:solidFill>
                  <a:srgbClr val="0D0D0D"/>
                </a:solidFill>
                <a:latin typeface="Calibri" panose="020F0502020204030204" pitchFamily="34" charset="0"/>
                <a:cs typeface="Calibri" panose="020F0502020204030204" pitchFamily="34" charset="0"/>
              </a:rPr>
              <a:t> </a:t>
            </a:r>
            <a:r>
              <a:rPr lang="it-IT" sz="1800" b="1" dirty="0">
                <a:solidFill>
                  <a:srgbClr val="0D0D0D"/>
                </a:solidFill>
                <a:latin typeface="Calibri" panose="020F0502020204030204" pitchFamily="34" charset="0"/>
                <a:cs typeface="Calibri" panose="020F0502020204030204" pitchFamily="34" charset="0"/>
              </a:rPr>
              <a:t>dell’onda</a:t>
            </a:r>
            <a:r>
              <a:rPr lang="it-IT" sz="1800" dirty="0">
                <a:solidFill>
                  <a:srgbClr val="0D0D0D"/>
                </a:solidFill>
                <a:latin typeface="Calibri" panose="020F0502020204030204" pitchFamily="34" charset="0"/>
                <a:cs typeface="Calibri" panose="020F0502020204030204" pitchFamily="34" charset="0"/>
              </a:rPr>
              <a:t> sonora e si misura in </a:t>
            </a:r>
            <a:r>
              <a:rPr lang="it-IT" sz="1800" b="1" dirty="0">
                <a:solidFill>
                  <a:srgbClr val="0D0D0D"/>
                </a:solidFill>
                <a:latin typeface="Calibri" panose="020F0502020204030204" pitchFamily="34" charset="0"/>
                <a:cs typeface="Calibri" panose="020F0502020204030204" pitchFamily="34" charset="0"/>
              </a:rPr>
              <a:t>decibel</a:t>
            </a:r>
            <a:r>
              <a:rPr lang="it-IT" sz="1800" dirty="0">
                <a:solidFill>
                  <a:srgbClr val="0D0D0D"/>
                </a:solidFill>
                <a:latin typeface="Calibri" panose="020F0502020204030204" pitchFamily="34" charset="0"/>
                <a:cs typeface="Calibri" panose="020F0502020204030204" pitchFamily="34" charset="0"/>
              </a:rPr>
              <a:t> (dB). Maggiore è l’ampiezza dell’onda, più alta è l’intensità del suono; minore è l’ampiezza dell’onda, più bassa è l’intensità del suono.</a:t>
            </a:r>
          </a:p>
          <a:p>
            <a:pPr>
              <a:lnSpc>
                <a:spcPct val="100000"/>
              </a:lnSpc>
              <a:spcBef>
                <a:spcPts val="0"/>
              </a:spcBef>
              <a:spcAft>
                <a:spcPts val="600"/>
              </a:spcAft>
            </a:pPr>
            <a:r>
              <a:rPr lang="it-IT" sz="1800" dirty="0">
                <a:solidFill>
                  <a:srgbClr val="0D0D0D"/>
                </a:solidFill>
                <a:latin typeface="Calibri" panose="020F0502020204030204" pitchFamily="34" charset="0"/>
                <a:cs typeface="Calibri" panose="020F0502020204030204" pitchFamily="34" charset="0"/>
              </a:rPr>
              <a:t>il </a:t>
            </a:r>
            <a:r>
              <a:rPr lang="it-IT" sz="1800" b="1" dirty="0">
                <a:solidFill>
                  <a:srgbClr val="0D0D0D"/>
                </a:solidFill>
                <a:latin typeface="Calibri" panose="020F0502020204030204" pitchFamily="34" charset="0"/>
                <a:cs typeface="Calibri" panose="020F0502020204030204" pitchFamily="34" charset="0"/>
              </a:rPr>
              <a:t>timbro</a:t>
            </a:r>
            <a:r>
              <a:rPr lang="it-IT" sz="1800" dirty="0">
                <a:solidFill>
                  <a:srgbClr val="0D0D0D"/>
                </a:solidFill>
                <a:latin typeface="Calibri" panose="020F0502020204030204" pitchFamily="34" charset="0"/>
                <a:cs typeface="Calibri" panose="020F0502020204030204" pitchFamily="34" charset="0"/>
              </a:rPr>
              <a:t>, dipende dalla </a:t>
            </a:r>
            <a:r>
              <a:rPr lang="it-IT" sz="1800" b="1" dirty="0">
                <a:solidFill>
                  <a:srgbClr val="0D0D0D"/>
                </a:solidFill>
                <a:latin typeface="Calibri" panose="020F0502020204030204" pitchFamily="34" charset="0"/>
                <a:cs typeface="Calibri" panose="020F0502020204030204" pitchFamily="34" charset="0"/>
              </a:rPr>
              <a:t>forma</a:t>
            </a:r>
            <a:r>
              <a:rPr lang="it-IT" sz="1800" dirty="0">
                <a:solidFill>
                  <a:srgbClr val="0D0D0D"/>
                </a:solidFill>
                <a:latin typeface="Calibri" panose="020F0502020204030204" pitchFamily="34" charset="0"/>
                <a:cs typeface="Calibri" panose="020F0502020204030204" pitchFamily="34" charset="0"/>
              </a:rPr>
              <a:t> dell’onda. Due strumenti che emettono la stessa nota, cioè un suono con uguale intensità e altezza, sono caratterizzati da un timbro specifico che li contraddistingue</a:t>
            </a:r>
          </a:p>
        </p:txBody>
      </p:sp>
      <p:pic>
        <p:nvPicPr>
          <p:cNvPr id="13" name="Immagine 12" descr="Immagine che contiene ottone, musica, emblema, oro&#10;&#10;Descrizione generata automaticamente">
            <a:extLst>
              <a:ext uri="{FF2B5EF4-FFF2-40B4-BE49-F238E27FC236}">
                <a16:creationId xmlns:a16="http://schemas.microsoft.com/office/drawing/2014/main" id="{102A16B3-F199-B3F5-3B2A-B3B75EF409A3}"/>
              </a:ext>
            </a:extLst>
          </p:cNvPr>
          <p:cNvPicPr>
            <a:picLocks noChangeAspect="1"/>
          </p:cNvPicPr>
          <p:nvPr/>
        </p:nvPicPr>
        <p:blipFill rotWithShape="1">
          <a:blip r:embed="rId3">
            <a:extLst>
              <a:ext uri="{28A0092B-C50C-407E-A947-70E740481C1C}">
                <a14:useLocalDpi xmlns:a14="http://schemas.microsoft.com/office/drawing/2010/main" val="0"/>
              </a:ext>
            </a:extLst>
          </a:blip>
          <a:srcRect r="50192"/>
          <a:stretch/>
        </p:blipFill>
        <p:spPr>
          <a:xfrm>
            <a:off x="7683417" y="439976"/>
            <a:ext cx="3531908" cy="2171065"/>
          </a:xfrm>
          <a:prstGeom prst="rect">
            <a:avLst/>
          </a:prstGeom>
        </p:spPr>
      </p:pic>
      <p:pic>
        <p:nvPicPr>
          <p:cNvPr id="15" name="Immagine 14" descr="Immagine che contiene ottone, musica, emblema, oro&#10;&#10;Descrizione generata automaticamente">
            <a:extLst>
              <a:ext uri="{FF2B5EF4-FFF2-40B4-BE49-F238E27FC236}">
                <a16:creationId xmlns:a16="http://schemas.microsoft.com/office/drawing/2014/main" id="{B7BB9AC7-29BE-2C82-B911-2800F9F1615B}"/>
              </a:ext>
            </a:extLst>
          </p:cNvPr>
          <p:cNvPicPr>
            <a:picLocks noChangeAspect="1"/>
          </p:cNvPicPr>
          <p:nvPr/>
        </p:nvPicPr>
        <p:blipFill rotWithShape="1">
          <a:blip r:embed="rId3">
            <a:extLst>
              <a:ext uri="{28A0092B-C50C-407E-A947-70E740481C1C}">
                <a14:useLocalDpi xmlns:a14="http://schemas.microsoft.com/office/drawing/2010/main" val="0"/>
              </a:ext>
            </a:extLst>
          </a:blip>
          <a:srcRect l="50192"/>
          <a:stretch/>
        </p:blipFill>
        <p:spPr>
          <a:xfrm>
            <a:off x="7627178" y="2680981"/>
            <a:ext cx="3531908" cy="2171065"/>
          </a:xfrm>
          <a:prstGeom prst="rect">
            <a:avLst/>
          </a:prstGeom>
        </p:spPr>
      </p:pic>
    </p:spTree>
    <p:extLst>
      <p:ext uri="{BB962C8B-B14F-4D97-AF65-F5344CB8AC3E}">
        <p14:creationId xmlns:p14="http://schemas.microsoft.com/office/powerpoint/2010/main" val="272219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27253C6-7C0F-E5A7-B2D3-82C7B0BD03CB}"/>
              </a:ext>
            </a:extLst>
          </p:cNvPr>
          <p:cNvPicPr>
            <a:picLocks noChangeAspect="1"/>
          </p:cNvPicPr>
          <p:nvPr/>
        </p:nvPicPr>
        <p:blipFill rotWithShape="1">
          <a:blip r:embed="rId2"/>
          <a:srcRect l="5136" t="3286" r="8870" b="4339"/>
          <a:stretch/>
        </p:blipFill>
        <p:spPr>
          <a:xfrm>
            <a:off x="6662057" y="1275912"/>
            <a:ext cx="4833257" cy="3431969"/>
          </a:xfrm>
          <a:prstGeom prst="rect">
            <a:avLst/>
          </a:prstGeom>
        </p:spPr>
      </p:pic>
      <p:sp>
        <p:nvSpPr>
          <p:cNvPr id="5" name="Titolo 1">
            <a:extLst>
              <a:ext uri="{FF2B5EF4-FFF2-40B4-BE49-F238E27FC236}">
                <a16:creationId xmlns:a16="http://schemas.microsoft.com/office/drawing/2014/main" id="{DEB325D5-C0C3-AB01-E23D-68D55E22BAF4}"/>
              </a:ext>
            </a:extLst>
          </p:cNvPr>
          <p:cNvSpPr txBox="1">
            <a:spLocks/>
          </p:cNvSpPr>
          <p:nvPr/>
        </p:nvSpPr>
        <p:spPr>
          <a:xfrm>
            <a:off x="409507" y="168726"/>
            <a:ext cx="53381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I fenomeni acustici</a:t>
            </a:r>
          </a:p>
        </p:txBody>
      </p:sp>
      <p:sp>
        <p:nvSpPr>
          <p:cNvPr id="8" name="Segnaposto contenuto 2">
            <a:extLst>
              <a:ext uri="{FF2B5EF4-FFF2-40B4-BE49-F238E27FC236}">
                <a16:creationId xmlns:a16="http://schemas.microsoft.com/office/drawing/2014/main" id="{CCAADFBE-E413-73D7-6B91-75B384A498EA}"/>
              </a:ext>
            </a:extLst>
          </p:cNvPr>
          <p:cNvSpPr txBox="1">
            <a:spLocks/>
          </p:cNvSpPr>
          <p:nvPr/>
        </p:nvSpPr>
        <p:spPr>
          <a:xfrm>
            <a:off x="524634" y="1275912"/>
            <a:ext cx="5448654" cy="40323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Le </a:t>
            </a:r>
            <a:r>
              <a:rPr lang="it-IT" sz="1800" b="1" dirty="0">
                <a:solidFill>
                  <a:srgbClr val="0D0D0D"/>
                </a:solidFill>
                <a:latin typeface="Calibri" panose="020F0502020204030204" pitchFamily="34" charset="0"/>
                <a:cs typeface="Calibri" panose="020F0502020204030204" pitchFamily="34" charset="0"/>
              </a:rPr>
              <a:t>onde sonore </a:t>
            </a:r>
            <a:r>
              <a:rPr lang="it-IT" sz="1800" dirty="0">
                <a:solidFill>
                  <a:srgbClr val="0D0D0D"/>
                </a:solidFill>
                <a:latin typeface="Calibri" panose="020F0502020204030204" pitchFamily="34" charset="0"/>
                <a:cs typeface="Calibri" panose="020F0502020204030204" pitchFamily="34" charset="0"/>
              </a:rPr>
              <a:t>si propagano nell’aria in modo ordinato e quando trovano un ostacolo subiscono una </a:t>
            </a:r>
            <a:r>
              <a:rPr lang="it-IT" sz="1800" b="1" dirty="0">
                <a:solidFill>
                  <a:srgbClr val="0D0D0D"/>
                </a:solidFill>
                <a:latin typeface="Calibri" panose="020F0502020204030204" pitchFamily="34" charset="0"/>
                <a:cs typeface="Calibri" panose="020F0502020204030204" pitchFamily="34" charset="0"/>
              </a:rPr>
              <a:t>riflessione</a:t>
            </a:r>
            <a:r>
              <a:rPr lang="it-IT" sz="1800" dirty="0">
                <a:solidFill>
                  <a:srgbClr val="0D0D0D"/>
                </a:solidFill>
                <a:latin typeface="Calibri" panose="020F0502020204030204" pitchFamily="34" charset="0"/>
                <a:cs typeface="Calibri" panose="020F0502020204030204" pitchFamily="34" charset="0"/>
              </a:rPr>
              <a:t>, cioè rimbalzano contro l’ostacolo e tornano indietro. </a:t>
            </a:r>
          </a:p>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Quando l’ostacolo si trova ad almeno 17 metri di distanza, l’onda riflessa percorre altri 17 metri per arrivare all’orecchio, che percepisce due suoni uguali ma distinti tra di loro. Questo fenomeno è l’</a:t>
            </a:r>
            <a:r>
              <a:rPr lang="it-IT" sz="1800" b="1" dirty="0">
                <a:solidFill>
                  <a:srgbClr val="0D0D0D"/>
                </a:solidFill>
                <a:latin typeface="Calibri" panose="020F0502020204030204" pitchFamily="34" charset="0"/>
                <a:cs typeface="Calibri" panose="020F0502020204030204" pitchFamily="34" charset="0"/>
              </a:rPr>
              <a:t>eco</a:t>
            </a:r>
            <a:r>
              <a:rPr lang="it-IT" sz="1800" dirty="0">
                <a:solidFill>
                  <a:srgbClr val="0D0D0D"/>
                </a:solidFill>
                <a:latin typeface="Calibri" panose="020F0502020204030204" pitchFamily="34" charset="0"/>
                <a:cs typeface="Calibri" panose="020F0502020204030204" pitchFamily="34" charset="0"/>
              </a:rPr>
              <a:t>.</a:t>
            </a:r>
          </a:p>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Se l’ostacolo si trova invece a una distanza inferiore a 17 metri, si origina il fenomeno del </a:t>
            </a:r>
            <a:r>
              <a:rPr lang="it-IT" sz="1800" b="1" dirty="0">
                <a:solidFill>
                  <a:srgbClr val="0D0D0D"/>
                </a:solidFill>
                <a:latin typeface="Calibri" panose="020F0502020204030204" pitchFamily="34" charset="0"/>
                <a:cs typeface="Calibri" panose="020F0502020204030204" pitchFamily="34" charset="0"/>
              </a:rPr>
              <a:t>rimbombo</a:t>
            </a:r>
            <a:r>
              <a:rPr lang="it-IT" sz="1800" dirty="0">
                <a:solidFill>
                  <a:srgbClr val="0D0D0D"/>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954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30369A0F-8A38-6CA8-0BC8-967F47813070}"/>
              </a:ext>
            </a:extLst>
          </p:cNvPr>
          <p:cNvSpPr txBox="1">
            <a:spLocks/>
          </p:cNvSpPr>
          <p:nvPr/>
        </p:nvSpPr>
        <p:spPr>
          <a:xfrm>
            <a:off x="409507" y="168726"/>
            <a:ext cx="53381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I fenomeni acustici</a:t>
            </a:r>
          </a:p>
        </p:txBody>
      </p:sp>
      <p:sp>
        <p:nvSpPr>
          <p:cNvPr id="8" name="Segnaposto contenuto 2">
            <a:extLst>
              <a:ext uri="{FF2B5EF4-FFF2-40B4-BE49-F238E27FC236}">
                <a16:creationId xmlns:a16="http://schemas.microsoft.com/office/drawing/2014/main" id="{AEFE2691-6454-D6E9-2340-45D8AEA89D53}"/>
              </a:ext>
            </a:extLst>
          </p:cNvPr>
          <p:cNvSpPr txBox="1">
            <a:spLocks/>
          </p:cNvSpPr>
          <p:nvPr/>
        </p:nvSpPr>
        <p:spPr>
          <a:xfrm>
            <a:off x="524633" y="1292320"/>
            <a:ext cx="6006796" cy="3828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Si verifica il fenomeno della risonanza quando due corpi posti a una certa distanza vibrano con la stessa frequenza.</a:t>
            </a:r>
          </a:p>
          <a:p>
            <a:pPr marL="0" indent="0">
              <a:lnSpc>
                <a:spcPct val="100000"/>
              </a:lnSpc>
              <a:spcBef>
                <a:spcPts val="0"/>
              </a:spcBef>
              <a:spcAft>
                <a:spcPts val="600"/>
              </a:spcAft>
              <a:buFont typeface="Arial" panose="020B0604020202020204" pitchFamily="34" charset="0"/>
              <a:buNone/>
            </a:pPr>
            <a:endParaRPr lang="it-IT" sz="1800" dirty="0">
              <a:solidFill>
                <a:srgbClr val="0D0D0D"/>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L’</a:t>
            </a:r>
            <a:r>
              <a:rPr lang="it-IT" sz="1800" b="1" dirty="0">
                <a:solidFill>
                  <a:srgbClr val="0D0D0D"/>
                </a:solidFill>
                <a:latin typeface="Calibri" panose="020F0502020204030204" pitchFamily="34" charset="0"/>
                <a:cs typeface="Calibri" panose="020F0502020204030204" pitchFamily="34" charset="0"/>
              </a:rPr>
              <a:t>effetto Doppler</a:t>
            </a:r>
            <a:r>
              <a:rPr lang="it-IT" sz="1800" dirty="0">
                <a:solidFill>
                  <a:srgbClr val="0D0D0D"/>
                </a:solidFill>
                <a:latin typeface="Calibri" panose="020F0502020204030204" pitchFamily="34" charset="0"/>
                <a:cs typeface="Calibri" panose="020F0502020204030204" pitchFamily="34" charset="0"/>
              </a:rPr>
              <a:t> si verifica quando una sorgente sonora è in movimento. </a:t>
            </a:r>
          </a:p>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Il suono appare diverso da quello emesso dalla sorgente. In generale, quando la sorgente sonora si avvicina, le onde sembrano avere una frequenza maggiore, mentre quando si allontana, sembrano avere una frequenza minore.</a:t>
            </a:r>
          </a:p>
        </p:txBody>
      </p:sp>
      <p:pic>
        <p:nvPicPr>
          <p:cNvPr id="12" name="Immagine 11" descr="Immagine che contiene testo, strumento, design&#10;&#10;Descrizione generata automaticamente">
            <a:extLst>
              <a:ext uri="{FF2B5EF4-FFF2-40B4-BE49-F238E27FC236}">
                <a16:creationId xmlns:a16="http://schemas.microsoft.com/office/drawing/2014/main" id="{1F92FB0B-17B4-6FF7-191B-1A46533FF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346" y="1179863"/>
            <a:ext cx="5245100" cy="3619500"/>
          </a:xfrm>
          <a:prstGeom prst="rect">
            <a:avLst/>
          </a:prstGeom>
        </p:spPr>
      </p:pic>
    </p:spTree>
    <p:extLst>
      <p:ext uri="{BB962C8B-B14F-4D97-AF65-F5344CB8AC3E}">
        <p14:creationId xmlns:p14="http://schemas.microsoft.com/office/powerpoint/2010/main" val="24494008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4E4A5686105C24C93E087DC8D2EA4BF" ma:contentTypeVersion="16" ma:contentTypeDescription="Creare un nuovo documento." ma:contentTypeScope="" ma:versionID="ec79e41eb963ed8bdc4b75ae1f896121">
  <xsd:schema xmlns:xsd="http://www.w3.org/2001/XMLSchema" xmlns:xs="http://www.w3.org/2001/XMLSchema" xmlns:p="http://schemas.microsoft.com/office/2006/metadata/properties" xmlns:ns2="35c2c24c-2ee0-45bf-9df5-d537da82a09a" xmlns:ns3="f614e84e-e88f-409f-be0d-d1db6745cca1" targetNamespace="http://schemas.microsoft.com/office/2006/metadata/properties" ma:root="true" ma:fieldsID="6fdb901d721ef75399dc6c72ab288df4" ns2:_="" ns3:_="">
    <xsd:import namespace="35c2c24c-2ee0-45bf-9df5-d537da82a09a"/>
    <xsd:import namespace="f614e84e-e88f-409f-be0d-d1db6745cca1"/>
    <xsd:element name="properties">
      <xsd:complexType>
        <xsd:sequence>
          <xsd:element name="documentManagement">
            <xsd:complexType>
              <xsd:all>
                <xsd:element ref="ns2:recuperifatti" minOccurs="0"/>
                <xsd:element ref="ns2:RECUPERI"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INCONDIVISIONECONVISUALGRAFIK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c2c24c-2ee0-45bf-9df5-d537da82a09a" elementFormDefault="qualified">
    <xsd:import namespace="http://schemas.microsoft.com/office/2006/documentManagement/types"/>
    <xsd:import namespace="http://schemas.microsoft.com/office/infopath/2007/PartnerControls"/>
    <xsd:element name="recuperifatti" ma:index="8" nillable="true" ma:displayName="recuperi fatti" ma:default="0" ma:format="Dropdown" ma:internalName="recuperifatti">
      <xsd:simpleType>
        <xsd:restriction base="dms:Boolean"/>
      </xsd:simpleType>
    </xsd:element>
    <xsd:element name="RECUPERI" ma:index="9" nillable="true" ma:displayName="RECUPERI" ma:default="1" ma:format="Dropdown" ma:internalName="RECUPERI">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8514bab6-9616-4a41-b0f9-118f869ce39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INCONDIVISIONECONVISUALGRAFIKA" ma:index="22" nillable="true" ma:displayName="IN CONDIVISIONE CON VISUALGRAFIKA" ma:format="Dropdown" ma:internalName="INCONDIVISIONECONVISUALGRAFIKA">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14e84e-e88f-409f-be0d-d1db6745cca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7896c3d-9c9f-4c24-9e20-9a44f27d6401}" ma:internalName="TaxCatchAll" ma:showField="CatchAllData" ma:web="f614e84e-e88f-409f-be0d-d1db6745cc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CUPERI xmlns="35c2c24c-2ee0-45bf-9df5-d537da82a09a">true</RECUPERI>
    <lcf76f155ced4ddcb4097134ff3c332f xmlns="35c2c24c-2ee0-45bf-9df5-d537da82a09a">
      <Terms xmlns="http://schemas.microsoft.com/office/infopath/2007/PartnerControls"/>
    </lcf76f155ced4ddcb4097134ff3c332f>
    <TaxCatchAll xmlns="f614e84e-e88f-409f-be0d-d1db6745cca1" xsi:nil="true"/>
    <recuperifatti xmlns="35c2c24c-2ee0-45bf-9df5-d537da82a09a">false</recuperifatti>
    <INCONDIVISIONECONVISUALGRAFIKA xmlns="35c2c24c-2ee0-45bf-9df5-d537da82a0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1983E7-6639-4629-819B-EB2FF7BAC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c2c24c-2ee0-45bf-9df5-d537da82a09a"/>
    <ds:schemaRef ds:uri="f614e84e-e88f-409f-be0d-d1db6745cc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B2B08F-4FDD-44DB-A70F-819EC3A5348D}">
  <ds:schemaRefs>
    <ds:schemaRef ds:uri="http://schemas.microsoft.com/office/2006/metadata/properties"/>
    <ds:schemaRef ds:uri="http://schemas.microsoft.com/office/infopath/2007/PartnerControls"/>
    <ds:schemaRef ds:uri="35c2c24c-2ee0-45bf-9df5-d537da82a09a"/>
    <ds:schemaRef ds:uri="f614e84e-e88f-409f-be0d-d1db6745cca1"/>
  </ds:schemaRefs>
</ds:datastoreItem>
</file>

<file path=customXml/itemProps3.xml><?xml version="1.0" encoding="utf-8"?>
<ds:datastoreItem xmlns:ds="http://schemas.openxmlformats.org/officeDocument/2006/customXml" ds:itemID="{EF3D1BA3-5953-40EF-8200-935AD676C8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TotalTime>
  <Words>529</Words>
  <Application>Microsoft Macintosh PowerPoint</Application>
  <PresentationFormat>Widescreen</PresentationFormat>
  <Paragraphs>28</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Aptos</vt:lpstr>
      <vt:lpstr>Aptos Display</vt: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Struttura e rivestimento</dc:title>
  <dc:creator>Carmela Giglio</dc:creator>
  <cp:lastModifiedBy>Martina Beccherle</cp:lastModifiedBy>
  <cp:revision>14</cp:revision>
  <dcterms:created xsi:type="dcterms:W3CDTF">2024-03-15T11:47:05Z</dcterms:created>
  <dcterms:modified xsi:type="dcterms:W3CDTF">2024-05-02T10:18:46Z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0x01010024E4A5686105C24C93E087DC8D2EA4BF</vt:lpwstr>
  </property>
</Properties>
</file>