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7D32B-9010-4D03-9E6C-0349E92CA4CE}" v="6" dt="2024-04-09T14:59:14.187"/>
    <p1510:client id="{1A37DD5B-5914-4A71-B0AB-F633B36879A0}" v="2" dt="2024-04-10T10:44:45.604"/>
    <p1510:client id="{D95B98DC-1481-4527-AFAA-A527051B11D7}" v="4" dt="2024-04-10T13:59:43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/>
    <p:restoredTop sz="94663"/>
  </p:normalViewPr>
  <p:slideViewPr>
    <p:cSldViewPr snapToGrid="0">
      <p:cViewPr varScale="1">
        <p:scale>
          <a:sx n="105" d="100"/>
          <a:sy n="105" d="100"/>
        </p:scale>
        <p:origin x="21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FFD23E6B-1F9C-45F5-8898-8F08AC846FA0}"/>
    <pc:docChg chg="undo custSel addSld delSld modSld">
      <pc:chgData name="Carmela Giglio" userId="7679140d-bd07-413c-9776-149d801d25e1" providerId="ADAL" clId="{FFD23E6B-1F9C-45F5-8898-8F08AC846FA0}" dt="2024-04-09T11:26:03.398" v="673" actId="20577"/>
      <pc:docMkLst>
        <pc:docMk/>
      </pc:docMkLst>
      <pc:sldChg chg="modSp mod">
        <pc:chgData name="Carmela Giglio" userId="7679140d-bd07-413c-9776-149d801d25e1" providerId="ADAL" clId="{FFD23E6B-1F9C-45F5-8898-8F08AC846FA0}" dt="2024-04-09T08:48:17.806" v="1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FFD23E6B-1F9C-45F5-8898-8F08AC846FA0}" dt="2024-04-09T08:48:17.806" v="1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FFD23E6B-1F9C-45F5-8898-8F08AC846FA0}" dt="2024-04-09T09:11:59.015" v="90" actId="1076"/>
        <pc:sldMkLst>
          <pc:docMk/>
          <pc:sldMk cId="2711129071" sldId="257"/>
        </pc:sldMkLst>
        <pc:spChg chg="mod">
          <ac:chgData name="Carmela Giglio" userId="7679140d-bd07-413c-9776-149d801d25e1" providerId="ADAL" clId="{FFD23E6B-1F9C-45F5-8898-8F08AC846FA0}" dt="2024-04-09T09:01:11.086" v="33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11:23.168" v="79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09:08.410" v="64" actId="20577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08:53.676" v="59" actId="1076"/>
          <ac:picMkLst>
            <pc:docMk/>
            <pc:sldMk cId="2711129071" sldId="257"/>
            <ac:picMk id="6" creationId="{CA8485EC-1D8C-1501-48A4-BA95AFB2F3CC}"/>
          </ac:picMkLst>
        </pc:picChg>
        <pc:picChg chg="del">
          <ac:chgData name="Carmela Giglio" userId="7679140d-bd07-413c-9776-149d801d25e1" providerId="ADAL" clId="{FFD23E6B-1F9C-45F5-8898-8F08AC846FA0}" dt="2024-04-09T09:05:01.349" v="53" actId="478"/>
          <ac:picMkLst>
            <pc:docMk/>
            <pc:sldMk cId="2711129071" sldId="257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FFD23E6B-1F9C-45F5-8898-8F08AC846FA0}" dt="2024-04-09T09:11:35.075" v="81" actId="1076"/>
          <ac:picMkLst>
            <pc:docMk/>
            <pc:sldMk cId="2711129071" sldId="257"/>
            <ac:picMk id="9" creationId="{BD9FEF0B-6FC7-61D1-D41E-EC9016A27EF2}"/>
          </ac:picMkLst>
        </pc:picChg>
        <pc:picChg chg="add mod">
          <ac:chgData name="Carmela Giglio" userId="7679140d-bd07-413c-9776-149d801d25e1" providerId="ADAL" clId="{FFD23E6B-1F9C-45F5-8898-8F08AC846FA0}" dt="2024-04-09T09:11:59.015" v="90" actId="1076"/>
          <ac:picMkLst>
            <pc:docMk/>
            <pc:sldMk cId="2711129071" sldId="257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2:43.907" v="147" actId="1076"/>
        <pc:sldMkLst>
          <pc:docMk/>
          <pc:sldMk cId="3295014991" sldId="258"/>
        </pc:sldMkLst>
        <pc:spChg chg="mod">
          <ac:chgData name="Carmela Giglio" userId="7679140d-bd07-413c-9776-149d801d25e1" providerId="ADAL" clId="{FFD23E6B-1F9C-45F5-8898-8F08AC846FA0}" dt="2024-04-09T09:12:09.657" v="106" actId="20577"/>
          <ac:spMkLst>
            <pc:docMk/>
            <pc:sldMk cId="329501499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2:43.907" v="147" actId="1076"/>
          <ac:spMkLst>
            <pc:docMk/>
            <pc:sldMk cId="329501499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2:41.572" v="146" actId="20577"/>
          <ac:spMkLst>
            <pc:docMk/>
            <pc:sldMk cId="3295014991" sldId="258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09:41:19.831" v="114" actId="478"/>
          <ac:picMkLst>
            <pc:docMk/>
            <pc:sldMk cId="3295014991" sldId="258"/>
            <ac:picMk id="6" creationId="{CA8485EC-1D8C-1501-48A4-BA95AFB2F3CC}"/>
          </ac:picMkLst>
        </pc:picChg>
        <pc:picChg chg="add mod">
          <ac:chgData name="Carmela Giglio" userId="7679140d-bd07-413c-9776-149d801d25e1" providerId="ADAL" clId="{FFD23E6B-1F9C-45F5-8898-8F08AC846FA0}" dt="2024-04-09T09:42:39.444" v="144" actId="1076"/>
          <ac:picMkLst>
            <pc:docMk/>
            <pc:sldMk cId="3295014991" sldId="258"/>
            <ac:picMk id="7" creationId="{6051A446-7B22-7F5A-783A-6241E0BB4994}"/>
          </ac:picMkLst>
        </pc:picChg>
        <pc:picChg chg="del">
          <ac:chgData name="Carmela Giglio" userId="7679140d-bd07-413c-9776-149d801d25e1" providerId="ADAL" clId="{FFD23E6B-1F9C-45F5-8898-8F08AC846FA0}" dt="2024-04-09T09:13:14.784" v="107" actId="478"/>
          <ac:picMkLst>
            <pc:docMk/>
            <pc:sldMk cId="3295014991" sldId="258"/>
            <ac:picMk id="9" creationId="{BD9FEF0B-6FC7-61D1-D41E-EC9016A27EF2}"/>
          </ac:picMkLst>
        </pc:picChg>
        <pc:picChg chg="del">
          <ac:chgData name="Carmela Giglio" userId="7679140d-bd07-413c-9776-149d801d25e1" providerId="ADAL" clId="{FFD23E6B-1F9C-45F5-8898-8F08AC846FA0}" dt="2024-04-09T09:41:19.325" v="113" actId="478"/>
          <ac:picMkLst>
            <pc:docMk/>
            <pc:sldMk cId="3295014991" sldId="258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7:18.106" v="236" actId="14100"/>
        <pc:sldMkLst>
          <pc:docMk/>
          <pc:sldMk cId="764098667" sldId="259"/>
        </pc:sldMkLst>
        <pc:spChg chg="mod">
          <ac:chgData name="Carmela Giglio" userId="7679140d-bd07-413c-9776-149d801d25e1" providerId="ADAL" clId="{FFD23E6B-1F9C-45F5-8898-8F08AC846FA0}" dt="2024-04-09T09:42:58.613" v="160" actId="20577"/>
          <ac:spMkLst>
            <pc:docMk/>
            <pc:sldMk cId="764098667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7:18.106" v="236" actId="14100"/>
          <ac:spMkLst>
            <pc:docMk/>
            <pc:sldMk cId="764098667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6:49.252" v="221" actId="20577"/>
          <ac:spMkLst>
            <pc:docMk/>
            <pc:sldMk cId="764098667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47:07.485" v="230" actId="1076"/>
          <ac:picMkLst>
            <pc:docMk/>
            <pc:sldMk cId="764098667" sldId="259"/>
            <ac:picMk id="6" creationId="{D121FE3A-2955-FB8C-3A1E-5F840BA11E8F}"/>
          </ac:picMkLst>
        </pc:picChg>
        <pc:picChg chg="del">
          <ac:chgData name="Carmela Giglio" userId="7679140d-bd07-413c-9776-149d801d25e1" providerId="ADAL" clId="{FFD23E6B-1F9C-45F5-8898-8F08AC846FA0}" dt="2024-04-09T09:44:22.868" v="217" actId="478"/>
          <ac:picMkLst>
            <pc:docMk/>
            <pc:sldMk cId="764098667" sldId="259"/>
            <ac:picMk id="7" creationId="{6051A446-7B22-7F5A-783A-6241E0BB4994}"/>
          </ac:picMkLst>
        </pc:picChg>
      </pc:sldChg>
      <pc:sldChg chg="del">
        <pc:chgData name="Carmela Giglio" userId="7679140d-bd07-413c-9776-149d801d25e1" providerId="ADAL" clId="{FFD23E6B-1F9C-45F5-8898-8F08AC846FA0}" dt="2024-04-09T09:11:43.821" v="88" actId="47"/>
        <pc:sldMkLst>
          <pc:docMk/>
          <pc:sldMk cId="3252985739" sldId="259"/>
        </pc:sldMkLst>
      </pc:sldChg>
      <pc:sldChg chg="addSp delSp modSp add mod">
        <pc:chgData name="Carmela Giglio" userId="7679140d-bd07-413c-9776-149d801d25e1" providerId="ADAL" clId="{FFD23E6B-1F9C-45F5-8898-8F08AC846FA0}" dt="2024-04-09T09:52:53.764" v="350" actId="14100"/>
        <pc:sldMkLst>
          <pc:docMk/>
          <pc:sldMk cId="191879664" sldId="260"/>
        </pc:sldMkLst>
        <pc:spChg chg="mod">
          <ac:chgData name="Carmela Giglio" userId="7679140d-bd07-413c-9776-149d801d25e1" providerId="ADAL" clId="{FFD23E6B-1F9C-45F5-8898-8F08AC846FA0}" dt="2024-04-09T09:50:19.803" v="296" actId="1076"/>
          <ac:spMkLst>
            <pc:docMk/>
            <pc:sldMk cId="191879664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52:20.891" v="340" actId="1076"/>
          <ac:spMkLst>
            <pc:docMk/>
            <pc:sldMk cId="19187966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50:41.653" v="303" actId="20577"/>
          <ac:spMkLst>
            <pc:docMk/>
            <pc:sldMk cId="191879664" sldId="260"/>
            <ac:spMk id="4" creationId="{BDCE6C7E-36D5-1B0C-AE7F-7286A49B757A}"/>
          </ac:spMkLst>
        </pc:spChg>
        <pc:spChg chg="add mod">
          <ac:chgData name="Carmela Giglio" userId="7679140d-bd07-413c-9776-149d801d25e1" providerId="ADAL" clId="{FFD23E6B-1F9C-45F5-8898-8F08AC846FA0}" dt="2024-04-09T09:52:53.764" v="350" actId="14100"/>
          <ac:spMkLst>
            <pc:docMk/>
            <pc:sldMk cId="191879664" sldId="260"/>
            <ac:spMk id="10" creationId="{40C7A227-90EE-4699-1454-D3E870EE52DA}"/>
          </ac:spMkLst>
        </pc:spChg>
        <pc:picChg chg="del">
          <ac:chgData name="Carmela Giglio" userId="7679140d-bd07-413c-9776-149d801d25e1" providerId="ADAL" clId="{FFD23E6B-1F9C-45F5-8898-8F08AC846FA0}" dt="2024-04-09T09:48:51.610" v="256" actId="478"/>
          <ac:picMkLst>
            <pc:docMk/>
            <pc:sldMk cId="191879664" sldId="260"/>
            <ac:picMk id="6" creationId="{D121FE3A-2955-FB8C-3A1E-5F840BA11E8F}"/>
          </ac:picMkLst>
        </pc:picChg>
        <pc:picChg chg="add del mod">
          <ac:chgData name="Carmela Giglio" userId="7679140d-bd07-413c-9776-149d801d25e1" providerId="ADAL" clId="{FFD23E6B-1F9C-45F5-8898-8F08AC846FA0}" dt="2024-04-09T09:49:44.815" v="272" actId="478"/>
          <ac:picMkLst>
            <pc:docMk/>
            <pc:sldMk cId="191879664" sldId="260"/>
            <ac:picMk id="7" creationId="{402AC986-F108-83B4-7887-AAE81FE0120A}"/>
          </ac:picMkLst>
        </pc:picChg>
        <pc:picChg chg="add mod">
          <ac:chgData name="Carmela Giglio" userId="7679140d-bd07-413c-9776-149d801d25e1" providerId="ADAL" clId="{FFD23E6B-1F9C-45F5-8898-8F08AC846FA0}" dt="2024-04-09T09:52:00.756" v="336" actId="1076"/>
          <ac:picMkLst>
            <pc:docMk/>
            <pc:sldMk cId="191879664" sldId="260"/>
            <ac:picMk id="9" creationId="{D785E1E4-3072-220E-C2D9-B256E6536FF4}"/>
          </ac:picMkLst>
        </pc:picChg>
      </pc:sldChg>
      <pc:sldChg chg="del">
        <pc:chgData name="Carmela Giglio" userId="7679140d-bd07-413c-9776-149d801d25e1" providerId="ADAL" clId="{FFD23E6B-1F9C-45F5-8898-8F08AC846FA0}" dt="2024-04-09T09:11:41.885" v="84" actId="47"/>
        <pc:sldMkLst>
          <pc:docMk/>
          <pc:sldMk cId="3480076370" sldId="260"/>
        </pc:sldMkLst>
      </pc:sldChg>
      <pc:sldChg chg="del">
        <pc:chgData name="Carmela Giglio" userId="7679140d-bd07-413c-9776-149d801d25e1" providerId="ADAL" clId="{FFD23E6B-1F9C-45F5-8898-8F08AC846FA0}" dt="2024-04-09T09:11:40.659" v="82" actId="47"/>
        <pc:sldMkLst>
          <pc:docMk/>
          <pc:sldMk cId="326727637" sldId="261"/>
        </pc:sldMkLst>
      </pc:sldChg>
      <pc:sldChg chg="addSp delSp modSp add mod">
        <pc:chgData name="Carmela Giglio" userId="7679140d-bd07-413c-9776-149d801d25e1" providerId="ADAL" clId="{FFD23E6B-1F9C-45F5-8898-8F08AC846FA0}" dt="2024-04-09T10:02:41.701" v="543" actId="14100"/>
        <pc:sldMkLst>
          <pc:docMk/>
          <pc:sldMk cId="566362006" sldId="261"/>
        </pc:sldMkLst>
        <pc:spChg chg="mod">
          <ac:chgData name="Carmela Giglio" userId="7679140d-bd07-413c-9776-149d801d25e1" providerId="ADAL" clId="{FFD23E6B-1F9C-45F5-8898-8F08AC846FA0}" dt="2024-04-09T10:02:41.701" v="543" actId="14100"/>
          <ac:spMkLst>
            <pc:docMk/>
            <pc:sldMk cId="566362006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0:58.421" v="496" actId="20577"/>
          <ac:spMkLst>
            <pc:docMk/>
            <pc:sldMk cId="566362006" sldId="261"/>
            <ac:spMk id="4" creationId="{BDCE6C7E-36D5-1B0C-AE7F-7286A49B757A}"/>
          </ac:spMkLst>
        </pc:spChg>
        <pc:spChg chg="del">
          <ac:chgData name="Carmela Giglio" userId="7679140d-bd07-413c-9776-149d801d25e1" providerId="ADAL" clId="{FFD23E6B-1F9C-45F5-8898-8F08AC846FA0}" dt="2024-04-09T09:53:12.680" v="358" actId="478"/>
          <ac:spMkLst>
            <pc:docMk/>
            <pc:sldMk cId="566362006" sldId="261"/>
            <ac:spMk id="10" creationId="{40C7A227-90EE-4699-1454-D3E870EE52DA}"/>
          </ac:spMkLst>
        </pc:spChg>
        <pc:picChg chg="add mod">
          <ac:chgData name="Carmela Giglio" userId="7679140d-bd07-413c-9776-149d801d25e1" providerId="ADAL" clId="{FFD23E6B-1F9C-45F5-8898-8F08AC846FA0}" dt="2024-04-09T10:02:33.068" v="540" actId="14100"/>
          <ac:picMkLst>
            <pc:docMk/>
            <pc:sldMk cId="566362006" sldId="261"/>
            <ac:picMk id="6" creationId="{E88A55D0-0EF4-7359-F892-0C9047FE4194}"/>
          </ac:picMkLst>
        </pc:picChg>
        <pc:picChg chg="del">
          <ac:chgData name="Carmela Giglio" userId="7679140d-bd07-413c-9776-149d801d25e1" providerId="ADAL" clId="{FFD23E6B-1F9C-45F5-8898-8F08AC846FA0}" dt="2024-04-09T09:53:08.292" v="352" actId="478"/>
          <ac:picMkLst>
            <pc:docMk/>
            <pc:sldMk cId="566362006" sldId="261"/>
            <ac:picMk id="9" creationId="{D785E1E4-3072-220E-C2D9-B256E6536FF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10:04:20.508" v="590" actId="1076"/>
        <pc:sldMkLst>
          <pc:docMk/>
          <pc:sldMk cId="616763531" sldId="262"/>
        </pc:sldMkLst>
        <pc:spChg chg="mod">
          <ac:chgData name="Carmela Giglio" userId="7679140d-bd07-413c-9776-149d801d25e1" providerId="ADAL" clId="{FFD23E6B-1F9C-45F5-8898-8F08AC846FA0}" dt="2024-04-09T10:04:05.644" v="585" actId="1076"/>
          <ac:spMkLst>
            <pc:docMk/>
            <pc:sldMk cId="616763531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3:38.077" v="573" actId="20577"/>
          <ac:spMkLst>
            <pc:docMk/>
            <pc:sldMk cId="616763531" sldId="262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10:03:25.067" v="569" actId="478"/>
          <ac:picMkLst>
            <pc:docMk/>
            <pc:sldMk cId="616763531" sldId="262"/>
            <ac:picMk id="6" creationId="{E88A55D0-0EF4-7359-F892-0C9047FE4194}"/>
          </ac:picMkLst>
        </pc:picChg>
        <pc:picChg chg="add del mod">
          <ac:chgData name="Carmela Giglio" userId="7679140d-bd07-413c-9776-149d801d25e1" providerId="ADAL" clId="{FFD23E6B-1F9C-45F5-8898-8F08AC846FA0}" dt="2024-04-09T10:04:08.957" v="588" actId="478"/>
          <ac:picMkLst>
            <pc:docMk/>
            <pc:sldMk cId="616763531" sldId="262"/>
            <ac:picMk id="7" creationId="{3D94DA03-2D63-0047-B689-1EE9E5DB0655}"/>
          </ac:picMkLst>
        </pc:picChg>
        <pc:picChg chg="add mod">
          <ac:chgData name="Carmela Giglio" userId="7679140d-bd07-413c-9776-149d801d25e1" providerId="ADAL" clId="{FFD23E6B-1F9C-45F5-8898-8F08AC846FA0}" dt="2024-04-09T10:04:20.508" v="590" actId="1076"/>
          <ac:picMkLst>
            <pc:docMk/>
            <pc:sldMk cId="616763531" sldId="262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1.300" v="83" actId="47"/>
        <pc:sldMkLst>
          <pc:docMk/>
          <pc:sldMk cId="2045215464" sldId="262"/>
        </pc:sldMkLst>
      </pc:sldChg>
      <pc:sldChg chg="addSp delSp modSp add mod">
        <pc:chgData name="Carmela Giglio" userId="7679140d-bd07-413c-9776-149d801d25e1" providerId="ADAL" clId="{FFD23E6B-1F9C-45F5-8898-8F08AC846FA0}" dt="2024-04-09T11:26:03.398" v="673" actId="20577"/>
        <pc:sldMkLst>
          <pc:docMk/>
          <pc:sldMk cId="2631665035" sldId="263"/>
        </pc:sldMkLst>
        <pc:spChg chg="mod">
          <ac:chgData name="Carmela Giglio" userId="7679140d-bd07-413c-9776-149d801d25e1" providerId="ADAL" clId="{FFD23E6B-1F9C-45F5-8898-8F08AC846FA0}" dt="2024-04-09T10:04:49.675" v="634" actId="20577"/>
          <ac:spMkLst>
            <pc:docMk/>
            <pc:sldMk cId="2631665035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11:26:03.398" v="673" actId="20577"/>
          <ac:spMkLst>
            <pc:docMk/>
            <pc:sldMk cId="2631665035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1:25:53.116" v="667" actId="20577"/>
          <ac:spMkLst>
            <pc:docMk/>
            <pc:sldMk cId="2631665035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11:25:58.180" v="670" actId="1076"/>
          <ac:picMkLst>
            <pc:docMk/>
            <pc:sldMk cId="2631665035" sldId="263"/>
            <ac:picMk id="6" creationId="{BEC8F8A6-D4B7-1FC2-0E84-2BD413FD058B}"/>
          </ac:picMkLst>
        </pc:picChg>
        <pc:picChg chg="del">
          <ac:chgData name="Carmela Giglio" userId="7679140d-bd07-413c-9776-149d801d25e1" providerId="ADAL" clId="{FFD23E6B-1F9C-45F5-8898-8F08AC846FA0}" dt="2024-04-09T10:05:11.678" v="643" actId="478"/>
          <ac:picMkLst>
            <pc:docMk/>
            <pc:sldMk cId="2631665035" sldId="263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2.302" v="85" actId="47"/>
        <pc:sldMkLst>
          <pc:docMk/>
          <pc:sldMk cId="3537384729" sldId="263"/>
        </pc:sldMkLst>
      </pc:sldChg>
      <pc:sldChg chg="del">
        <pc:chgData name="Carmela Giglio" userId="7679140d-bd07-413c-9776-149d801d25e1" providerId="ADAL" clId="{FFD23E6B-1F9C-45F5-8898-8F08AC846FA0}" dt="2024-04-09T09:11:42.919" v="86" actId="47"/>
        <pc:sldMkLst>
          <pc:docMk/>
          <pc:sldMk cId="3136467444" sldId="264"/>
        </pc:sldMkLst>
      </pc:sldChg>
      <pc:sldChg chg="del">
        <pc:chgData name="Carmela Giglio" userId="7679140d-bd07-413c-9776-149d801d25e1" providerId="ADAL" clId="{FFD23E6B-1F9C-45F5-8898-8F08AC846FA0}" dt="2024-04-09T09:11:43.388" v="87" actId="47"/>
        <pc:sldMkLst>
          <pc:docMk/>
          <pc:sldMk cId="1397352635" sldId="265"/>
        </pc:sldMkLst>
      </pc:sldChg>
    </pc:docChg>
  </pc:docChgLst>
  <pc:docChgLst>
    <pc:chgData name="Carmela Giglio" userId="7679140d-bd07-413c-9776-149d801d25e1" providerId="ADAL" clId="{866EE7A6-84B8-42A0-A3DE-4052F0FF6BB3}"/>
    <pc:docChg chg="custSel addSld delSld modSld">
      <pc:chgData name="Carmela Giglio" userId="7679140d-bd07-413c-9776-149d801d25e1" providerId="ADAL" clId="{866EE7A6-84B8-42A0-A3DE-4052F0FF6BB3}" dt="2024-04-10T10:23:38.766" v="1025" actId="1076"/>
      <pc:docMkLst>
        <pc:docMk/>
      </pc:docMkLst>
      <pc:sldChg chg="modSp mod">
        <pc:chgData name="Carmela Giglio" userId="7679140d-bd07-413c-9776-149d801d25e1" providerId="ADAL" clId="{866EE7A6-84B8-42A0-A3DE-4052F0FF6BB3}" dt="2024-04-09T15:19:35.197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866EE7A6-84B8-42A0-A3DE-4052F0FF6BB3}" dt="2024-04-09T15:19:35.197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866EE7A6-84B8-42A0-A3DE-4052F0FF6BB3}" dt="2024-04-09T15:38:30.787" v="74" actId="1076"/>
        <pc:sldMkLst>
          <pc:docMk/>
          <pc:sldMk cId="2711129071" sldId="257"/>
        </pc:sldMkLst>
        <pc:spChg chg="mod">
          <ac:chgData name="Carmela Giglio" userId="7679140d-bd07-413c-9776-149d801d25e1" providerId="ADAL" clId="{866EE7A6-84B8-42A0-A3DE-4052F0FF6BB3}" dt="2024-04-09T15:19:58.755" v="34" actId="14100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866EE7A6-84B8-42A0-A3DE-4052F0FF6BB3}" dt="2024-04-09T15:38:30.787" v="74" actId="1076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09T15:35:52.162" v="55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866EE7A6-84B8-42A0-A3DE-4052F0FF6BB3}" dt="2024-04-09T15:20:28.185" v="37" actId="478"/>
          <ac:picMkLst>
            <pc:docMk/>
            <pc:sldMk cId="2711129071" sldId="257"/>
            <ac:picMk id="6" creationId="{5A8B65A4-6218-9BF0-B8E5-615D0B3CAE34}"/>
          </ac:picMkLst>
        </pc:picChg>
        <pc:picChg chg="add mod">
          <ac:chgData name="Carmela Giglio" userId="7679140d-bd07-413c-9776-149d801d25e1" providerId="ADAL" clId="{866EE7A6-84B8-42A0-A3DE-4052F0FF6BB3}" dt="2024-04-09T15:38:29.316" v="73" actId="1076"/>
          <ac:picMkLst>
            <pc:docMk/>
            <pc:sldMk cId="2711129071" sldId="257"/>
            <ac:picMk id="7" creationId="{0179F1D4-6C23-3935-A83C-F7AFC8569BCA}"/>
          </ac:picMkLst>
        </pc:picChg>
      </pc:sldChg>
      <pc:sldChg chg="del">
        <pc:chgData name="Carmela Giglio" userId="7679140d-bd07-413c-9776-149d801d25e1" providerId="ADAL" clId="{866EE7A6-84B8-42A0-A3DE-4052F0FF6BB3}" dt="2024-04-09T15:32:43.502" v="47" actId="47"/>
        <pc:sldMkLst>
          <pc:docMk/>
          <pc:sldMk cId="1818983917" sldId="258"/>
        </pc:sldMkLst>
      </pc:sldChg>
      <pc:sldChg chg="addSp delSp modSp add mod">
        <pc:chgData name="Carmela Giglio" userId="7679140d-bd07-413c-9776-149d801d25e1" providerId="ADAL" clId="{866EE7A6-84B8-42A0-A3DE-4052F0FF6BB3}" dt="2024-04-10T08:07:29.575" v="292" actId="20577"/>
        <pc:sldMkLst>
          <pc:docMk/>
          <pc:sldMk cId="2627465164" sldId="258"/>
        </pc:sldMkLst>
        <pc:spChg chg="mod">
          <ac:chgData name="Carmela Giglio" userId="7679140d-bd07-413c-9776-149d801d25e1" providerId="ADAL" clId="{866EE7A6-84B8-42A0-A3DE-4052F0FF6BB3}" dt="2024-04-10T08:07:29.575" v="292" actId="20577"/>
          <ac:spMkLst>
            <pc:docMk/>
            <pc:sldMk cId="2627465164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10T08:07:00.002" v="280" actId="20577"/>
          <ac:spMkLst>
            <pc:docMk/>
            <pc:sldMk cId="2627465164" sldId="258"/>
            <ac:spMk id="4" creationId="{BDCE6C7E-36D5-1B0C-AE7F-7286A49B757A}"/>
          </ac:spMkLst>
        </pc:spChg>
        <pc:picChg chg="add mod">
          <ac:chgData name="Carmela Giglio" userId="7679140d-bd07-413c-9776-149d801d25e1" providerId="ADAL" clId="{866EE7A6-84B8-42A0-A3DE-4052F0FF6BB3}" dt="2024-04-10T08:07:02.540" v="282" actId="1076"/>
          <ac:picMkLst>
            <pc:docMk/>
            <pc:sldMk cId="2627465164" sldId="258"/>
            <ac:picMk id="6" creationId="{3EC1CCDE-A890-433A-3580-860D369F9181}"/>
          </ac:picMkLst>
        </pc:picChg>
        <pc:picChg chg="del">
          <ac:chgData name="Carmela Giglio" userId="7679140d-bd07-413c-9776-149d801d25e1" providerId="ADAL" clId="{866EE7A6-84B8-42A0-A3DE-4052F0FF6BB3}" dt="2024-04-09T15:38:56.118" v="109" actId="478"/>
          <ac:picMkLst>
            <pc:docMk/>
            <pc:sldMk cId="2627465164" sldId="258"/>
            <ac:picMk id="7" creationId="{0179F1D4-6C23-3935-A83C-F7AFC8569BCA}"/>
          </ac:picMkLst>
        </pc:picChg>
        <pc:picChg chg="add mod">
          <ac:chgData name="Carmela Giglio" userId="7679140d-bd07-413c-9776-149d801d25e1" providerId="ADAL" clId="{866EE7A6-84B8-42A0-A3DE-4052F0FF6BB3}" dt="2024-04-10T08:07:04.275" v="283" actId="1076"/>
          <ac:picMkLst>
            <pc:docMk/>
            <pc:sldMk cId="2627465164" sldId="258"/>
            <ac:picMk id="7" creationId="{9AEC4481-C068-EDAC-6EC2-CEDCA9BA0266}"/>
          </ac:picMkLst>
        </pc:picChg>
        <pc:picChg chg="add del mod">
          <ac:chgData name="Carmela Giglio" userId="7679140d-bd07-413c-9776-149d801d25e1" providerId="ADAL" clId="{866EE7A6-84B8-42A0-A3DE-4052F0FF6BB3}" dt="2024-04-09T15:42:18.168" v="168" actId="478"/>
          <ac:picMkLst>
            <pc:docMk/>
            <pc:sldMk cId="2627465164" sldId="258"/>
            <ac:picMk id="9" creationId="{6C4E73F0-4A29-D86D-3343-3C5341C30BB2}"/>
          </ac:picMkLst>
        </pc:picChg>
        <pc:picChg chg="add mod">
          <ac:chgData name="Carmela Giglio" userId="7679140d-bd07-413c-9776-149d801d25e1" providerId="ADAL" clId="{866EE7A6-84B8-42A0-A3DE-4052F0FF6BB3}" dt="2024-04-10T08:07:12.111" v="285" actId="1076"/>
          <ac:picMkLst>
            <pc:docMk/>
            <pc:sldMk cId="2627465164" sldId="258"/>
            <ac:picMk id="9" creationId="{E5C7E683-4797-D9F5-5835-93344A48E5C1}"/>
          </ac:picMkLst>
        </pc:picChg>
      </pc:sldChg>
      <pc:sldChg chg="del">
        <pc:chgData name="Carmela Giglio" userId="7679140d-bd07-413c-9776-149d801d25e1" providerId="ADAL" clId="{866EE7A6-84B8-42A0-A3DE-4052F0FF6BB3}" dt="2024-04-09T15:32:44.378" v="48" actId="47"/>
        <pc:sldMkLst>
          <pc:docMk/>
          <pc:sldMk cId="2105401899" sldId="259"/>
        </pc:sldMkLst>
      </pc:sldChg>
      <pc:sldChg chg="addSp delSp modSp add mod">
        <pc:chgData name="Carmela Giglio" userId="7679140d-bd07-413c-9776-149d801d25e1" providerId="ADAL" clId="{866EE7A6-84B8-42A0-A3DE-4052F0FF6BB3}" dt="2024-04-10T10:23:38.766" v="1025" actId="1076"/>
        <pc:sldMkLst>
          <pc:docMk/>
          <pc:sldMk cId="2937697442" sldId="259"/>
        </pc:sldMkLst>
        <pc:spChg chg="mod">
          <ac:chgData name="Carmela Giglio" userId="7679140d-bd07-413c-9776-149d801d25e1" providerId="ADAL" clId="{866EE7A6-84B8-42A0-A3DE-4052F0FF6BB3}" dt="2024-04-10T08:15:16.688" v="344" actId="1076"/>
          <ac:spMkLst>
            <pc:docMk/>
            <pc:sldMk cId="2937697442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866EE7A6-84B8-42A0-A3DE-4052F0FF6BB3}" dt="2024-04-10T10:23:33.327" v="1022" actId="14100"/>
          <ac:spMkLst>
            <pc:docMk/>
            <pc:sldMk cId="2937697442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10T08:26:01.248" v="472" actId="1076"/>
          <ac:spMkLst>
            <pc:docMk/>
            <pc:sldMk cId="2937697442" sldId="259"/>
            <ac:spMk id="4" creationId="{BDCE6C7E-36D5-1B0C-AE7F-7286A49B757A}"/>
          </ac:spMkLst>
        </pc:spChg>
        <pc:picChg chg="del">
          <ac:chgData name="Carmela Giglio" userId="7679140d-bd07-413c-9776-149d801d25e1" providerId="ADAL" clId="{866EE7A6-84B8-42A0-A3DE-4052F0FF6BB3}" dt="2024-04-10T08:07:58.721" v="321" actId="478"/>
          <ac:picMkLst>
            <pc:docMk/>
            <pc:sldMk cId="2937697442" sldId="259"/>
            <ac:picMk id="6" creationId="{3EC1CCDE-A890-433A-3580-860D369F9181}"/>
          </ac:picMkLst>
        </pc:picChg>
        <pc:picChg chg="del">
          <ac:chgData name="Carmela Giglio" userId="7679140d-bd07-413c-9776-149d801d25e1" providerId="ADAL" clId="{866EE7A6-84B8-42A0-A3DE-4052F0FF6BB3}" dt="2024-04-10T08:08:00.875" v="323" actId="478"/>
          <ac:picMkLst>
            <pc:docMk/>
            <pc:sldMk cId="2937697442" sldId="259"/>
            <ac:picMk id="7" creationId="{9AEC4481-C068-EDAC-6EC2-CEDCA9BA0266}"/>
          </ac:picMkLst>
        </pc:picChg>
        <pc:picChg chg="add mod">
          <ac:chgData name="Carmela Giglio" userId="7679140d-bd07-413c-9776-149d801d25e1" providerId="ADAL" clId="{866EE7A6-84B8-42A0-A3DE-4052F0FF6BB3}" dt="2024-04-10T10:23:38.766" v="1025" actId="1076"/>
          <ac:picMkLst>
            <pc:docMk/>
            <pc:sldMk cId="2937697442" sldId="259"/>
            <ac:picMk id="8" creationId="{3B68F249-48C1-7824-0E26-73F034CD3F5A}"/>
          </ac:picMkLst>
        </pc:picChg>
        <pc:picChg chg="del">
          <ac:chgData name="Carmela Giglio" userId="7679140d-bd07-413c-9776-149d801d25e1" providerId="ADAL" clId="{866EE7A6-84B8-42A0-A3DE-4052F0FF6BB3}" dt="2024-04-10T08:08:01.763" v="324" actId="478"/>
          <ac:picMkLst>
            <pc:docMk/>
            <pc:sldMk cId="2937697442" sldId="259"/>
            <ac:picMk id="9" creationId="{E5C7E683-4797-D9F5-5835-93344A48E5C1}"/>
          </ac:picMkLst>
        </pc:picChg>
      </pc:sldChg>
      <pc:sldChg chg="addSp delSp modSp add mod">
        <pc:chgData name="Carmela Giglio" userId="7679140d-bd07-413c-9776-149d801d25e1" providerId="ADAL" clId="{866EE7A6-84B8-42A0-A3DE-4052F0FF6BB3}" dt="2024-04-10T10:04:46.998" v="597" actId="14100"/>
        <pc:sldMkLst>
          <pc:docMk/>
          <pc:sldMk cId="3094849863" sldId="260"/>
        </pc:sldMkLst>
        <pc:spChg chg="mod">
          <ac:chgData name="Carmela Giglio" userId="7679140d-bd07-413c-9776-149d801d25e1" providerId="ADAL" clId="{866EE7A6-84B8-42A0-A3DE-4052F0FF6BB3}" dt="2024-04-10T08:26:23.642" v="503" actId="20577"/>
          <ac:spMkLst>
            <pc:docMk/>
            <pc:sldMk cId="309484986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866EE7A6-84B8-42A0-A3DE-4052F0FF6BB3}" dt="2024-04-10T10:04:46.998" v="597" actId="14100"/>
          <ac:spMkLst>
            <pc:docMk/>
            <pc:sldMk cId="3094849863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10T10:04:37.196" v="590" actId="20577"/>
          <ac:spMkLst>
            <pc:docMk/>
            <pc:sldMk cId="3094849863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866EE7A6-84B8-42A0-A3DE-4052F0FF6BB3}" dt="2024-04-10T10:04:43.763" v="595" actId="1076"/>
          <ac:picMkLst>
            <pc:docMk/>
            <pc:sldMk cId="3094849863" sldId="260"/>
            <ac:picMk id="6" creationId="{54FB545A-25F8-9A5D-7452-BA8821D8AE9B}"/>
          </ac:picMkLst>
        </pc:picChg>
        <pc:picChg chg="del">
          <ac:chgData name="Carmela Giglio" userId="7679140d-bd07-413c-9776-149d801d25e1" providerId="ADAL" clId="{866EE7A6-84B8-42A0-A3DE-4052F0FF6BB3}" dt="2024-04-10T09:55:09.165" v="528" actId="478"/>
          <ac:picMkLst>
            <pc:docMk/>
            <pc:sldMk cId="3094849863" sldId="260"/>
            <ac:picMk id="8" creationId="{3B68F249-48C1-7824-0E26-73F034CD3F5A}"/>
          </ac:picMkLst>
        </pc:picChg>
        <pc:picChg chg="add mod">
          <ac:chgData name="Carmela Giglio" userId="7679140d-bd07-413c-9776-149d801d25e1" providerId="ADAL" clId="{866EE7A6-84B8-42A0-A3DE-4052F0FF6BB3}" dt="2024-04-10T10:04:44.899" v="596" actId="1076"/>
          <ac:picMkLst>
            <pc:docMk/>
            <pc:sldMk cId="3094849863" sldId="260"/>
            <ac:picMk id="9" creationId="{68B37CCA-2B41-7097-D3E0-A3A924F4CBB3}"/>
          </ac:picMkLst>
        </pc:picChg>
      </pc:sldChg>
      <pc:sldChg chg="addSp delSp modSp add mod">
        <pc:chgData name="Carmela Giglio" userId="7679140d-bd07-413c-9776-149d801d25e1" providerId="ADAL" clId="{866EE7A6-84B8-42A0-A3DE-4052F0FF6BB3}" dt="2024-04-10T10:18:21.947" v="807" actId="20577"/>
        <pc:sldMkLst>
          <pc:docMk/>
          <pc:sldMk cId="1792947106" sldId="261"/>
        </pc:sldMkLst>
        <pc:spChg chg="mod">
          <ac:chgData name="Carmela Giglio" userId="7679140d-bd07-413c-9776-149d801d25e1" providerId="ADAL" clId="{866EE7A6-84B8-42A0-A3DE-4052F0FF6BB3}" dt="2024-04-10T10:17:39.516" v="780" actId="14100"/>
          <ac:spMkLst>
            <pc:docMk/>
            <pc:sldMk cId="1792947106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866EE7A6-84B8-42A0-A3DE-4052F0FF6BB3}" dt="2024-04-10T10:17:55.299" v="801" actId="14100"/>
          <ac:spMkLst>
            <pc:docMk/>
            <pc:sldMk cId="1792947106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10T10:18:21.947" v="807" actId="20577"/>
          <ac:spMkLst>
            <pc:docMk/>
            <pc:sldMk cId="1792947106" sldId="261"/>
            <ac:spMk id="4" creationId="{BDCE6C7E-36D5-1B0C-AE7F-7286A49B757A}"/>
          </ac:spMkLst>
        </pc:spChg>
        <pc:picChg chg="del">
          <ac:chgData name="Carmela Giglio" userId="7679140d-bd07-413c-9776-149d801d25e1" providerId="ADAL" clId="{866EE7A6-84B8-42A0-A3DE-4052F0FF6BB3}" dt="2024-04-10T10:06:50.627" v="639" actId="478"/>
          <ac:picMkLst>
            <pc:docMk/>
            <pc:sldMk cId="1792947106" sldId="261"/>
            <ac:picMk id="6" creationId="{54FB545A-25F8-9A5D-7452-BA8821D8AE9B}"/>
          </ac:picMkLst>
        </pc:picChg>
        <pc:picChg chg="add mod">
          <ac:chgData name="Carmela Giglio" userId="7679140d-bd07-413c-9776-149d801d25e1" providerId="ADAL" clId="{866EE7A6-84B8-42A0-A3DE-4052F0FF6BB3}" dt="2024-04-10T10:17:57.402" v="803" actId="14100"/>
          <ac:picMkLst>
            <pc:docMk/>
            <pc:sldMk cId="1792947106" sldId="261"/>
            <ac:picMk id="7" creationId="{8484335C-C6F3-F93A-1A40-A44AEC762CA1}"/>
          </ac:picMkLst>
        </pc:picChg>
        <pc:picChg chg="del">
          <ac:chgData name="Carmela Giglio" userId="7679140d-bd07-413c-9776-149d801d25e1" providerId="ADAL" clId="{866EE7A6-84B8-42A0-A3DE-4052F0FF6BB3}" dt="2024-04-10T10:06:51.276" v="640" actId="478"/>
          <ac:picMkLst>
            <pc:docMk/>
            <pc:sldMk cId="1792947106" sldId="261"/>
            <ac:picMk id="9" creationId="{68B37CCA-2B41-7097-D3E0-A3A924F4CBB3}"/>
          </ac:picMkLst>
        </pc:picChg>
      </pc:sldChg>
      <pc:sldChg chg="del">
        <pc:chgData name="Carmela Giglio" userId="7679140d-bd07-413c-9776-149d801d25e1" providerId="ADAL" clId="{866EE7A6-84B8-42A0-A3DE-4052F0FF6BB3}" dt="2024-04-09T15:32:44.979" v="49" actId="47"/>
        <pc:sldMkLst>
          <pc:docMk/>
          <pc:sldMk cId="2184988432" sldId="261"/>
        </pc:sldMkLst>
      </pc:sldChg>
      <pc:sldChg chg="addSp modSp add mod">
        <pc:chgData name="Carmela Giglio" userId="7679140d-bd07-413c-9776-149d801d25e1" providerId="ADAL" clId="{866EE7A6-84B8-42A0-A3DE-4052F0FF6BB3}" dt="2024-04-10T10:19:08.831" v="860" actId="20577"/>
        <pc:sldMkLst>
          <pc:docMk/>
          <pc:sldMk cId="188175862" sldId="262"/>
        </pc:sldMkLst>
        <pc:spChg chg="mod">
          <ac:chgData name="Carmela Giglio" userId="7679140d-bd07-413c-9776-149d801d25e1" providerId="ADAL" clId="{866EE7A6-84B8-42A0-A3DE-4052F0FF6BB3}" dt="2024-04-10T10:17:45.284" v="796" actId="14100"/>
          <ac:spMkLst>
            <pc:docMk/>
            <pc:sldMk cId="188175862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866EE7A6-84B8-42A0-A3DE-4052F0FF6BB3}" dt="2024-04-10T10:18:44.162" v="820" actId="14100"/>
          <ac:spMkLst>
            <pc:docMk/>
            <pc:sldMk cId="188175862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10T10:19:08.831" v="860" actId="20577"/>
          <ac:spMkLst>
            <pc:docMk/>
            <pc:sldMk cId="188175862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866EE7A6-84B8-42A0-A3DE-4052F0FF6BB3}" dt="2024-04-10T10:18:45.485" v="821" actId="1076"/>
          <ac:picMkLst>
            <pc:docMk/>
            <pc:sldMk cId="188175862" sldId="262"/>
            <ac:picMk id="6" creationId="{67247060-383E-BE9B-F87F-7E85DC8D2624}"/>
          </ac:picMkLst>
        </pc:picChg>
      </pc:sldChg>
      <pc:sldChg chg="del">
        <pc:chgData name="Carmela Giglio" userId="7679140d-bd07-413c-9776-149d801d25e1" providerId="ADAL" clId="{866EE7A6-84B8-42A0-A3DE-4052F0FF6BB3}" dt="2024-04-09T15:32:45.455" v="50" actId="47"/>
        <pc:sldMkLst>
          <pc:docMk/>
          <pc:sldMk cId="3991165554" sldId="262"/>
        </pc:sldMkLst>
      </pc:sldChg>
      <pc:sldChg chg="del">
        <pc:chgData name="Carmela Giglio" userId="7679140d-bd07-413c-9776-149d801d25e1" providerId="ADAL" clId="{866EE7A6-84B8-42A0-A3DE-4052F0FF6BB3}" dt="2024-04-09T15:32:46.095" v="51" actId="47"/>
        <pc:sldMkLst>
          <pc:docMk/>
          <pc:sldMk cId="1663073243" sldId="263"/>
        </pc:sldMkLst>
      </pc:sldChg>
      <pc:sldChg chg="addSp delSp modSp add mod">
        <pc:chgData name="Carmela Giglio" userId="7679140d-bd07-413c-9776-149d801d25e1" providerId="ADAL" clId="{866EE7A6-84B8-42A0-A3DE-4052F0FF6BB3}" dt="2024-04-10T10:21:42.539" v="974" actId="1076"/>
        <pc:sldMkLst>
          <pc:docMk/>
          <pc:sldMk cId="1773743797" sldId="263"/>
        </pc:sldMkLst>
        <pc:spChg chg="mod">
          <ac:chgData name="Carmela Giglio" userId="7679140d-bd07-413c-9776-149d801d25e1" providerId="ADAL" clId="{866EE7A6-84B8-42A0-A3DE-4052F0FF6BB3}" dt="2024-04-10T10:19:00.832" v="855" actId="20577"/>
          <ac:spMkLst>
            <pc:docMk/>
            <pc:sldMk cId="1773743797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866EE7A6-84B8-42A0-A3DE-4052F0FF6BB3}" dt="2024-04-10T10:20:51.326" v="907" actId="20577"/>
          <ac:spMkLst>
            <pc:docMk/>
            <pc:sldMk cId="1773743797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10T10:21:36.254" v="970" actId="1076"/>
          <ac:spMkLst>
            <pc:docMk/>
            <pc:sldMk cId="1773743797" sldId="263"/>
            <ac:spMk id="4" creationId="{BDCE6C7E-36D5-1B0C-AE7F-7286A49B757A}"/>
          </ac:spMkLst>
        </pc:spChg>
        <pc:picChg chg="del">
          <ac:chgData name="Carmela Giglio" userId="7679140d-bd07-413c-9776-149d801d25e1" providerId="ADAL" clId="{866EE7A6-84B8-42A0-A3DE-4052F0FF6BB3}" dt="2024-04-10T10:19:26.817" v="862" actId="478"/>
          <ac:picMkLst>
            <pc:docMk/>
            <pc:sldMk cId="1773743797" sldId="263"/>
            <ac:picMk id="6" creationId="{67247060-383E-BE9B-F87F-7E85DC8D2624}"/>
          </ac:picMkLst>
        </pc:picChg>
        <pc:picChg chg="add mod">
          <ac:chgData name="Carmela Giglio" userId="7679140d-bd07-413c-9776-149d801d25e1" providerId="ADAL" clId="{866EE7A6-84B8-42A0-A3DE-4052F0FF6BB3}" dt="2024-04-10T10:21:37.850" v="971" actId="1076"/>
          <ac:picMkLst>
            <pc:docMk/>
            <pc:sldMk cId="1773743797" sldId="263"/>
            <ac:picMk id="7" creationId="{7BB028C9-B9D1-A374-ED98-28F96899956F}"/>
          </ac:picMkLst>
        </pc:picChg>
        <pc:picChg chg="add mod">
          <ac:chgData name="Carmela Giglio" userId="7679140d-bd07-413c-9776-149d801d25e1" providerId="ADAL" clId="{866EE7A6-84B8-42A0-A3DE-4052F0FF6BB3}" dt="2024-04-10T10:21:42.539" v="974" actId="1076"/>
          <ac:picMkLst>
            <pc:docMk/>
            <pc:sldMk cId="1773743797" sldId="263"/>
            <ac:picMk id="9" creationId="{7C93A2CE-F1A9-A8AC-59C0-195C0D30D2D2}"/>
          </ac:picMkLst>
        </pc:picChg>
      </pc:sldChg>
      <pc:sldChg chg="addSp delSp modSp add mod">
        <pc:chgData name="Carmela Giglio" userId="7679140d-bd07-413c-9776-149d801d25e1" providerId="ADAL" clId="{866EE7A6-84B8-42A0-A3DE-4052F0FF6BB3}" dt="2024-04-10T10:22:53.156" v="1015" actId="1076"/>
        <pc:sldMkLst>
          <pc:docMk/>
          <pc:sldMk cId="2445239870" sldId="264"/>
        </pc:sldMkLst>
        <pc:spChg chg="mod">
          <ac:chgData name="Carmela Giglio" userId="7679140d-bd07-413c-9776-149d801d25e1" providerId="ADAL" clId="{866EE7A6-84B8-42A0-A3DE-4052F0FF6BB3}" dt="2024-04-10T10:21:53.726" v="993" actId="20577"/>
          <ac:spMkLst>
            <pc:docMk/>
            <pc:sldMk cId="2445239870" sldId="264"/>
            <ac:spMk id="2" creationId="{72994B8C-D513-9506-040A-538333E2333B}"/>
          </ac:spMkLst>
        </pc:spChg>
        <pc:spChg chg="mod">
          <ac:chgData name="Carmela Giglio" userId="7679140d-bd07-413c-9776-149d801d25e1" providerId="ADAL" clId="{866EE7A6-84B8-42A0-A3DE-4052F0FF6BB3}" dt="2024-04-10T10:22:53.156" v="1015" actId="1076"/>
          <ac:spMkLst>
            <pc:docMk/>
            <pc:sldMk cId="2445239870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866EE7A6-84B8-42A0-A3DE-4052F0FF6BB3}" dt="2024-04-10T10:22:32.188" v="1006" actId="20577"/>
          <ac:spMkLst>
            <pc:docMk/>
            <pc:sldMk cId="2445239870" sldId="264"/>
            <ac:spMk id="4" creationId="{BDCE6C7E-36D5-1B0C-AE7F-7286A49B757A}"/>
          </ac:spMkLst>
        </pc:spChg>
        <pc:picChg chg="add mod">
          <ac:chgData name="Carmela Giglio" userId="7679140d-bd07-413c-9776-149d801d25e1" providerId="ADAL" clId="{866EE7A6-84B8-42A0-A3DE-4052F0FF6BB3}" dt="2024-04-10T10:22:39.271" v="1011" actId="1076"/>
          <ac:picMkLst>
            <pc:docMk/>
            <pc:sldMk cId="2445239870" sldId="264"/>
            <ac:picMk id="6" creationId="{4178697F-1C67-5AFA-479F-A5CC74FA2423}"/>
          </ac:picMkLst>
        </pc:picChg>
        <pc:picChg chg="del">
          <ac:chgData name="Carmela Giglio" userId="7679140d-bd07-413c-9776-149d801d25e1" providerId="ADAL" clId="{866EE7A6-84B8-42A0-A3DE-4052F0FF6BB3}" dt="2024-04-10T10:22:02.565" v="996" actId="478"/>
          <ac:picMkLst>
            <pc:docMk/>
            <pc:sldMk cId="2445239870" sldId="264"/>
            <ac:picMk id="7" creationId="{7BB028C9-B9D1-A374-ED98-28F96899956F}"/>
          </ac:picMkLst>
        </pc:picChg>
        <pc:picChg chg="del">
          <ac:chgData name="Carmela Giglio" userId="7679140d-bd07-413c-9776-149d801d25e1" providerId="ADAL" clId="{866EE7A6-84B8-42A0-A3DE-4052F0FF6BB3}" dt="2024-04-10T10:22:33.877" v="1007" actId="478"/>
          <ac:picMkLst>
            <pc:docMk/>
            <pc:sldMk cId="2445239870" sldId="264"/>
            <ac:picMk id="9" creationId="{7C93A2CE-F1A9-A8AC-59C0-195C0D30D2D2}"/>
          </ac:picMkLst>
        </pc:picChg>
      </pc:sldChg>
    </pc:docChg>
  </pc:docChgLst>
  <pc:docChgLst>
    <pc:chgData name="Carmela Giglio" userId="7679140d-bd07-413c-9776-149d801d25e1" providerId="ADAL" clId="{1A37DD5B-5914-4A71-B0AB-F633B36879A0}"/>
    <pc:docChg chg="undo custSel addSld delSld modSld">
      <pc:chgData name="Carmela Giglio" userId="7679140d-bd07-413c-9776-149d801d25e1" providerId="ADAL" clId="{1A37DD5B-5914-4A71-B0AB-F633B36879A0}" dt="2024-04-10T12:24:06.162" v="1161" actId="20577"/>
      <pc:docMkLst>
        <pc:docMk/>
      </pc:docMkLst>
      <pc:sldChg chg="modSp mod">
        <pc:chgData name="Carmela Giglio" userId="7679140d-bd07-413c-9776-149d801d25e1" providerId="ADAL" clId="{1A37DD5B-5914-4A71-B0AB-F633B36879A0}" dt="2024-04-10T10:25:59.972" v="3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1A37DD5B-5914-4A71-B0AB-F633B36879A0}" dt="2024-04-10T10:25:59.972" v="3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1A37DD5B-5914-4A71-B0AB-F633B36879A0}" dt="2024-04-10T10:30:44.283" v="208" actId="113"/>
        <pc:sldMkLst>
          <pc:docMk/>
          <pc:sldMk cId="2711129071" sldId="257"/>
        </pc:sldMkLst>
        <pc:spChg chg="mod">
          <ac:chgData name="Carmela Giglio" userId="7679140d-bd07-413c-9776-149d801d25e1" providerId="ADAL" clId="{1A37DD5B-5914-4A71-B0AB-F633B36879A0}" dt="2024-04-10T10:30:25.012" v="202" actId="1076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1A37DD5B-5914-4A71-B0AB-F633B36879A0}" dt="2024-04-10T10:30:44.283" v="208" actId="113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0:30:21.002" v="200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1A37DD5B-5914-4A71-B0AB-F633B36879A0}" dt="2024-04-10T10:30:32.460" v="205" actId="1076"/>
          <ac:picMkLst>
            <pc:docMk/>
            <pc:sldMk cId="2711129071" sldId="257"/>
            <ac:picMk id="6" creationId="{2C6145FE-7543-2572-EF8B-F4EBA458958D}"/>
          </ac:picMkLst>
        </pc:picChg>
        <pc:picChg chg="del">
          <ac:chgData name="Carmela Giglio" userId="7679140d-bd07-413c-9776-149d801d25e1" providerId="ADAL" clId="{1A37DD5B-5914-4A71-B0AB-F633B36879A0}" dt="2024-04-10T10:27:05.921" v="79" actId="478"/>
          <ac:picMkLst>
            <pc:docMk/>
            <pc:sldMk cId="2711129071" sldId="257"/>
            <ac:picMk id="7" creationId="{0179F1D4-6C23-3935-A83C-F7AFC8569BCA}"/>
          </ac:picMkLst>
        </pc:picChg>
      </pc:sldChg>
      <pc:sldChg chg="addSp delSp modSp add mod">
        <pc:chgData name="Carmela Giglio" userId="7679140d-bd07-413c-9776-149d801d25e1" providerId="ADAL" clId="{1A37DD5B-5914-4A71-B0AB-F633B36879A0}" dt="2024-04-10T10:44:51.304" v="505" actId="1076"/>
        <pc:sldMkLst>
          <pc:docMk/>
          <pc:sldMk cId="2093329241" sldId="258"/>
        </pc:sldMkLst>
        <pc:spChg chg="mod">
          <ac:chgData name="Carmela Giglio" userId="7679140d-bd07-413c-9776-149d801d25e1" providerId="ADAL" clId="{1A37DD5B-5914-4A71-B0AB-F633B36879A0}" dt="2024-04-10T10:31:06.450" v="235" actId="14100"/>
          <ac:spMkLst>
            <pc:docMk/>
            <pc:sldMk cId="209332924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1A37DD5B-5914-4A71-B0AB-F633B36879A0}" dt="2024-04-10T10:43:22.358" v="476" actId="14100"/>
          <ac:spMkLst>
            <pc:docMk/>
            <pc:sldMk cId="209332924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0:42:54.193" v="466" actId="20577"/>
          <ac:spMkLst>
            <pc:docMk/>
            <pc:sldMk cId="2093329241" sldId="258"/>
            <ac:spMk id="4" creationId="{BDCE6C7E-36D5-1B0C-AE7F-7286A49B757A}"/>
          </ac:spMkLst>
        </pc:spChg>
        <pc:picChg chg="del">
          <ac:chgData name="Carmela Giglio" userId="7679140d-bd07-413c-9776-149d801d25e1" providerId="ADAL" clId="{1A37DD5B-5914-4A71-B0AB-F633B36879A0}" dt="2024-04-10T10:32:30.340" v="236" actId="478"/>
          <ac:picMkLst>
            <pc:docMk/>
            <pc:sldMk cId="2093329241" sldId="258"/>
            <ac:picMk id="6" creationId="{2C6145FE-7543-2572-EF8B-F4EBA458958D}"/>
          </ac:picMkLst>
        </pc:picChg>
        <pc:picChg chg="add mod">
          <ac:chgData name="Carmela Giglio" userId="7679140d-bd07-413c-9776-149d801d25e1" providerId="ADAL" clId="{1A37DD5B-5914-4A71-B0AB-F633B36879A0}" dt="2024-04-10T10:44:51.304" v="505" actId="1076"/>
          <ac:picMkLst>
            <pc:docMk/>
            <pc:sldMk cId="2093329241" sldId="258"/>
            <ac:picMk id="7" creationId="{2B7A7E62-5139-55F8-012C-11E4D9D941F1}"/>
          </ac:picMkLst>
        </pc:picChg>
        <pc:picChg chg="add del mod modCrop">
          <ac:chgData name="Carmela Giglio" userId="7679140d-bd07-413c-9776-149d801d25e1" providerId="ADAL" clId="{1A37DD5B-5914-4A71-B0AB-F633B36879A0}" dt="2024-04-10T10:44:44.627" v="499" actId="21"/>
          <ac:picMkLst>
            <pc:docMk/>
            <pc:sldMk cId="2093329241" sldId="258"/>
            <ac:picMk id="9" creationId="{A3C33337-92ED-488C-C32A-BD1C752014D8}"/>
          </ac:picMkLst>
        </pc:picChg>
      </pc:sldChg>
      <pc:sldChg chg="del">
        <pc:chgData name="Carmela Giglio" userId="7679140d-bd07-413c-9776-149d801d25e1" providerId="ADAL" clId="{1A37DD5B-5914-4A71-B0AB-F633B36879A0}" dt="2024-04-10T10:30:48.204" v="209" actId="47"/>
        <pc:sldMkLst>
          <pc:docMk/>
          <pc:sldMk cId="2627465164" sldId="258"/>
        </pc:sldMkLst>
      </pc:sldChg>
      <pc:sldChg chg="addSp modSp add mod">
        <pc:chgData name="Carmela Giglio" userId="7679140d-bd07-413c-9776-149d801d25e1" providerId="ADAL" clId="{1A37DD5B-5914-4A71-B0AB-F633B36879A0}" dt="2024-04-10T10:44:08.929" v="496" actId="1076"/>
        <pc:sldMkLst>
          <pc:docMk/>
          <pc:sldMk cId="1861506771" sldId="259"/>
        </pc:sldMkLst>
        <pc:spChg chg="mod">
          <ac:chgData name="Carmela Giglio" userId="7679140d-bd07-413c-9776-149d801d25e1" providerId="ADAL" clId="{1A37DD5B-5914-4A71-B0AB-F633B36879A0}" dt="2024-04-10T10:43:40.205" v="483" actId="14100"/>
          <ac:spMkLst>
            <pc:docMk/>
            <pc:sldMk cId="1861506771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0:44:01.784" v="490" actId="20577"/>
          <ac:spMkLst>
            <pc:docMk/>
            <pc:sldMk cId="1861506771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1A37DD5B-5914-4A71-B0AB-F633B36879A0}" dt="2024-04-10T10:44:06.357" v="493" actId="14100"/>
          <ac:picMkLst>
            <pc:docMk/>
            <pc:sldMk cId="1861506771" sldId="259"/>
            <ac:picMk id="6" creationId="{5ADA62FD-1AFE-F324-E500-EDA931349399}"/>
          </ac:picMkLst>
        </pc:picChg>
        <pc:picChg chg="add mod">
          <ac:chgData name="Carmela Giglio" userId="7679140d-bd07-413c-9776-149d801d25e1" providerId="ADAL" clId="{1A37DD5B-5914-4A71-B0AB-F633B36879A0}" dt="2024-04-10T10:44:08.929" v="496" actId="1076"/>
          <ac:picMkLst>
            <pc:docMk/>
            <pc:sldMk cId="1861506771" sldId="259"/>
            <ac:picMk id="8" creationId="{BC8DD0A4-C151-8E70-A63A-1EF62A9D94DE}"/>
          </ac:picMkLst>
        </pc:picChg>
      </pc:sldChg>
      <pc:sldChg chg="del">
        <pc:chgData name="Carmela Giglio" userId="7679140d-bd07-413c-9776-149d801d25e1" providerId="ADAL" clId="{1A37DD5B-5914-4A71-B0AB-F633B36879A0}" dt="2024-04-10T10:30:48.790" v="210" actId="47"/>
        <pc:sldMkLst>
          <pc:docMk/>
          <pc:sldMk cId="2937697442" sldId="259"/>
        </pc:sldMkLst>
      </pc:sldChg>
      <pc:sldChg chg="addSp delSp modSp add mod">
        <pc:chgData name="Carmela Giglio" userId="7679140d-bd07-413c-9776-149d801d25e1" providerId="ADAL" clId="{1A37DD5B-5914-4A71-B0AB-F633B36879A0}" dt="2024-04-10T10:51:00.292" v="595" actId="1076"/>
        <pc:sldMkLst>
          <pc:docMk/>
          <pc:sldMk cId="485917713" sldId="260"/>
        </pc:sldMkLst>
        <pc:spChg chg="mod">
          <ac:chgData name="Carmela Giglio" userId="7679140d-bd07-413c-9776-149d801d25e1" providerId="ADAL" clId="{1A37DD5B-5914-4A71-B0AB-F633B36879A0}" dt="2024-04-10T10:49:48.631" v="563" actId="14100"/>
          <ac:spMkLst>
            <pc:docMk/>
            <pc:sldMk cId="485917713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0:47:15.424" v="542" actId="1076"/>
          <ac:spMkLst>
            <pc:docMk/>
            <pc:sldMk cId="485917713" sldId="260"/>
            <ac:spMk id="4" creationId="{BDCE6C7E-36D5-1B0C-AE7F-7286A49B757A}"/>
          </ac:spMkLst>
        </pc:spChg>
        <pc:spChg chg="add mod">
          <ac:chgData name="Carmela Giglio" userId="7679140d-bd07-413c-9776-149d801d25e1" providerId="ADAL" clId="{1A37DD5B-5914-4A71-B0AB-F633B36879A0}" dt="2024-04-10T10:51:00.292" v="595" actId="1076"/>
          <ac:spMkLst>
            <pc:docMk/>
            <pc:sldMk cId="485917713" sldId="260"/>
            <ac:spMk id="7" creationId="{B41EEF82-27DC-84E1-DE9A-4D1834C168AD}"/>
          </ac:spMkLst>
        </pc:spChg>
        <pc:picChg chg="del">
          <ac:chgData name="Carmela Giglio" userId="7679140d-bd07-413c-9776-149d801d25e1" providerId="ADAL" clId="{1A37DD5B-5914-4A71-B0AB-F633B36879A0}" dt="2024-04-10T10:44:47.726" v="502" actId="478"/>
          <ac:picMkLst>
            <pc:docMk/>
            <pc:sldMk cId="485917713" sldId="260"/>
            <ac:picMk id="6" creationId="{5ADA62FD-1AFE-F324-E500-EDA931349399}"/>
          </ac:picMkLst>
        </pc:picChg>
        <pc:picChg chg="del">
          <ac:chgData name="Carmela Giglio" userId="7679140d-bd07-413c-9776-149d801d25e1" providerId="ADAL" clId="{1A37DD5B-5914-4A71-B0AB-F633B36879A0}" dt="2024-04-10T10:44:48.078" v="503" actId="478"/>
          <ac:picMkLst>
            <pc:docMk/>
            <pc:sldMk cId="485917713" sldId="260"/>
            <ac:picMk id="8" creationId="{BC8DD0A4-C151-8E70-A63A-1EF62A9D94DE}"/>
          </ac:picMkLst>
        </pc:picChg>
        <pc:picChg chg="add mod">
          <ac:chgData name="Carmela Giglio" userId="7679140d-bd07-413c-9776-149d801d25e1" providerId="ADAL" clId="{1A37DD5B-5914-4A71-B0AB-F633B36879A0}" dt="2024-04-10T10:50:15.491" v="580" actId="1076"/>
          <ac:picMkLst>
            <pc:docMk/>
            <pc:sldMk cId="485917713" sldId="260"/>
            <ac:picMk id="9" creationId="{A3C33337-92ED-488C-C32A-BD1C752014D8}"/>
          </ac:picMkLst>
        </pc:picChg>
      </pc:sldChg>
      <pc:sldChg chg="del">
        <pc:chgData name="Carmela Giglio" userId="7679140d-bd07-413c-9776-149d801d25e1" providerId="ADAL" clId="{1A37DD5B-5914-4A71-B0AB-F633B36879A0}" dt="2024-04-10T10:30:49.314" v="211" actId="47"/>
        <pc:sldMkLst>
          <pc:docMk/>
          <pc:sldMk cId="3094849863" sldId="260"/>
        </pc:sldMkLst>
      </pc:sldChg>
      <pc:sldChg chg="addSp delSp modSp add mod">
        <pc:chgData name="Carmela Giglio" userId="7679140d-bd07-413c-9776-149d801d25e1" providerId="ADAL" clId="{1A37DD5B-5914-4A71-B0AB-F633B36879A0}" dt="2024-04-10T10:54:26.751" v="649" actId="14100"/>
        <pc:sldMkLst>
          <pc:docMk/>
          <pc:sldMk cId="1453366483" sldId="261"/>
        </pc:sldMkLst>
        <pc:spChg chg="mod">
          <ac:chgData name="Carmela Giglio" userId="7679140d-bd07-413c-9776-149d801d25e1" providerId="ADAL" clId="{1A37DD5B-5914-4A71-B0AB-F633B36879A0}" dt="2024-04-10T10:51:23.901" v="614" actId="20577"/>
          <ac:spMkLst>
            <pc:docMk/>
            <pc:sldMk cId="1453366483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1A37DD5B-5914-4A71-B0AB-F633B36879A0}" dt="2024-04-10T10:54:26.751" v="649" actId="14100"/>
          <ac:spMkLst>
            <pc:docMk/>
            <pc:sldMk cId="1453366483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0:53:35.586" v="640" actId="20577"/>
          <ac:spMkLst>
            <pc:docMk/>
            <pc:sldMk cId="1453366483" sldId="261"/>
            <ac:spMk id="4" creationId="{BDCE6C7E-36D5-1B0C-AE7F-7286A49B757A}"/>
          </ac:spMkLst>
        </pc:spChg>
        <pc:spChg chg="del">
          <ac:chgData name="Carmela Giglio" userId="7679140d-bd07-413c-9776-149d801d25e1" providerId="ADAL" clId="{1A37DD5B-5914-4A71-B0AB-F633B36879A0}" dt="2024-04-10T10:52:02.809" v="617" actId="478"/>
          <ac:spMkLst>
            <pc:docMk/>
            <pc:sldMk cId="1453366483" sldId="261"/>
            <ac:spMk id="7" creationId="{B41EEF82-27DC-84E1-DE9A-4D1834C168AD}"/>
          </ac:spMkLst>
        </pc:spChg>
        <pc:picChg chg="add mod">
          <ac:chgData name="Carmela Giglio" userId="7679140d-bd07-413c-9776-149d801d25e1" providerId="ADAL" clId="{1A37DD5B-5914-4A71-B0AB-F633B36879A0}" dt="2024-04-10T10:52:54.214" v="636" actId="14100"/>
          <ac:picMkLst>
            <pc:docMk/>
            <pc:sldMk cId="1453366483" sldId="261"/>
            <ac:picMk id="6" creationId="{84959601-226C-A624-3DDA-0B38142FA843}"/>
          </ac:picMkLst>
        </pc:picChg>
        <pc:picChg chg="del">
          <ac:chgData name="Carmela Giglio" userId="7679140d-bd07-413c-9776-149d801d25e1" providerId="ADAL" clId="{1A37DD5B-5914-4A71-B0AB-F633B36879A0}" dt="2024-04-10T10:52:01.240" v="616" actId="478"/>
          <ac:picMkLst>
            <pc:docMk/>
            <pc:sldMk cId="1453366483" sldId="261"/>
            <ac:picMk id="9" creationId="{A3C33337-92ED-488C-C32A-BD1C752014D8}"/>
          </ac:picMkLst>
        </pc:picChg>
      </pc:sldChg>
      <pc:sldChg chg="del">
        <pc:chgData name="Carmela Giglio" userId="7679140d-bd07-413c-9776-149d801d25e1" providerId="ADAL" clId="{1A37DD5B-5914-4A71-B0AB-F633B36879A0}" dt="2024-04-10T10:30:49.808" v="212" actId="47"/>
        <pc:sldMkLst>
          <pc:docMk/>
          <pc:sldMk cId="1792947106" sldId="261"/>
        </pc:sldMkLst>
      </pc:sldChg>
      <pc:sldChg chg="del">
        <pc:chgData name="Carmela Giglio" userId="7679140d-bd07-413c-9776-149d801d25e1" providerId="ADAL" clId="{1A37DD5B-5914-4A71-B0AB-F633B36879A0}" dt="2024-04-10T10:30:50.341" v="213" actId="47"/>
        <pc:sldMkLst>
          <pc:docMk/>
          <pc:sldMk cId="188175862" sldId="262"/>
        </pc:sldMkLst>
      </pc:sldChg>
      <pc:sldChg chg="addSp delSp modSp add mod">
        <pc:chgData name="Carmela Giglio" userId="7679140d-bd07-413c-9776-149d801d25e1" providerId="ADAL" clId="{1A37DD5B-5914-4A71-B0AB-F633B36879A0}" dt="2024-04-10T12:04:54.496" v="850" actId="20577"/>
        <pc:sldMkLst>
          <pc:docMk/>
          <pc:sldMk cId="3508209072" sldId="262"/>
        </pc:sldMkLst>
        <pc:spChg chg="mod">
          <ac:chgData name="Carmela Giglio" userId="7679140d-bd07-413c-9776-149d801d25e1" providerId="ADAL" clId="{1A37DD5B-5914-4A71-B0AB-F633B36879A0}" dt="2024-04-10T12:03:22.214" v="786" actId="1076"/>
          <ac:spMkLst>
            <pc:docMk/>
            <pc:sldMk cId="3508209072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1A37DD5B-5914-4A71-B0AB-F633B36879A0}" dt="2024-04-10T12:04:22.399" v="809" actId="20577"/>
          <ac:spMkLst>
            <pc:docMk/>
            <pc:sldMk cId="3508209072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2:04:54.496" v="850" actId="20577"/>
          <ac:spMkLst>
            <pc:docMk/>
            <pc:sldMk cId="3508209072" sldId="262"/>
            <ac:spMk id="4" creationId="{BDCE6C7E-36D5-1B0C-AE7F-7286A49B757A}"/>
          </ac:spMkLst>
        </pc:spChg>
        <pc:spChg chg="add mod">
          <ac:chgData name="Carmela Giglio" userId="7679140d-bd07-413c-9776-149d801d25e1" providerId="ADAL" clId="{1A37DD5B-5914-4A71-B0AB-F633B36879A0}" dt="2024-04-10T12:04:15.788" v="806" actId="1076"/>
          <ac:spMkLst>
            <pc:docMk/>
            <pc:sldMk cId="3508209072" sldId="262"/>
            <ac:spMk id="7" creationId="{5AB4D20D-42A5-3913-6BA8-B5E860DDF28C}"/>
          </ac:spMkLst>
        </pc:spChg>
        <pc:picChg chg="del">
          <ac:chgData name="Carmela Giglio" userId="7679140d-bd07-413c-9776-149d801d25e1" providerId="ADAL" clId="{1A37DD5B-5914-4A71-B0AB-F633B36879A0}" dt="2024-04-10T10:58:14.742" v="678" actId="478"/>
          <ac:picMkLst>
            <pc:docMk/>
            <pc:sldMk cId="3508209072" sldId="262"/>
            <ac:picMk id="6" creationId="{84959601-226C-A624-3DDA-0B38142FA843}"/>
          </ac:picMkLst>
        </pc:picChg>
        <pc:picChg chg="add mod">
          <ac:chgData name="Carmela Giglio" userId="7679140d-bd07-413c-9776-149d801d25e1" providerId="ADAL" clId="{1A37DD5B-5914-4A71-B0AB-F633B36879A0}" dt="2024-04-10T12:04:13.548" v="805" actId="1076"/>
          <ac:picMkLst>
            <pc:docMk/>
            <pc:sldMk cId="3508209072" sldId="262"/>
            <ac:picMk id="9" creationId="{E4CAA649-B1B3-0794-FECB-1261E1ED9D4B}"/>
          </ac:picMkLst>
        </pc:picChg>
      </pc:sldChg>
      <pc:sldChg chg="del">
        <pc:chgData name="Carmela Giglio" userId="7679140d-bd07-413c-9776-149d801d25e1" providerId="ADAL" clId="{1A37DD5B-5914-4A71-B0AB-F633B36879A0}" dt="2024-04-10T10:30:50.773" v="214" actId="47"/>
        <pc:sldMkLst>
          <pc:docMk/>
          <pc:sldMk cId="1773743797" sldId="263"/>
        </pc:sldMkLst>
      </pc:sldChg>
      <pc:sldChg chg="addSp delSp modSp add mod">
        <pc:chgData name="Carmela Giglio" userId="7679140d-bd07-413c-9776-149d801d25e1" providerId="ADAL" clId="{1A37DD5B-5914-4A71-B0AB-F633B36879A0}" dt="2024-04-10T12:12:10.759" v="937" actId="1076"/>
        <pc:sldMkLst>
          <pc:docMk/>
          <pc:sldMk cId="3911299455" sldId="263"/>
        </pc:sldMkLst>
        <pc:spChg chg="mod">
          <ac:chgData name="Carmela Giglio" userId="7679140d-bd07-413c-9776-149d801d25e1" providerId="ADAL" clId="{1A37DD5B-5914-4A71-B0AB-F633B36879A0}" dt="2024-04-10T12:04:47.985" v="849" actId="20577"/>
          <ac:spMkLst>
            <pc:docMk/>
            <pc:sldMk cId="3911299455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1A37DD5B-5914-4A71-B0AB-F633B36879A0}" dt="2024-04-10T12:08:33.481" v="907" actId="1076"/>
          <ac:spMkLst>
            <pc:docMk/>
            <pc:sldMk cId="3911299455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2:08:55.993" v="920" actId="20577"/>
          <ac:spMkLst>
            <pc:docMk/>
            <pc:sldMk cId="3911299455" sldId="263"/>
            <ac:spMk id="4" creationId="{BDCE6C7E-36D5-1B0C-AE7F-7286A49B757A}"/>
          </ac:spMkLst>
        </pc:spChg>
        <pc:spChg chg="add mod">
          <ac:chgData name="Carmela Giglio" userId="7679140d-bd07-413c-9776-149d801d25e1" providerId="ADAL" clId="{1A37DD5B-5914-4A71-B0AB-F633B36879A0}" dt="2024-04-10T12:12:07.668" v="934" actId="14100"/>
          <ac:spMkLst>
            <pc:docMk/>
            <pc:sldMk cId="3911299455" sldId="263"/>
            <ac:spMk id="6" creationId="{B32F2728-D387-D5F1-74A8-E26ACDFA2550}"/>
          </ac:spMkLst>
        </pc:spChg>
        <pc:spChg chg="del">
          <ac:chgData name="Carmela Giglio" userId="7679140d-bd07-413c-9776-149d801d25e1" providerId="ADAL" clId="{1A37DD5B-5914-4A71-B0AB-F633B36879A0}" dt="2024-04-10T12:06:29.450" v="861" actId="478"/>
          <ac:spMkLst>
            <pc:docMk/>
            <pc:sldMk cId="3911299455" sldId="263"/>
            <ac:spMk id="7" creationId="{5AB4D20D-42A5-3913-6BA8-B5E860DDF28C}"/>
          </ac:spMkLst>
        </pc:spChg>
        <pc:picChg chg="del">
          <ac:chgData name="Carmela Giglio" userId="7679140d-bd07-413c-9776-149d801d25e1" providerId="ADAL" clId="{1A37DD5B-5914-4A71-B0AB-F633B36879A0}" dt="2024-04-10T12:04:56.901" v="851" actId="478"/>
          <ac:picMkLst>
            <pc:docMk/>
            <pc:sldMk cId="3911299455" sldId="263"/>
            <ac:picMk id="9" creationId="{E4CAA649-B1B3-0794-FECB-1261E1ED9D4B}"/>
          </ac:picMkLst>
        </pc:picChg>
        <pc:picChg chg="add mod">
          <ac:chgData name="Carmela Giglio" userId="7679140d-bd07-413c-9776-149d801d25e1" providerId="ADAL" clId="{1A37DD5B-5914-4A71-B0AB-F633B36879A0}" dt="2024-04-10T12:12:10.025" v="936" actId="1076"/>
          <ac:picMkLst>
            <pc:docMk/>
            <pc:sldMk cId="3911299455" sldId="263"/>
            <ac:picMk id="10" creationId="{059F3CA5-9211-6264-DCC1-4A2F4FC8A531}"/>
          </ac:picMkLst>
        </pc:picChg>
        <pc:picChg chg="add mod">
          <ac:chgData name="Carmela Giglio" userId="7679140d-bd07-413c-9776-149d801d25e1" providerId="ADAL" clId="{1A37DD5B-5914-4A71-B0AB-F633B36879A0}" dt="2024-04-10T12:12:09.156" v="935" actId="1076"/>
          <ac:picMkLst>
            <pc:docMk/>
            <pc:sldMk cId="3911299455" sldId="263"/>
            <ac:picMk id="12" creationId="{731E67AF-52E4-7DEB-620D-25506EAF4AA6}"/>
          </ac:picMkLst>
        </pc:picChg>
        <pc:picChg chg="add mod">
          <ac:chgData name="Carmela Giglio" userId="7679140d-bd07-413c-9776-149d801d25e1" providerId="ADAL" clId="{1A37DD5B-5914-4A71-B0AB-F633B36879A0}" dt="2024-04-10T12:12:10.759" v="937" actId="1076"/>
          <ac:picMkLst>
            <pc:docMk/>
            <pc:sldMk cId="3911299455" sldId="263"/>
            <ac:picMk id="14" creationId="{94CFD59B-E281-025A-AF63-4279A21235BE}"/>
          </ac:picMkLst>
        </pc:picChg>
      </pc:sldChg>
      <pc:sldChg chg="del">
        <pc:chgData name="Carmela Giglio" userId="7679140d-bd07-413c-9776-149d801d25e1" providerId="ADAL" clId="{1A37DD5B-5914-4A71-B0AB-F633B36879A0}" dt="2024-04-10T10:30:51.322" v="215" actId="47"/>
        <pc:sldMkLst>
          <pc:docMk/>
          <pc:sldMk cId="2445239870" sldId="264"/>
        </pc:sldMkLst>
      </pc:sldChg>
      <pc:sldChg chg="addSp delSp modSp add mod">
        <pc:chgData name="Carmela Giglio" userId="7679140d-bd07-413c-9776-149d801d25e1" providerId="ADAL" clId="{1A37DD5B-5914-4A71-B0AB-F633B36879A0}" dt="2024-04-10T12:24:06.162" v="1161" actId="20577"/>
        <pc:sldMkLst>
          <pc:docMk/>
          <pc:sldMk cId="3536896937" sldId="264"/>
        </pc:sldMkLst>
        <pc:spChg chg="mod">
          <ac:chgData name="Carmela Giglio" userId="7679140d-bd07-413c-9776-149d801d25e1" providerId="ADAL" clId="{1A37DD5B-5914-4A71-B0AB-F633B36879A0}" dt="2024-04-10T12:12:20.586" v="956" actId="20577"/>
          <ac:spMkLst>
            <pc:docMk/>
            <pc:sldMk cId="3536896937" sldId="264"/>
            <ac:spMk id="2" creationId="{72994B8C-D513-9506-040A-538333E2333B}"/>
          </ac:spMkLst>
        </pc:spChg>
        <pc:spChg chg="mod">
          <ac:chgData name="Carmela Giglio" userId="7679140d-bd07-413c-9776-149d801d25e1" providerId="ADAL" clId="{1A37DD5B-5914-4A71-B0AB-F633B36879A0}" dt="2024-04-10T12:23:58.955" v="1157" actId="14100"/>
          <ac:spMkLst>
            <pc:docMk/>
            <pc:sldMk cId="3536896937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1A37DD5B-5914-4A71-B0AB-F633B36879A0}" dt="2024-04-10T12:24:06.162" v="1161" actId="20577"/>
          <ac:spMkLst>
            <pc:docMk/>
            <pc:sldMk cId="3536896937" sldId="264"/>
            <ac:spMk id="4" creationId="{BDCE6C7E-36D5-1B0C-AE7F-7286A49B757A}"/>
          </ac:spMkLst>
        </pc:spChg>
        <pc:spChg chg="del">
          <ac:chgData name="Carmela Giglio" userId="7679140d-bd07-413c-9776-149d801d25e1" providerId="ADAL" clId="{1A37DD5B-5914-4A71-B0AB-F633B36879A0}" dt="2024-04-10T12:12:39.502" v="963" actId="478"/>
          <ac:spMkLst>
            <pc:docMk/>
            <pc:sldMk cId="3536896937" sldId="264"/>
            <ac:spMk id="6" creationId="{B32F2728-D387-D5F1-74A8-E26ACDFA2550}"/>
          </ac:spMkLst>
        </pc:spChg>
        <pc:picChg chg="add mod">
          <ac:chgData name="Carmela Giglio" userId="7679140d-bd07-413c-9776-149d801d25e1" providerId="ADAL" clId="{1A37DD5B-5914-4A71-B0AB-F633B36879A0}" dt="2024-04-10T12:24:00.041" v="1158" actId="1076"/>
          <ac:picMkLst>
            <pc:docMk/>
            <pc:sldMk cId="3536896937" sldId="264"/>
            <ac:picMk id="7" creationId="{8BBBB010-27A3-6F54-47D7-C18C657B5490}"/>
          </ac:picMkLst>
        </pc:picChg>
        <pc:picChg chg="del">
          <ac:chgData name="Carmela Giglio" userId="7679140d-bd07-413c-9776-149d801d25e1" providerId="ADAL" clId="{1A37DD5B-5914-4A71-B0AB-F633B36879A0}" dt="2024-04-10T12:12:33.108" v="958" actId="478"/>
          <ac:picMkLst>
            <pc:docMk/>
            <pc:sldMk cId="3536896937" sldId="264"/>
            <ac:picMk id="10" creationId="{059F3CA5-9211-6264-DCC1-4A2F4FC8A531}"/>
          </ac:picMkLst>
        </pc:picChg>
        <pc:picChg chg="del">
          <ac:chgData name="Carmela Giglio" userId="7679140d-bd07-413c-9776-149d801d25e1" providerId="ADAL" clId="{1A37DD5B-5914-4A71-B0AB-F633B36879A0}" dt="2024-04-10T12:12:59.204" v="964" actId="478"/>
          <ac:picMkLst>
            <pc:docMk/>
            <pc:sldMk cId="3536896937" sldId="264"/>
            <ac:picMk id="12" creationId="{731E67AF-52E4-7DEB-620D-25506EAF4AA6}"/>
          </ac:picMkLst>
        </pc:picChg>
        <pc:picChg chg="del">
          <ac:chgData name="Carmela Giglio" userId="7679140d-bd07-413c-9776-149d801d25e1" providerId="ADAL" clId="{1A37DD5B-5914-4A71-B0AB-F633B36879A0}" dt="2024-04-10T12:12:59.689" v="965" actId="478"/>
          <ac:picMkLst>
            <pc:docMk/>
            <pc:sldMk cId="3536896937" sldId="264"/>
            <ac:picMk id="14" creationId="{94CFD59B-E281-025A-AF63-4279A21235BE}"/>
          </ac:picMkLst>
        </pc:picChg>
      </pc:sldChg>
    </pc:docChg>
  </pc:docChgLst>
  <pc:docChgLst>
    <pc:chgData name="Carmela Giglio" userId="7679140d-bd07-413c-9776-149d801d25e1" providerId="ADAL" clId="{72425324-EE29-41C6-9E9A-9017A692E336}"/>
    <pc:docChg chg="undo custSel addSld delSld modSld sldOrd">
      <pc:chgData name="Carmela Giglio" userId="7679140d-bd07-413c-9776-149d801d25e1" providerId="ADAL" clId="{72425324-EE29-41C6-9E9A-9017A692E336}" dt="2024-04-09T08:46:24.036" v="847" actId="1076"/>
      <pc:docMkLst>
        <pc:docMk/>
      </pc:docMkLst>
      <pc:sldChg chg="modSp mod">
        <pc:chgData name="Carmela Giglio" userId="7679140d-bd07-413c-9776-149d801d25e1" providerId="ADAL" clId="{72425324-EE29-41C6-9E9A-9017A692E336}" dt="2024-04-05T14:52:23.584" v="12" actId="20577"/>
        <pc:sldMkLst>
          <pc:docMk/>
          <pc:sldMk cId="594806665" sldId="256"/>
        </pc:sldMkLst>
        <pc:spChg chg="mod">
          <ac:chgData name="Carmela Giglio" userId="7679140d-bd07-413c-9776-149d801d25e1" providerId="ADAL" clId="{72425324-EE29-41C6-9E9A-9017A692E336}" dt="2024-04-05T14:52:23.584" v="12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72425324-EE29-41C6-9E9A-9017A692E336}" dt="2024-04-09T08:45:55.257" v="842" actId="6549"/>
        <pc:sldMkLst>
          <pc:docMk/>
          <pc:sldMk cId="2711129071" sldId="257"/>
        </pc:sldMkLst>
        <pc:spChg chg="mod">
          <ac:chgData name="Carmela Giglio" userId="7679140d-bd07-413c-9776-149d801d25e1" providerId="ADAL" clId="{72425324-EE29-41C6-9E9A-9017A692E336}" dt="2024-04-08T10:50:02.215" v="49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5:55.257" v="842" actId="6549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7:39:53.787" v="280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8T10:50:16.068" v="52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72425324-EE29-41C6-9E9A-9017A692E336}" dt="2024-04-08T13:02:28.387" v="106" actId="1076"/>
          <ac:picMkLst>
            <pc:docMk/>
            <pc:sldMk cId="2711129071" sldId="257"/>
            <ac:picMk id="7" creationId="{F6FB1C7C-8E94-0004-A279-1A7ECCA93DCD}"/>
          </ac:picMkLst>
        </pc:picChg>
      </pc:sldChg>
      <pc:sldChg chg="del">
        <pc:chgData name="Carmela Giglio" userId="7679140d-bd07-413c-9776-149d801d25e1" providerId="ADAL" clId="{72425324-EE29-41C6-9E9A-9017A692E336}" dt="2024-04-05T14:52:46.328" v="35" actId="47"/>
        <pc:sldMkLst>
          <pc:docMk/>
          <pc:sldMk cId="2281607561" sldId="258"/>
        </pc:sldMkLst>
      </pc:sldChg>
      <pc:sldChg chg="addSp delSp modSp add del mod">
        <pc:chgData name="Carmela Giglio" userId="7679140d-bd07-413c-9776-149d801d25e1" providerId="ADAL" clId="{72425324-EE29-41C6-9E9A-9017A692E336}" dt="2024-04-09T08:13:40.728" v="429" actId="47"/>
        <pc:sldMkLst>
          <pc:docMk/>
          <pc:sldMk cId="3502574338" sldId="258"/>
        </pc:sldMkLst>
        <pc:spChg chg="mod">
          <ac:chgData name="Carmela Giglio" userId="7679140d-bd07-413c-9776-149d801d25e1" providerId="ADAL" clId="{72425324-EE29-41C6-9E9A-9017A692E336}" dt="2024-04-08T13:02:50.075" v="139" actId="20577"/>
          <ac:spMkLst>
            <pc:docMk/>
            <pc:sldMk cId="3502574338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8T13:11:06.101" v="184" actId="20577"/>
          <ac:spMkLst>
            <pc:docMk/>
            <pc:sldMk cId="3502574338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8T13:10:10.719" v="163" actId="20577"/>
          <ac:spMkLst>
            <pc:docMk/>
            <pc:sldMk cId="3502574338" sldId="258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72425324-EE29-41C6-9E9A-9017A692E336}" dt="2024-04-08T13:09:48.659" v="157" actId="478"/>
          <ac:picMkLst>
            <pc:docMk/>
            <pc:sldMk cId="3502574338" sldId="258"/>
            <ac:picMk id="6" creationId="{A18550EC-6CD3-E544-3000-99F665E89399}"/>
          </ac:picMkLst>
        </pc:picChg>
        <pc:picChg chg="del">
          <ac:chgData name="Carmela Giglio" userId="7679140d-bd07-413c-9776-149d801d25e1" providerId="ADAL" clId="{72425324-EE29-41C6-9E9A-9017A692E336}" dt="2024-04-08T13:08:27.415" v="144" actId="478"/>
          <ac:picMkLst>
            <pc:docMk/>
            <pc:sldMk cId="3502574338" sldId="258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72425324-EE29-41C6-9E9A-9017A692E336}" dt="2024-04-08T13:11:10.763" v="187" actId="1076"/>
          <ac:picMkLst>
            <pc:docMk/>
            <pc:sldMk cId="3502574338" sldId="258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5.103" v="33" actId="47"/>
        <pc:sldMkLst>
          <pc:docMk/>
          <pc:sldMk cId="151327625" sldId="259"/>
        </pc:sldMkLst>
      </pc:sldChg>
      <pc:sldChg chg="addSp delSp modSp add mod">
        <pc:chgData name="Carmela Giglio" userId="7679140d-bd07-413c-9776-149d801d25e1" providerId="ADAL" clId="{72425324-EE29-41C6-9E9A-9017A692E336}" dt="2024-04-09T08:46:05.923" v="845" actId="1076"/>
        <pc:sldMkLst>
          <pc:docMk/>
          <pc:sldMk cId="3252985739" sldId="259"/>
        </pc:sldMkLst>
        <pc:spChg chg="mod">
          <ac:chgData name="Carmela Giglio" userId="7679140d-bd07-413c-9776-149d801d25e1" providerId="ADAL" clId="{72425324-EE29-41C6-9E9A-9017A692E336}" dt="2024-04-09T07:49:13.195" v="345" actId="1076"/>
          <ac:spMkLst>
            <pc:docMk/>
            <pc:sldMk cId="325298573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6:03.468" v="843" actId="14100"/>
          <ac:spMkLst>
            <pc:docMk/>
            <pc:sldMk cId="325298573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18:32.277" v="434" actId="20577"/>
          <ac:spMkLst>
            <pc:docMk/>
            <pc:sldMk cId="3252985739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6:05.923" v="845" actId="1076"/>
          <ac:picMkLst>
            <pc:docMk/>
            <pc:sldMk cId="3252985739" sldId="259"/>
            <ac:picMk id="6" creationId="{6ED3525B-5359-9909-4D5F-C8FA73BB00F0}"/>
          </ac:picMkLst>
        </pc:picChg>
        <pc:picChg chg="del mod">
          <ac:chgData name="Carmela Giglio" userId="7679140d-bd07-413c-9776-149d801d25e1" providerId="ADAL" clId="{72425324-EE29-41C6-9E9A-9017A692E336}" dt="2024-04-09T08:18:20.060" v="431" actId="478"/>
          <ac:picMkLst>
            <pc:docMk/>
            <pc:sldMk cId="3252985739" sldId="259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6.862" v="36" actId="47"/>
        <pc:sldMkLst>
          <pc:docMk/>
          <pc:sldMk cId="3262701833" sldId="260"/>
        </pc:sldMkLst>
      </pc:sldChg>
      <pc:sldChg chg="addSp delSp modSp add mod ord">
        <pc:chgData name="Carmela Giglio" userId="7679140d-bd07-413c-9776-149d801d25e1" providerId="ADAL" clId="{72425324-EE29-41C6-9E9A-9017A692E336}" dt="2024-04-09T08:36:41.789" v="673" actId="20577"/>
        <pc:sldMkLst>
          <pc:docMk/>
          <pc:sldMk cId="3480076370" sldId="260"/>
        </pc:sldMkLst>
        <pc:spChg chg="mod">
          <ac:chgData name="Carmela Giglio" userId="7679140d-bd07-413c-9776-149d801d25e1" providerId="ADAL" clId="{72425324-EE29-41C6-9E9A-9017A692E336}" dt="2024-04-09T08:35:17.562" v="650" actId="20577"/>
          <ac:spMkLst>
            <pc:docMk/>
            <pc:sldMk cId="3480076370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36:24.525" v="669" actId="14100"/>
          <ac:spMkLst>
            <pc:docMk/>
            <pc:sldMk cId="3480076370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6:41.789" v="673" actId="20577"/>
          <ac:spMkLst>
            <pc:docMk/>
            <pc:sldMk cId="3480076370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6:37.363" v="671" actId="1076"/>
          <ac:picMkLst>
            <pc:docMk/>
            <pc:sldMk cId="3480076370" sldId="260"/>
            <ac:picMk id="6" creationId="{8FD18B2C-7FC1-CFBA-44D9-E35B82A65EA9}"/>
          </ac:picMkLst>
        </pc:picChg>
        <pc:picChg chg="del">
          <ac:chgData name="Carmela Giglio" userId="7679140d-bd07-413c-9776-149d801d25e1" providerId="ADAL" clId="{72425324-EE29-41C6-9E9A-9017A692E336}" dt="2024-04-08T15:45:01.363" v="190" actId="478"/>
          <ac:picMkLst>
            <pc:docMk/>
            <pc:sldMk cId="3480076370" sldId="260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23:40.486" v="527" actId="113"/>
        <pc:sldMkLst>
          <pc:docMk/>
          <pc:sldMk cId="326727637" sldId="261"/>
        </pc:sldMkLst>
        <pc:spChg chg="mod">
          <ac:chgData name="Carmela Giglio" userId="7679140d-bd07-413c-9776-149d801d25e1" providerId="ADAL" clId="{72425324-EE29-41C6-9E9A-9017A692E336}" dt="2024-04-09T08:23:40.486" v="527" actId="113"/>
          <ac:spMkLst>
            <pc:docMk/>
            <pc:sldMk cId="326727637" sldId="261"/>
            <ac:spMk id="3" creationId="{625B88BB-CDA6-E4CC-64C3-0D2611428026}"/>
          </ac:spMkLst>
        </pc:spChg>
        <pc:spChg chg="add mod">
          <ac:chgData name="Carmela Giglio" userId="7679140d-bd07-413c-9776-149d801d25e1" providerId="ADAL" clId="{72425324-EE29-41C6-9E9A-9017A692E336}" dt="2024-04-09T08:23:36.289" v="522" actId="1076"/>
          <ac:spMkLst>
            <pc:docMk/>
            <pc:sldMk cId="326727637" sldId="261"/>
            <ac:spMk id="5" creationId="{D4E82B96-AFE1-9B4B-7E1D-D6451D0C3F83}"/>
          </ac:spMkLst>
        </pc:spChg>
        <pc:picChg chg="mod">
          <ac:chgData name="Carmela Giglio" userId="7679140d-bd07-413c-9776-149d801d25e1" providerId="ADAL" clId="{72425324-EE29-41C6-9E9A-9017A692E336}" dt="2024-04-09T08:23:23.653" v="518" actId="1076"/>
          <ac:picMkLst>
            <pc:docMk/>
            <pc:sldMk cId="326727637" sldId="261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46:11.899" v="846" actId="1076"/>
        <pc:sldMkLst>
          <pc:docMk/>
          <pc:sldMk cId="2045215464" sldId="262"/>
        </pc:sldMkLst>
        <pc:spChg chg="mod">
          <ac:chgData name="Carmela Giglio" userId="7679140d-bd07-413c-9776-149d801d25e1" providerId="ADAL" clId="{72425324-EE29-41C6-9E9A-9017A692E336}" dt="2024-04-09T08:46:11.899" v="846" actId="1076"/>
          <ac:spMkLst>
            <pc:docMk/>
            <pc:sldMk cId="2045215464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0:44.144" v="573" actId="20577"/>
          <ac:spMkLst>
            <pc:docMk/>
            <pc:sldMk cId="2045215464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5:09.796" v="625" actId="1076"/>
          <ac:picMkLst>
            <pc:docMk/>
            <pc:sldMk cId="2045215464" sldId="262"/>
            <ac:picMk id="6" creationId="{F5B25A5F-C9C2-4A06-21A1-CC5357D6D2AA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2:35.545" v="745" actId="1076"/>
        <pc:sldMkLst>
          <pc:docMk/>
          <pc:sldMk cId="3537384729" sldId="263"/>
        </pc:sldMkLst>
        <pc:spChg chg="mod">
          <ac:chgData name="Carmela Giglio" userId="7679140d-bd07-413c-9776-149d801d25e1" providerId="ADAL" clId="{72425324-EE29-41C6-9E9A-9017A692E336}" dt="2024-04-09T08:36:51.856" v="687" actId="20577"/>
          <ac:spMkLst>
            <pc:docMk/>
            <pc:sldMk cId="3537384729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2:33.413" v="743" actId="14100"/>
          <ac:spMkLst>
            <pc:docMk/>
            <pc:sldMk cId="3537384729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2:25.533" v="737" actId="20577"/>
          <ac:spMkLst>
            <pc:docMk/>
            <pc:sldMk cId="3537384729" sldId="263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9T08:39:48.513" v="688" actId="478"/>
          <ac:picMkLst>
            <pc:docMk/>
            <pc:sldMk cId="3537384729" sldId="263"/>
            <ac:picMk id="6" creationId="{8FD18B2C-7FC1-CFBA-44D9-E35B82A65EA9}"/>
          </ac:picMkLst>
        </pc:picChg>
        <pc:picChg chg="add mod">
          <ac:chgData name="Carmela Giglio" userId="7679140d-bd07-413c-9776-149d801d25e1" providerId="ADAL" clId="{72425324-EE29-41C6-9E9A-9017A692E336}" dt="2024-04-09T08:42:35.545" v="745" actId="1076"/>
          <ac:picMkLst>
            <pc:docMk/>
            <pc:sldMk cId="3537384729" sldId="263"/>
            <ac:picMk id="7" creationId="{DBC452AE-F29C-CE71-0801-237FC4427EEA}"/>
          </ac:picMkLst>
        </pc:picChg>
        <pc:picChg chg="add mod">
          <ac:chgData name="Carmela Giglio" userId="7679140d-bd07-413c-9776-149d801d25e1" providerId="ADAL" clId="{72425324-EE29-41C6-9E9A-9017A692E336}" dt="2024-04-09T08:42:34.801" v="744" actId="1076"/>
          <ac:picMkLst>
            <pc:docMk/>
            <pc:sldMk cId="3537384729" sldId="263"/>
            <ac:picMk id="9" creationId="{132368BC-9CDB-4234-C30D-3D16344950E5}"/>
          </ac:picMkLst>
        </pc:picChg>
      </pc:sldChg>
      <pc:sldChg chg="del">
        <pc:chgData name="Carmela Giglio" userId="7679140d-bd07-413c-9776-149d801d25e1" providerId="ADAL" clId="{72425324-EE29-41C6-9E9A-9017A692E336}" dt="2024-04-05T14:52:45.727" v="34" actId="47"/>
        <pc:sldMkLst>
          <pc:docMk/>
          <pc:sldMk cId="4126688352" sldId="263"/>
        </pc:sldMkLst>
      </pc:sldChg>
      <pc:sldChg chg="addSp modSp add mod">
        <pc:chgData name="Carmela Giglio" userId="7679140d-bd07-413c-9776-149d801d25e1" providerId="ADAL" clId="{72425324-EE29-41C6-9E9A-9017A692E336}" dt="2024-04-09T08:43:50.301" v="768" actId="1076"/>
        <pc:sldMkLst>
          <pc:docMk/>
          <pc:sldMk cId="3136467444" sldId="264"/>
        </pc:sldMkLst>
        <pc:spChg chg="mod">
          <ac:chgData name="Carmela Giglio" userId="7679140d-bd07-413c-9776-149d801d25e1" providerId="ADAL" clId="{72425324-EE29-41C6-9E9A-9017A692E336}" dt="2024-04-09T08:43:45.077" v="762" actId="1076"/>
          <ac:spMkLst>
            <pc:docMk/>
            <pc:sldMk cId="3136467444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3:49.468" v="767" actId="20577"/>
          <ac:spMkLst>
            <pc:docMk/>
            <pc:sldMk cId="3136467444" sldId="264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3:50.301" v="768" actId="1076"/>
          <ac:picMkLst>
            <pc:docMk/>
            <pc:sldMk cId="3136467444" sldId="264"/>
            <ac:picMk id="6" creationId="{AE9BD74F-5F58-DCC8-8ECA-91A25252C494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6:24.036" v="847" actId="1076"/>
        <pc:sldMkLst>
          <pc:docMk/>
          <pc:sldMk cId="1397352635" sldId="265"/>
        </pc:sldMkLst>
        <pc:spChg chg="mod">
          <ac:chgData name="Carmela Giglio" userId="7679140d-bd07-413c-9776-149d801d25e1" providerId="ADAL" clId="{72425324-EE29-41C6-9E9A-9017A692E336}" dt="2024-04-09T08:46:24.036" v="847" actId="1076"/>
          <ac:spMkLst>
            <pc:docMk/>
            <pc:sldMk cId="1397352635" sldId="265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5:02.170" v="797" actId="1076"/>
          <ac:spMkLst>
            <pc:docMk/>
            <pc:sldMk cId="1397352635" sldId="265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72425324-EE29-41C6-9E9A-9017A692E336}" dt="2024-04-09T08:44:54.860" v="785" actId="478"/>
          <ac:spMkLst>
            <pc:docMk/>
            <pc:sldMk cId="1397352635" sldId="265"/>
            <ac:spMk id="6" creationId="{489A6D9E-4C87-BA6C-3EF9-A27F84DB42D1}"/>
          </ac:spMkLst>
        </pc:spChg>
      </pc:sldChg>
    </pc:docChg>
  </pc:docChgLst>
  <pc:docChgLst>
    <pc:chgData name="Carmela Giglio" userId="7679140d-bd07-413c-9776-149d801d25e1" providerId="ADAL" clId="{D95B98DC-1481-4527-AFAA-A527051B11D7}"/>
    <pc:docChg chg="undo custSel addSld delSld modSld">
      <pc:chgData name="Carmela Giglio" userId="7679140d-bd07-413c-9776-149d801d25e1" providerId="ADAL" clId="{D95B98DC-1481-4527-AFAA-A527051B11D7}" dt="2024-04-10T14:47:45.662" v="694" actId="14100"/>
      <pc:docMkLst>
        <pc:docMk/>
      </pc:docMkLst>
      <pc:sldChg chg="modSp mod">
        <pc:chgData name="Carmela Giglio" userId="7679140d-bd07-413c-9776-149d801d25e1" providerId="ADAL" clId="{D95B98DC-1481-4527-AFAA-A527051B11D7}" dt="2024-04-10T12:58:19.542" v="18" actId="20577"/>
        <pc:sldMkLst>
          <pc:docMk/>
          <pc:sldMk cId="594806665" sldId="256"/>
        </pc:sldMkLst>
        <pc:spChg chg="mod">
          <ac:chgData name="Carmela Giglio" userId="7679140d-bd07-413c-9776-149d801d25e1" providerId="ADAL" clId="{D95B98DC-1481-4527-AFAA-A527051B11D7}" dt="2024-04-10T12:58:19.542" v="18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D95B98DC-1481-4527-AFAA-A527051B11D7}" dt="2024-04-10T13:56:25.609" v="211" actId="1076"/>
        <pc:sldMkLst>
          <pc:docMk/>
          <pc:sldMk cId="2711129071" sldId="257"/>
        </pc:sldMkLst>
        <pc:spChg chg="mod">
          <ac:chgData name="Carmela Giglio" userId="7679140d-bd07-413c-9776-149d801d25e1" providerId="ADAL" clId="{D95B98DC-1481-4527-AFAA-A527051B11D7}" dt="2024-04-10T13:54:09.010" v="150" actId="1076"/>
          <ac:spMkLst>
            <pc:docMk/>
            <pc:sldMk cId="2711129071" sldId="257"/>
            <ac:spMk id="2" creationId="{72994B8C-D513-9506-040A-538333E2333B}"/>
          </ac:spMkLst>
        </pc:spChg>
        <pc:spChg chg="add del mod">
          <ac:chgData name="Carmela Giglio" userId="7679140d-bd07-413c-9776-149d801d25e1" providerId="ADAL" clId="{D95B98DC-1481-4527-AFAA-A527051B11D7}" dt="2024-04-10T13:55:43.896" v="204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D95B98DC-1481-4527-AFAA-A527051B11D7}" dt="2024-04-10T13:55:50.722" v="206" actId="1076"/>
          <ac:spMkLst>
            <pc:docMk/>
            <pc:sldMk cId="2711129071" sldId="257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D95B98DC-1481-4527-AFAA-A527051B11D7}" dt="2024-04-10T13:53:37.304" v="95" actId="21"/>
          <ac:spMkLst>
            <pc:docMk/>
            <pc:sldMk cId="2711129071" sldId="257"/>
            <ac:spMk id="7" creationId="{7741331D-5FBD-05D6-68C7-147044BDAC03}"/>
          </ac:spMkLst>
        </pc:spChg>
        <pc:picChg chg="del">
          <ac:chgData name="Carmela Giglio" userId="7679140d-bd07-413c-9776-149d801d25e1" providerId="ADAL" clId="{D95B98DC-1481-4527-AFAA-A527051B11D7}" dt="2024-04-10T13:50:12.274" v="43" actId="478"/>
          <ac:picMkLst>
            <pc:docMk/>
            <pc:sldMk cId="2711129071" sldId="257"/>
            <ac:picMk id="6" creationId="{2C6145FE-7543-2572-EF8B-F4EBA458958D}"/>
          </ac:picMkLst>
        </pc:picChg>
        <pc:picChg chg="add mod">
          <ac:chgData name="Carmela Giglio" userId="7679140d-bd07-413c-9776-149d801d25e1" providerId="ADAL" clId="{D95B98DC-1481-4527-AFAA-A527051B11D7}" dt="2024-04-10T13:56:25.609" v="211" actId="1076"/>
          <ac:picMkLst>
            <pc:docMk/>
            <pc:sldMk cId="2711129071" sldId="257"/>
            <ac:picMk id="9" creationId="{C4901FE4-723E-15F1-5007-60F976283169}"/>
          </ac:picMkLst>
        </pc:picChg>
        <pc:picChg chg="add mod">
          <ac:chgData name="Carmela Giglio" userId="7679140d-bd07-413c-9776-149d801d25e1" providerId="ADAL" clId="{D95B98DC-1481-4527-AFAA-A527051B11D7}" dt="2024-04-10T13:56:23.158" v="210" actId="14100"/>
          <ac:picMkLst>
            <pc:docMk/>
            <pc:sldMk cId="2711129071" sldId="257"/>
            <ac:picMk id="11" creationId="{CE8B9CCB-E21C-4D12-92DF-924A3F381A42}"/>
          </ac:picMkLst>
        </pc:picChg>
      </pc:sldChg>
      <pc:sldChg chg="addSp delSp modSp add mod">
        <pc:chgData name="Carmela Giglio" userId="7679140d-bd07-413c-9776-149d801d25e1" providerId="ADAL" clId="{D95B98DC-1481-4527-AFAA-A527051B11D7}" dt="2024-04-10T14:04:20.042" v="313" actId="20577"/>
        <pc:sldMkLst>
          <pc:docMk/>
          <pc:sldMk cId="957812905" sldId="258"/>
        </pc:sldMkLst>
        <pc:spChg chg="mod">
          <ac:chgData name="Carmela Giglio" userId="7679140d-bd07-413c-9776-149d801d25e1" providerId="ADAL" clId="{D95B98DC-1481-4527-AFAA-A527051B11D7}" dt="2024-04-10T13:57:07.096" v="230" actId="20577"/>
          <ac:spMkLst>
            <pc:docMk/>
            <pc:sldMk cId="957812905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D95B98DC-1481-4527-AFAA-A527051B11D7}" dt="2024-04-10T14:03:30.173" v="296" actId="14100"/>
          <ac:spMkLst>
            <pc:docMk/>
            <pc:sldMk cId="957812905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D95B98DC-1481-4527-AFAA-A527051B11D7}" dt="2024-04-10T14:04:20.042" v="313" actId="20577"/>
          <ac:spMkLst>
            <pc:docMk/>
            <pc:sldMk cId="957812905" sldId="258"/>
            <ac:spMk id="4" creationId="{BDCE6C7E-36D5-1B0C-AE7F-7286A49B757A}"/>
          </ac:spMkLst>
        </pc:spChg>
        <pc:picChg chg="add mod">
          <ac:chgData name="Carmela Giglio" userId="7679140d-bd07-413c-9776-149d801d25e1" providerId="ADAL" clId="{D95B98DC-1481-4527-AFAA-A527051B11D7}" dt="2024-04-10T14:04:02.833" v="303" actId="1076"/>
          <ac:picMkLst>
            <pc:docMk/>
            <pc:sldMk cId="957812905" sldId="258"/>
            <ac:picMk id="6" creationId="{D83026A5-438A-CFEC-1B70-20FE134EAFED}"/>
          </ac:picMkLst>
        </pc:picChg>
        <pc:picChg chg="add mod">
          <ac:chgData name="Carmela Giglio" userId="7679140d-bd07-413c-9776-149d801d25e1" providerId="ADAL" clId="{D95B98DC-1481-4527-AFAA-A527051B11D7}" dt="2024-04-10T14:04:17.553" v="309" actId="1076"/>
          <ac:picMkLst>
            <pc:docMk/>
            <pc:sldMk cId="957812905" sldId="258"/>
            <ac:picMk id="8" creationId="{3FF07234-E98E-B5C8-0746-67E4A6F407C1}"/>
          </ac:picMkLst>
        </pc:picChg>
        <pc:picChg chg="del mod">
          <ac:chgData name="Carmela Giglio" userId="7679140d-bd07-413c-9776-149d801d25e1" providerId="ADAL" clId="{D95B98DC-1481-4527-AFAA-A527051B11D7}" dt="2024-04-10T13:57:52.382" v="251" actId="478"/>
          <ac:picMkLst>
            <pc:docMk/>
            <pc:sldMk cId="957812905" sldId="258"/>
            <ac:picMk id="9" creationId="{C4901FE4-723E-15F1-5007-60F976283169}"/>
          </ac:picMkLst>
        </pc:picChg>
        <pc:picChg chg="del">
          <ac:chgData name="Carmela Giglio" userId="7679140d-bd07-413c-9776-149d801d25e1" providerId="ADAL" clId="{D95B98DC-1481-4527-AFAA-A527051B11D7}" dt="2024-04-10T13:57:51.665" v="249" actId="478"/>
          <ac:picMkLst>
            <pc:docMk/>
            <pc:sldMk cId="957812905" sldId="258"/>
            <ac:picMk id="11" creationId="{CE8B9CCB-E21C-4D12-92DF-924A3F381A42}"/>
          </ac:picMkLst>
        </pc:picChg>
      </pc:sldChg>
      <pc:sldChg chg="del">
        <pc:chgData name="Carmela Giglio" userId="7679140d-bd07-413c-9776-149d801d25e1" providerId="ADAL" clId="{D95B98DC-1481-4527-AFAA-A527051B11D7}" dt="2024-04-10T13:08:40.430" v="19" actId="47"/>
        <pc:sldMkLst>
          <pc:docMk/>
          <pc:sldMk cId="2093329241" sldId="258"/>
        </pc:sldMkLst>
      </pc:sldChg>
      <pc:sldChg chg="del">
        <pc:chgData name="Carmela Giglio" userId="7679140d-bd07-413c-9776-149d801d25e1" providerId="ADAL" clId="{D95B98DC-1481-4527-AFAA-A527051B11D7}" dt="2024-04-10T13:08:41.097" v="20" actId="47"/>
        <pc:sldMkLst>
          <pc:docMk/>
          <pc:sldMk cId="1861506771" sldId="259"/>
        </pc:sldMkLst>
      </pc:sldChg>
      <pc:sldChg chg="addSp delSp modSp add mod">
        <pc:chgData name="Carmela Giglio" userId="7679140d-bd07-413c-9776-149d801d25e1" providerId="ADAL" clId="{D95B98DC-1481-4527-AFAA-A527051B11D7}" dt="2024-04-10T14:47:45.662" v="694" actId="14100"/>
        <pc:sldMkLst>
          <pc:docMk/>
          <pc:sldMk cId="3555243120" sldId="259"/>
        </pc:sldMkLst>
        <pc:spChg chg="mod">
          <ac:chgData name="Carmela Giglio" userId="7679140d-bd07-413c-9776-149d801d25e1" providerId="ADAL" clId="{D95B98DC-1481-4527-AFAA-A527051B11D7}" dt="2024-04-10T14:06:02.677" v="357" actId="20577"/>
          <ac:spMkLst>
            <pc:docMk/>
            <pc:sldMk cId="3555243120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D95B98DC-1481-4527-AFAA-A527051B11D7}" dt="2024-04-10T14:33:59.800" v="418" actId="14100"/>
          <ac:spMkLst>
            <pc:docMk/>
            <pc:sldMk cId="3555243120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D95B98DC-1481-4527-AFAA-A527051B11D7}" dt="2024-04-10T14:33:41.827" v="410" actId="20577"/>
          <ac:spMkLst>
            <pc:docMk/>
            <pc:sldMk cId="3555243120" sldId="259"/>
            <ac:spMk id="4" creationId="{BDCE6C7E-36D5-1B0C-AE7F-7286A49B757A}"/>
          </ac:spMkLst>
        </pc:spChg>
        <pc:picChg chg="del">
          <ac:chgData name="Carmela Giglio" userId="7679140d-bd07-413c-9776-149d801d25e1" providerId="ADAL" clId="{D95B98DC-1481-4527-AFAA-A527051B11D7}" dt="2024-04-10T14:06:19.742" v="361" actId="478"/>
          <ac:picMkLst>
            <pc:docMk/>
            <pc:sldMk cId="3555243120" sldId="259"/>
            <ac:picMk id="6" creationId="{D83026A5-438A-CFEC-1B70-20FE134EAFED}"/>
          </ac:picMkLst>
        </pc:picChg>
        <pc:picChg chg="add mod">
          <ac:chgData name="Carmela Giglio" userId="7679140d-bd07-413c-9776-149d801d25e1" providerId="ADAL" clId="{D95B98DC-1481-4527-AFAA-A527051B11D7}" dt="2024-04-10T14:34:04.023" v="421" actId="1076"/>
          <ac:picMkLst>
            <pc:docMk/>
            <pc:sldMk cId="3555243120" sldId="259"/>
            <ac:picMk id="7" creationId="{F8C6C902-EC30-4E55-71D4-ACB59F3B6B81}"/>
          </ac:picMkLst>
        </pc:picChg>
        <pc:picChg chg="del">
          <ac:chgData name="Carmela Giglio" userId="7679140d-bd07-413c-9776-149d801d25e1" providerId="ADAL" clId="{D95B98DC-1481-4527-AFAA-A527051B11D7}" dt="2024-04-10T14:06:19.381" v="360" actId="478"/>
          <ac:picMkLst>
            <pc:docMk/>
            <pc:sldMk cId="3555243120" sldId="259"/>
            <ac:picMk id="8" creationId="{3FF07234-E98E-B5C8-0746-67E4A6F407C1}"/>
          </ac:picMkLst>
        </pc:picChg>
        <pc:picChg chg="add mod">
          <ac:chgData name="Carmela Giglio" userId="7679140d-bd07-413c-9776-149d801d25e1" providerId="ADAL" clId="{D95B98DC-1481-4527-AFAA-A527051B11D7}" dt="2024-04-10T14:47:45.662" v="694" actId="14100"/>
          <ac:picMkLst>
            <pc:docMk/>
            <pc:sldMk cId="3555243120" sldId="259"/>
            <ac:picMk id="10" creationId="{B2AA2888-CCA4-F893-AF04-339536879486}"/>
          </ac:picMkLst>
        </pc:picChg>
      </pc:sldChg>
      <pc:sldChg chg="del">
        <pc:chgData name="Carmela Giglio" userId="7679140d-bd07-413c-9776-149d801d25e1" providerId="ADAL" clId="{D95B98DC-1481-4527-AFAA-A527051B11D7}" dt="2024-04-10T13:08:41.714" v="21" actId="47"/>
        <pc:sldMkLst>
          <pc:docMk/>
          <pc:sldMk cId="485917713" sldId="260"/>
        </pc:sldMkLst>
      </pc:sldChg>
      <pc:sldChg chg="addSp delSp modSp add mod">
        <pc:chgData name="Carmela Giglio" userId="7679140d-bd07-413c-9776-149d801d25e1" providerId="ADAL" clId="{D95B98DC-1481-4527-AFAA-A527051B11D7}" dt="2024-04-10T14:38:22.074" v="511" actId="1076"/>
        <pc:sldMkLst>
          <pc:docMk/>
          <pc:sldMk cId="1821239835" sldId="260"/>
        </pc:sldMkLst>
        <pc:spChg chg="mod">
          <ac:chgData name="Carmela Giglio" userId="7679140d-bd07-413c-9776-149d801d25e1" providerId="ADAL" clId="{D95B98DC-1481-4527-AFAA-A527051B11D7}" dt="2024-04-10T14:34:15.070" v="434" actId="20577"/>
          <ac:spMkLst>
            <pc:docMk/>
            <pc:sldMk cId="1821239835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D95B98DC-1481-4527-AFAA-A527051B11D7}" dt="2024-04-10T14:38:12.734" v="506" actId="6549"/>
          <ac:spMkLst>
            <pc:docMk/>
            <pc:sldMk cId="1821239835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D95B98DC-1481-4527-AFAA-A527051B11D7}" dt="2024-04-10T14:37:45.688" v="491" actId="1076"/>
          <ac:spMkLst>
            <pc:docMk/>
            <pc:sldMk cId="1821239835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D95B98DC-1481-4527-AFAA-A527051B11D7}" dt="2024-04-10T14:38:16.455" v="507" actId="1076"/>
          <ac:picMkLst>
            <pc:docMk/>
            <pc:sldMk cId="1821239835" sldId="260"/>
            <ac:picMk id="6" creationId="{CEABDF80-01FF-B71F-9D1A-DED5FA42C72F}"/>
          </ac:picMkLst>
        </pc:picChg>
        <pc:picChg chg="del">
          <ac:chgData name="Carmela Giglio" userId="7679140d-bd07-413c-9776-149d801d25e1" providerId="ADAL" clId="{D95B98DC-1481-4527-AFAA-A527051B11D7}" dt="2024-04-10T14:34:54.878" v="444" actId="478"/>
          <ac:picMkLst>
            <pc:docMk/>
            <pc:sldMk cId="1821239835" sldId="260"/>
            <ac:picMk id="7" creationId="{F8C6C902-EC30-4E55-71D4-ACB59F3B6B81}"/>
          </ac:picMkLst>
        </pc:picChg>
        <pc:picChg chg="add mod">
          <ac:chgData name="Carmela Giglio" userId="7679140d-bd07-413c-9776-149d801d25e1" providerId="ADAL" clId="{D95B98DC-1481-4527-AFAA-A527051B11D7}" dt="2024-04-10T14:38:17.977" v="508" actId="1076"/>
          <ac:picMkLst>
            <pc:docMk/>
            <pc:sldMk cId="1821239835" sldId="260"/>
            <ac:picMk id="9" creationId="{C5E6FF8E-905E-683D-C7E0-B49BCF11E697}"/>
          </ac:picMkLst>
        </pc:picChg>
        <pc:picChg chg="del">
          <ac:chgData name="Carmela Giglio" userId="7679140d-bd07-413c-9776-149d801d25e1" providerId="ADAL" clId="{D95B98DC-1481-4527-AFAA-A527051B11D7}" dt="2024-04-10T14:34:55.359" v="445" actId="478"/>
          <ac:picMkLst>
            <pc:docMk/>
            <pc:sldMk cId="1821239835" sldId="260"/>
            <ac:picMk id="10" creationId="{B2AA2888-CCA4-F893-AF04-339536879486}"/>
          </ac:picMkLst>
        </pc:picChg>
        <pc:picChg chg="add mod">
          <ac:chgData name="Carmela Giglio" userId="7679140d-bd07-413c-9776-149d801d25e1" providerId="ADAL" clId="{D95B98DC-1481-4527-AFAA-A527051B11D7}" dt="2024-04-10T14:38:22.074" v="511" actId="1076"/>
          <ac:picMkLst>
            <pc:docMk/>
            <pc:sldMk cId="1821239835" sldId="260"/>
            <ac:picMk id="12" creationId="{8EB23B37-FCF9-3314-966B-F0DF244D129D}"/>
          </ac:picMkLst>
        </pc:picChg>
      </pc:sldChg>
      <pc:sldChg chg="addSp delSp modSp add mod">
        <pc:chgData name="Carmela Giglio" userId="7679140d-bd07-413c-9776-149d801d25e1" providerId="ADAL" clId="{D95B98DC-1481-4527-AFAA-A527051B11D7}" dt="2024-04-10T14:40:41.455" v="563" actId="20577"/>
        <pc:sldMkLst>
          <pc:docMk/>
          <pc:sldMk cId="519188932" sldId="261"/>
        </pc:sldMkLst>
        <pc:spChg chg="mod">
          <ac:chgData name="Carmela Giglio" userId="7679140d-bd07-413c-9776-149d801d25e1" providerId="ADAL" clId="{D95B98DC-1481-4527-AFAA-A527051B11D7}" dt="2024-04-10T14:37:25.628" v="485" actId="20577"/>
          <ac:spMkLst>
            <pc:docMk/>
            <pc:sldMk cId="519188932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D95B98DC-1481-4527-AFAA-A527051B11D7}" dt="2024-04-10T14:40:33.880" v="559" actId="14100"/>
          <ac:spMkLst>
            <pc:docMk/>
            <pc:sldMk cId="519188932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D95B98DC-1481-4527-AFAA-A527051B11D7}" dt="2024-04-10T14:40:41.455" v="563" actId="20577"/>
          <ac:spMkLst>
            <pc:docMk/>
            <pc:sldMk cId="519188932" sldId="261"/>
            <ac:spMk id="4" creationId="{BDCE6C7E-36D5-1B0C-AE7F-7286A49B757A}"/>
          </ac:spMkLst>
        </pc:spChg>
        <pc:picChg chg="del">
          <ac:chgData name="Carmela Giglio" userId="7679140d-bd07-413c-9776-149d801d25e1" providerId="ADAL" clId="{D95B98DC-1481-4527-AFAA-A527051B11D7}" dt="2024-04-10T14:38:25.961" v="512" actId="478"/>
          <ac:picMkLst>
            <pc:docMk/>
            <pc:sldMk cId="519188932" sldId="261"/>
            <ac:picMk id="6" creationId="{CEABDF80-01FF-B71F-9D1A-DED5FA42C72F}"/>
          </ac:picMkLst>
        </pc:picChg>
        <pc:picChg chg="add del mod">
          <ac:chgData name="Carmela Giglio" userId="7679140d-bd07-413c-9776-149d801d25e1" providerId="ADAL" clId="{D95B98DC-1481-4527-AFAA-A527051B11D7}" dt="2024-04-10T14:40:12.583" v="548" actId="478"/>
          <ac:picMkLst>
            <pc:docMk/>
            <pc:sldMk cId="519188932" sldId="261"/>
            <ac:picMk id="7" creationId="{4BE4E165-C1A6-E4CF-39F6-FA3DA307479E}"/>
          </ac:picMkLst>
        </pc:picChg>
        <pc:picChg chg="del">
          <ac:chgData name="Carmela Giglio" userId="7679140d-bd07-413c-9776-149d801d25e1" providerId="ADAL" clId="{D95B98DC-1481-4527-AFAA-A527051B11D7}" dt="2024-04-10T14:38:26.499" v="513" actId="478"/>
          <ac:picMkLst>
            <pc:docMk/>
            <pc:sldMk cId="519188932" sldId="261"/>
            <ac:picMk id="9" creationId="{C5E6FF8E-905E-683D-C7E0-B49BCF11E697}"/>
          </ac:picMkLst>
        </pc:picChg>
        <pc:picChg chg="add mod">
          <ac:chgData name="Carmela Giglio" userId="7679140d-bd07-413c-9776-149d801d25e1" providerId="ADAL" clId="{D95B98DC-1481-4527-AFAA-A527051B11D7}" dt="2024-04-10T14:40:36.735" v="561" actId="14100"/>
          <ac:picMkLst>
            <pc:docMk/>
            <pc:sldMk cId="519188932" sldId="261"/>
            <ac:picMk id="10" creationId="{6CC6AD97-1508-84B6-7536-5C0EFF332640}"/>
          </ac:picMkLst>
        </pc:picChg>
      </pc:sldChg>
      <pc:sldChg chg="del">
        <pc:chgData name="Carmela Giglio" userId="7679140d-bd07-413c-9776-149d801d25e1" providerId="ADAL" clId="{D95B98DC-1481-4527-AFAA-A527051B11D7}" dt="2024-04-10T13:08:42.347" v="22" actId="47"/>
        <pc:sldMkLst>
          <pc:docMk/>
          <pc:sldMk cId="1453366483" sldId="261"/>
        </pc:sldMkLst>
      </pc:sldChg>
      <pc:sldChg chg="addSp delSp modSp add mod">
        <pc:chgData name="Carmela Giglio" userId="7679140d-bd07-413c-9776-149d801d25e1" providerId="ADAL" clId="{D95B98DC-1481-4527-AFAA-A527051B11D7}" dt="2024-04-10T14:44:27.548" v="625" actId="21"/>
        <pc:sldMkLst>
          <pc:docMk/>
          <pc:sldMk cId="2804469378" sldId="262"/>
        </pc:sldMkLst>
        <pc:spChg chg="mod">
          <ac:chgData name="Carmela Giglio" userId="7679140d-bd07-413c-9776-149d801d25e1" providerId="ADAL" clId="{D95B98DC-1481-4527-AFAA-A527051B11D7}" dt="2024-04-10T14:40:54.743" v="592" actId="20577"/>
          <ac:spMkLst>
            <pc:docMk/>
            <pc:sldMk cId="2804469378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D95B98DC-1481-4527-AFAA-A527051B11D7}" dt="2024-04-10T14:44:27.548" v="625" actId="21"/>
          <ac:spMkLst>
            <pc:docMk/>
            <pc:sldMk cId="2804469378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D95B98DC-1481-4527-AFAA-A527051B11D7}" dt="2024-04-10T14:44:25.887" v="624" actId="20577"/>
          <ac:spMkLst>
            <pc:docMk/>
            <pc:sldMk cId="2804469378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D95B98DC-1481-4527-AFAA-A527051B11D7}" dt="2024-04-10T14:44:23.486" v="622" actId="1076"/>
          <ac:picMkLst>
            <pc:docMk/>
            <pc:sldMk cId="2804469378" sldId="262"/>
            <ac:picMk id="6" creationId="{5FE31455-8DDE-DACE-5F5C-366FB1258BF1}"/>
          </ac:picMkLst>
        </pc:picChg>
        <pc:picChg chg="del">
          <ac:chgData name="Carmela Giglio" userId="7679140d-bd07-413c-9776-149d801d25e1" providerId="ADAL" clId="{D95B98DC-1481-4527-AFAA-A527051B11D7}" dt="2024-04-10T14:41:17.816" v="593" actId="478"/>
          <ac:picMkLst>
            <pc:docMk/>
            <pc:sldMk cId="2804469378" sldId="262"/>
            <ac:picMk id="10" creationId="{6CC6AD97-1508-84B6-7536-5C0EFF332640}"/>
          </ac:picMkLst>
        </pc:picChg>
      </pc:sldChg>
      <pc:sldChg chg="del">
        <pc:chgData name="Carmela Giglio" userId="7679140d-bd07-413c-9776-149d801d25e1" providerId="ADAL" clId="{D95B98DC-1481-4527-AFAA-A527051B11D7}" dt="2024-04-10T13:08:43.184" v="23" actId="47"/>
        <pc:sldMkLst>
          <pc:docMk/>
          <pc:sldMk cId="3508209072" sldId="262"/>
        </pc:sldMkLst>
      </pc:sldChg>
      <pc:sldChg chg="addSp modSp add mod">
        <pc:chgData name="Carmela Giglio" userId="7679140d-bd07-413c-9776-149d801d25e1" providerId="ADAL" clId="{D95B98DC-1481-4527-AFAA-A527051B11D7}" dt="2024-04-10T14:47:31.975" v="693" actId="1076"/>
        <pc:sldMkLst>
          <pc:docMk/>
          <pc:sldMk cId="731312857" sldId="263"/>
        </pc:sldMkLst>
        <pc:spChg chg="mod">
          <ac:chgData name="Carmela Giglio" userId="7679140d-bd07-413c-9776-149d801d25e1" providerId="ADAL" clId="{D95B98DC-1481-4527-AFAA-A527051B11D7}" dt="2024-04-10T14:47:07.543" v="685" actId="14100"/>
          <ac:spMkLst>
            <pc:docMk/>
            <pc:sldMk cId="731312857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D95B98DC-1481-4527-AFAA-A527051B11D7}" dt="2024-04-10T14:46:43.854" v="680" actId="1076"/>
          <ac:spMkLst>
            <pc:docMk/>
            <pc:sldMk cId="731312857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D95B98DC-1481-4527-AFAA-A527051B11D7}" dt="2024-04-10T14:46:41.704" v="679" actId="1076"/>
          <ac:picMkLst>
            <pc:docMk/>
            <pc:sldMk cId="731312857" sldId="263"/>
            <ac:picMk id="6" creationId="{E8CE9AC2-2C87-75E4-19EB-0C2A0A393886}"/>
          </ac:picMkLst>
        </pc:picChg>
        <pc:picChg chg="add mod">
          <ac:chgData name="Carmela Giglio" userId="7679140d-bd07-413c-9776-149d801d25e1" providerId="ADAL" clId="{D95B98DC-1481-4527-AFAA-A527051B11D7}" dt="2024-04-10T14:47:20.992" v="690" actId="1076"/>
          <ac:picMkLst>
            <pc:docMk/>
            <pc:sldMk cId="731312857" sldId="263"/>
            <ac:picMk id="8" creationId="{6D159DD8-3686-F201-A617-838DD66A5BD7}"/>
          </ac:picMkLst>
        </pc:picChg>
        <pc:picChg chg="add mod">
          <ac:chgData name="Carmela Giglio" userId="7679140d-bd07-413c-9776-149d801d25e1" providerId="ADAL" clId="{D95B98DC-1481-4527-AFAA-A527051B11D7}" dt="2024-04-10T14:47:31.975" v="693" actId="1076"/>
          <ac:picMkLst>
            <pc:docMk/>
            <pc:sldMk cId="731312857" sldId="263"/>
            <ac:picMk id="10" creationId="{3DB05123-E456-2FF4-CDF0-2447FFA309AA}"/>
          </ac:picMkLst>
        </pc:picChg>
      </pc:sldChg>
      <pc:sldChg chg="del">
        <pc:chgData name="Carmela Giglio" userId="7679140d-bd07-413c-9776-149d801d25e1" providerId="ADAL" clId="{D95B98DC-1481-4527-AFAA-A527051B11D7}" dt="2024-04-10T13:08:43.710" v="24" actId="47"/>
        <pc:sldMkLst>
          <pc:docMk/>
          <pc:sldMk cId="3911299455" sldId="263"/>
        </pc:sldMkLst>
      </pc:sldChg>
      <pc:sldChg chg="add del">
        <pc:chgData name="Carmela Giglio" userId="7679140d-bd07-413c-9776-149d801d25e1" providerId="ADAL" clId="{D95B98DC-1481-4527-AFAA-A527051B11D7}" dt="2024-04-10T14:46:13.267" v="659" actId="47"/>
        <pc:sldMkLst>
          <pc:docMk/>
          <pc:sldMk cId="3427193019" sldId="264"/>
        </pc:sldMkLst>
      </pc:sldChg>
      <pc:sldChg chg="del">
        <pc:chgData name="Carmela Giglio" userId="7679140d-bd07-413c-9776-149d801d25e1" providerId="ADAL" clId="{D95B98DC-1481-4527-AFAA-A527051B11D7}" dt="2024-04-10T13:08:44.348" v="25" actId="47"/>
        <pc:sldMkLst>
          <pc:docMk/>
          <pc:sldMk cId="3536896937" sldId="264"/>
        </pc:sldMkLst>
      </pc:sldChg>
    </pc:docChg>
  </pc:docChgLst>
  <pc:docChgLst>
    <pc:chgData name="Carmela Giglio" userId="7679140d-bd07-413c-9776-149d801d25e1" providerId="ADAL" clId="{0137D32B-9010-4D03-9E6C-0349E92CA4CE}"/>
    <pc:docChg chg="undo custSel addSld delSld modSld">
      <pc:chgData name="Carmela Giglio" userId="7679140d-bd07-413c-9776-149d801d25e1" providerId="ADAL" clId="{0137D32B-9010-4D03-9E6C-0349E92CA4CE}" dt="2024-04-09T15:16:31.062" v="1051" actId="1076"/>
      <pc:docMkLst>
        <pc:docMk/>
      </pc:docMkLst>
      <pc:sldChg chg="modSp mod">
        <pc:chgData name="Carmela Giglio" userId="7679140d-bd07-413c-9776-149d801d25e1" providerId="ADAL" clId="{0137D32B-9010-4D03-9E6C-0349E92CA4CE}" dt="2024-04-09T12:18:57.523" v="2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0137D32B-9010-4D03-9E6C-0349E92CA4CE}" dt="2024-04-09T12:18:57.523" v="2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0137D32B-9010-4D03-9E6C-0349E92CA4CE}" dt="2024-04-09T13:23:15.813" v="139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0137D32B-9010-4D03-9E6C-0349E92CA4CE}" dt="2024-04-09T12:19:38.562" v="52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3:23:15.813" v="139" actId="14100"/>
          <ac:spMkLst>
            <pc:docMk/>
            <pc:sldMk cId="2711129071" sldId="257"/>
            <ac:spMk id="3" creationId="{625B88BB-CDA6-E4CC-64C3-0D2611428026}"/>
          </ac:spMkLst>
        </pc:spChg>
        <pc:picChg chg="add mod modCrop">
          <ac:chgData name="Carmela Giglio" userId="7679140d-bd07-413c-9776-149d801d25e1" providerId="ADAL" clId="{0137D32B-9010-4D03-9E6C-0349E92CA4CE}" dt="2024-04-09T13:23:13.778" v="138" actId="1076"/>
          <ac:picMkLst>
            <pc:docMk/>
            <pc:sldMk cId="2711129071" sldId="257"/>
            <ac:picMk id="6" creationId="{5A8B65A4-6218-9BF0-B8E5-615D0B3CAE34}"/>
          </ac:picMkLst>
        </pc:picChg>
        <pc:picChg chg="del">
          <ac:chgData name="Carmela Giglio" userId="7679140d-bd07-413c-9776-149d801d25e1" providerId="ADAL" clId="{0137D32B-9010-4D03-9E6C-0349E92CA4CE}" dt="2024-04-09T12:19:48.984" v="59" actId="478"/>
          <ac:picMkLst>
            <pc:docMk/>
            <pc:sldMk cId="2711129071" sldId="257"/>
            <ac:picMk id="7" creationId="{539390CC-329E-D5D7-6944-CA7AA608DEBC}"/>
          </ac:picMkLst>
        </pc:picChg>
        <pc:picChg chg="del">
          <ac:chgData name="Carmela Giglio" userId="7679140d-bd07-413c-9776-149d801d25e1" providerId="ADAL" clId="{0137D32B-9010-4D03-9E6C-0349E92CA4CE}" dt="2024-04-09T12:19:49.338" v="60" actId="478"/>
          <ac:picMkLst>
            <pc:docMk/>
            <pc:sldMk cId="2711129071" sldId="257"/>
            <ac:picMk id="10" creationId="{EF8C156C-92C1-0C74-33B9-9BD79CD10F43}"/>
          </ac:picMkLst>
        </pc:picChg>
      </pc:sldChg>
      <pc:sldChg chg="addSp delSp modSp add mod">
        <pc:chgData name="Carmela Giglio" userId="7679140d-bd07-413c-9776-149d801d25e1" providerId="ADAL" clId="{0137D32B-9010-4D03-9E6C-0349E92CA4CE}" dt="2024-04-09T13:57:09.088" v="327" actId="1076"/>
        <pc:sldMkLst>
          <pc:docMk/>
          <pc:sldMk cId="1818983917" sldId="258"/>
        </pc:sldMkLst>
        <pc:spChg chg="mod">
          <ac:chgData name="Carmela Giglio" userId="7679140d-bd07-413c-9776-149d801d25e1" providerId="ADAL" clId="{0137D32B-9010-4D03-9E6C-0349E92CA4CE}" dt="2024-04-09T13:40:47.273" v="311" actId="1076"/>
          <ac:spMkLst>
            <pc:docMk/>
            <pc:sldMk cId="181898391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3:41:24.106" v="325" actId="1076"/>
          <ac:spMkLst>
            <pc:docMk/>
            <pc:sldMk cId="181898391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3:39:49.489" v="292" actId="20577"/>
          <ac:spMkLst>
            <pc:docMk/>
            <pc:sldMk cId="1818983917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0137D32B-9010-4D03-9E6C-0349E92CA4CE}" dt="2024-04-09T13:57:06.897" v="326" actId="14100"/>
          <ac:spMkLst>
            <pc:docMk/>
            <pc:sldMk cId="1818983917" sldId="258"/>
            <ac:spMk id="8" creationId="{3C33E648-9DE1-A098-E6E8-67E269767CAC}"/>
          </ac:spMkLst>
        </pc:spChg>
        <pc:picChg chg="del">
          <ac:chgData name="Carmela Giglio" userId="7679140d-bd07-413c-9776-149d801d25e1" providerId="ADAL" clId="{0137D32B-9010-4D03-9E6C-0349E92CA4CE}" dt="2024-04-09T13:24:29.274" v="171" actId="478"/>
          <ac:picMkLst>
            <pc:docMk/>
            <pc:sldMk cId="1818983917" sldId="258"/>
            <ac:picMk id="6" creationId="{5A8B65A4-6218-9BF0-B8E5-615D0B3CAE34}"/>
          </ac:picMkLst>
        </pc:picChg>
        <pc:picChg chg="add mod">
          <ac:chgData name="Carmela Giglio" userId="7679140d-bd07-413c-9776-149d801d25e1" providerId="ADAL" clId="{0137D32B-9010-4D03-9E6C-0349E92CA4CE}" dt="2024-04-09T13:57:09.088" v="327" actId="1076"/>
          <ac:picMkLst>
            <pc:docMk/>
            <pc:sldMk cId="1818983917" sldId="258"/>
            <ac:picMk id="7" creationId="{DCD9A14D-7AAC-7014-5807-DD385562FB6E}"/>
          </ac:picMkLst>
        </pc:picChg>
      </pc:sldChg>
      <pc:sldChg chg="del">
        <pc:chgData name="Carmela Giglio" userId="7679140d-bd07-413c-9776-149d801d25e1" providerId="ADAL" clId="{0137D32B-9010-4D03-9E6C-0349E92CA4CE}" dt="2024-04-09T13:23:20.244" v="140" actId="47"/>
        <pc:sldMkLst>
          <pc:docMk/>
          <pc:sldMk cId="89307797" sldId="259"/>
        </pc:sldMkLst>
      </pc:sldChg>
      <pc:sldChg chg="addSp delSp modSp add mod">
        <pc:chgData name="Carmela Giglio" userId="7679140d-bd07-413c-9776-149d801d25e1" providerId="ADAL" clId="{0137D32B-9010-4D03-9E6C-0349E92CA4CE}" dt="2024-04-09T15:03:26.066" v="824" actId="20577"/>
        <pc:sldMkLst>
          <pc:docMk/>
          <pc:sldMk cId="2105401899" sldId="259"/>
        </pc:sldMkLst>
        <pc:spChg chg="mod">
          <ac:chgData name="Carmela Giglio" userId="7679140d-bd07-413c-9776-149d801d25e1" providerId="ADAL" clId="{0137D32B-9010-4D03-9E6C-0349E92CA4CE}" dt="2024-04-09T13:57:47.261" v="338" actId="20577"/>
          <ac:spMkLst>
            <pc:docMk/>
            <pc:sldMk cId="210540189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4:40:51.051" v="409" actId="20577"/>
          <ac:spMkLst>
            <pc:docMk/>
            <pc:sldMk cId="210540189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03:26.066" v="824" actId="20577"/>
          <ac:spMkLst>
            <pc:docMk/>
            <pc:sldMk cId="2105401899" sldId="259"/>
            <ac:spMk id="4" creationId="{BDCE6C7E-36D5-1B0C-AE7F-7286A49B757A}"/>
          </ac:spMkLst>
        </pc:spChg>
        <pc:spChg chg="del">
          <ac:chgData name="Carmela Giglio" userId="7679140d-bd07-413c-9776-149d801d25e1" providerId="ADAL" clId="{0137D32B-9010-4D03-9E6C-0349E92CA4CE}" dt="2024-04-09T14:07:17.201" v="347" actId="478"/>
          <ac:spMkLst>
            <pc:docMk/>
            <pc:sldMk cId="2105401899" sldId="259"/>
            <ac:spMk id="8" creationId="{3C33E648-9DE1-A098-E6E8-67E269767CAC}"/>
          </ac:spMkLst>
        </pc:spChg>
        <pc:picChg chg="add del mod">
          <ac:chgData name="Carmela Giglio" userId="7679140d-bd07-413c-9776-149d801d25e1" providerId="ADAL" clId="{0137D32B-9010-4D03-9E6C-0349E92CA4CE}" dt="2024-04-09T14:50:02.245" v="540" actId="21"/>
          <ac:picMkLst>
            <pc:docMk/>
            <pc:sldMk cId="2105401899" sldId="259"/>
            <ac:picMk id="6" creationId="{A3A613DC-1E24-B0E3-4E24-F7E0DBC951F5}"/>
          </ac:picMkLst>
        </pc:picChg>
        <pc:picChg chg="del">
          <ac:chgData name="Carmela Giglio" userId="7679140d-bd07-413c-9776-149d801d25e1" providerId="ADAL" clId="{0137D32B-9010-4D03-9E6C-0349E92CA4CE}" dt="2024-04-09T13:57:56.926" v="340" actId="478"/>
          <ac:picMkLst>
            <pc:docMk/>
            <pc:sldMk cId="2105401899" sldId="259"/>
            <ac:picMk id="7" creationId="{DCD9A14D-7AAC-7014-5807-DD385562FB6E}"/>
          </ac:picMkLst>
        </pc:picChg>
        <pc:picChg chg="add mod">
          <ac:chgData name="Carmela Giglio" userId="7679140d-bd07-413c-9776-149d801d25e1" providerId="ADAL" clId="{0137D32B-9010-4D03-9E6C-0349E92CA4CE}" dt="2024-04-09T15:03:15.764" v="793" actId="1076"/>
          <ac:picMkLst>
            <pc:docMk/>
            <pc:sldMk cId="2105401899" sldId="259"/>
            <ac:picMk id="10" creationId="{EDD4A1FD-9645-D12D-BA0E-F0B6D6CDE02D}"/>
          </ac:picMkLst>
        </pc:picChg>
      </pc:sldChg>
      <pc:sldChg chg="modSp add del mod">
        <pc:chgData name="Carmela Giglio" userId="7679140d-bd07-413c-9776-149d801d25e1" providerId="ADAL" clId="{0137D32B-9010-4D03-9E6C-0349E92CA4CE}" dt="2024-04-09T14:40:48.297" v="408" actId="47"/>
        <pc:sldMkLst>
          <pc:docMk/>
          <pc:sldMk cId="1697434826" sldId="260"/>
        </pc:sldMkLst>
        <pc:spChg chg="mod">
          <ac:chgData name="Carmela Giglio" userId="7679140d-bd07-413c-9776-149d801d25e1" providerId="ADAL" clId="{0137D32B-9010-4D03-9E6C-0349E92CA4CE}" dt="2024-04-09T14:15:36.192" v="385" actId="21"/>
          <ac:spMkLst>
            <pc:docMk/>
            <pc:sldMk cId="1697434826" sldId="260"/>
            <ac:spMk id="3" creationId="{625B88BB-CDA6-E4CC-64C3-0D2611428026}"/>
          </ac:spMkLst>
        </pc:spChg>
      </pc:sldChg>
      <pc:sldChg chg="del">
        <pc:chgData name="Carmela Giglio" userId="7679140d-bd07-413c-9776-149d801d25e1" providerId="ADAL" clId="{0137D32B-9010-4D03-9E6C-0349E92CA4CE}" dt="2024-04-09T13:23:20.930" v="141" actId="47"/>
        <pc:sldMkLst>
          <pc:docMk/>
          <pc:sldMk cId="3680724984" sldId="260"/>
        </pc:sldMkLst>
      </pc:sldChg>
      <pc:sldChg chg="addSp delSp modSp add mod">
        <pc:chgData name="Carmela Giglio" userId="7679140d-bd07-413c-9776-149d801d25e1" providerId="ADAL" clId="{0137D32B-9010-4D03-9E6C-0349E92CA4CE}" dt="2024-04-09T15:02:58.173" v="791" actId="1076"/>
        <pc:sldMkLst>
          <pc:docMk/>
          <pc:sldMk cId="2184988432" sldId="261"/>
        </pc:sldMkLst>
        <pc:spChg chg="mod">
          <ac:chgData name="Carmela Giglio" userId="7679140d-bd07-413c-9776-149d801d25e1" providerId="ADAL" clId="{0137D32B-9010-4D03-9E6C-0349E92CA4CE}" dt="2024-04-09T15:01:18.551" v="667" actId="14100"/>
          <ac:spMkLst>
            <pc:docMk/>
            <pc:sldMk cId="2184988432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02:45.760" v="780" actId="14100"/>
          <ac:spMkLst>
            <pc:docMk/>
            <pc:sldMk cId="2184988432" sldId="261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0137D32B-9010-4D03-9E6C-0349E92CA4CE}" dt="2024-04-09T15:01:28.999" v="671" actId="478"/>
          <ac:picMkLst>
            <pc:docMk/>
            <pc:sldMk cId="2184988432" sldId="261"/>
            <ac:picMk id="5" creationId="{A3A613DC-1E24-B0E3-4E24-F7E0DBC951F5}"/>
          </ac:picMkLst>
        </pc:picChg>
        <pc:picChg chg="del">
          <ac:chgData name="Carmela Giglio" userId="7679140d-bd07-413c-9776-149d801d25e1" providerId="ADAL" clId="{0137D32B-9010-4D03-9E6C-0349E92CA4CE}" dt="2024-04-09T14:40:54.904" v="411" actId="478"/>
          <ac:picMkLst>
            <pc:docMk/>
            <pc:sldMk cId="2184988432" sldId="261"/>
            <ac:picMk id="6" creationId="{A3A613DC-1E24-B0E3-4E24-F7E0DBC951F5}"/>
          </ac:picMkLst>
        </pc:picChg>
        <pc:picChg chg="add del mod">
          <ac:chgData name="Carmela Giglio" userId="7679140d-bd07-413c-9776-149d801d25e1" providerId="ADAL" clId="{0137D32B-9010-4D03-9E6C-0349E92CA4CE}" dt="2024-04-09T15:02:10.719" v="771" actId="478"/>
          <ac:picMkLst>
            <pc:docMk/>
            <pc:sldMk cId="2184988432" sldId="261"/>
            <ac:picMk id="8" creationId="{43BA2A0C-7AD1-6B11-308E-05F8DDE2FE7C}"/>
          </ac:picMkLst>
        </pc:picChg>
        <pc:picChg chg="add mod">
          <ac:chgData name="Carmela Giglio" userId="7679140d-bd07-413c-9776-149d801d25e1" providerId="ADAL" clId="{0137D32B-9010-4D03-9E6C-0349E92CA4CE}" dt="2024-04-09T15:02:46.530" v="781" actId="1076"/>
          <ac:picMkLst>
            <pc:docMk/>
            <pc:sldMk cId="2184988432" sldId="261"/>
            <ac:picMk id="10" creationId="{2FB3AE74-3C04-6FF8-BCB4-F47EC055D2CB}"/>
          </ac:picMkLst>
        </pc:picChg>
        <pc:picChg chg="add mod">
          <ac:chgData name="Carmela Giglio" userId="7679140d-bd07-413c-9776-149d801d25e1" providerId="ADAL" clId="{0137D32B-9010-4D03-9E6C-0349E92CA4CE}" dt="2024-04-09T15:02:53.414" v="787" actId="1076"/>
          <ac:picMkLst>
            <pc:docMk/>
            <pc:sldMk cId="2184988432" sldId="261"/>
            <ac:picMk id="12" creationId="{2EFD1BE6-983E-F127-C5D5-D4F932A7799F}"/>
          </ac:picMkLst>
        </pc:picChg>
        <pc:picChg chg="add mod">
          <ac:chgData name="Carmela Giglio" userId="7679140d-bd07-413c-9776-149d801d25e1" providerId="ADAL" clId="{0137D32B-9010-4D03-9E6C-0349E92CA4CE}" dt="2024-04-09T15:02:58.173" v="791" actId="1076"/>
          <ac:picMkLst>
            <pc:docMk/>
            <pc:sldMk cId="2184988432" sldId="261"/>
            <ac:picMk id="14" creationId="{97752239-8F26-1B89-93D1-7BC8229DA5B3}"/>
          </ac:picMkLst>
        </pc:picChg>
      </pc:sldChg>
      <pc:sldChg chg="del">
        <pc:chgData name="Carmela Giglio" userId="7679140d-bd07-413c-9776-149d801d25e1" providerId="ADAL" clId="{0137D32B-9010-4D03-9E6C-0349E92CA4CE}" dt="2024-04-09T13:23:21.911" v="142" actId="47"/>
        <pc:sldMkLst>
          <pc:docMk/>
          <pc:sldMk cId="4240425811" sldId="261"/>
        </pc:sldMkLst>
      </pc:sldChg>
      <pc:sldChg chg="addSp delSp modSp add mod">
        <pc:chgData name="Carmela Giglio" userId="7679140d-bd07-413c-9776-149d801d25e1" providerId="ADAL" clId="{0137D32B-9010-4D03-9E6C-0349E92CA4CE}" dt="2024-04-09T15:15:13.743" v="1011" actId="1076"/>
        <pc:sldMkLst>
          <pc:docMk/>
          <pc:sldMk cId="3991165554" sldId="262"/>
        </pc:sldMkLst>
        <pc:spChg chg="mod">
          <ac:chgData name="Carmela Giglio" userId="7679140d-bd07-413c-9776-149d801d25e1" providerId="ADAL" clId="{0137D32B-9010-4D03-9E6C-0349E92CA4CE}" dt="2024-04-09T15:07:14.769" v="833" actId="20577"/>
          <ac:spMkLst>
            <pc:docMk/>
            <pc:sldMk cId="3991165554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5:15:09.597" v="1010" actId="20577"/>
          <ac:spMkLst>
            <pc:docMk/>
            <pc:sldMk cId="3991165554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12:15.635" v="908" actId="20577"/>
          <ac:spMkLst>
            <pc:docMk/>
            <pc:sldMk cId="3991165554" sldId="262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0137D32B-9010-4D03-9E6C-0349E92CA4CE}" dt="2024-04-09T15:14:19.235" v="1001" actId="478"/>
          <ac:picMkLst>
            <pc:docMk/>
            <pc:sldMk cId="3991165554" sldId="262"/>
            <ac:picMk id="6" creationId="{0DBC8169-E432-229C-30A9-7D4EABAFBBA2}"/>
          </ac:picMkLst>
        </pc:picChg>
        <pc:picChg chg="add mod">
          <ac:chgData name="Carmela Giglio" userId="7679140d-bd07-413c-9776-149d801d25e1" providerId="ADAL" clId="{0137D32B-9010-4D03-9E6C-0349E92CA4CE}" dt="2024-04-09T15:15:13.743" v="1011" actId="1076"/>
          <ac:picMkLst>
            <pc:docMk/>
            <pc:sldMk cId="3991165554" sldId="262"/>
            <ac:picMk id="8" creationId="{FD0E71F1-450E-3C56-531E-413F5D5B6D2A}"/>
          </ac:picMkLst>
        </pc:picChg>
        <pc:picChg chg="del">
          <ac:chgData name="Carmela Giglio" userId="7679140d-bd07-413c-9776-149d801d25e1" providerId="ADAL" clId="{0137D32B-9010-4D03-9E6C-0349E92CA4CE}" dt="2024-04-09T15:08:25.408" v="837" actId="478"/>
          <ac:picMkLst>
            <pc:docMk/>
            <pc:sldMk cId="3991165554" sldId="262"/>
            <ac:picMk id="10" creationId="{2FB3AE74-3C04-6FF8-BCB4-F47EC055D2CB}"/>
          </ac:picMkLst>
        </pc:picChg>
        <pc:picChg chg="del">
          <ac:chgData name="Carmela Giglio" userId="7679140d-bd07-413c-9776-149d801d25e1" providerId="ADAL" clId="{0137D32B-9010-4D03-9E6C-0349E92CA4CE}" dt="2024-04-09T15:08:24.122" v="836" actId="478"/>
          <ac:picMkLst>
            <pc:docMk/>
            <pc:sldMk cId="3991165554" sldId="262"/>
            <ac:picMk id="12" creationId="{2EFD1BE6-983E-F127-C5D5-D4F932A7799F}"/>
          </ac:picMkLst>
        </pc:picChg>
        <pc:picChg chg="del">
          <ac:chgData name="Carmela Giglio" userId="7679140d-bd07-413c-9776-149d801d25e1" providerId="ADAL" clId="{0137D32B-9010-4D03-9E6C-0349E92CA4CE}" dt="2024-04-09T15:08:23.488" v="835" actId="478"/>
          <ac:picMkLst>
            <pc:docMk/>
            <pc:sldMk cId="3991165554" sldId="262"/>
            <ac:picMk id="14" creationId="{97752239-8F26-1B89-93D1-7BC8229DA5B3}"/>
          </ac:picMkLst>
        </pc:picChg>
      </pc:sldChg>
      <pc:sldChg chg="addSp modSp add mod">
        <pc:chgData name="Carmela Giglio" userId="7679140d-bd07-413c-9776-149d801d25e1" providerId="ADAL" clId="{0137D32B-9010-4D03-9E6C-0349E92CA4CE}" dt="2024-04-09T15:16:31.062" v="1051" actId="1076"/>
        <pc:sldMkLst>
          <pc:docMk/>
          <pc:sldMk cId="1663073243" sldId="263"/>
        </pc:sldMkLst>
        <pc:spChg chg="mod">
          <ac:chgData name="Carmela Giglio" userId="7679140d-bd07-413c-9776-149d801d25e1" providerId="ADAL" clId="{0137D32B-9010-4D03-9E6C-0349E92CA4CE}" dt="2024-04-09T15:15:35.780" v="1031" actId="20577"/>
          <ac:spMkLst>
            <pc:docMk/>
            <pc:sldMk cId="1663073243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5:16:29.607" v="1050" actId="14100"/>
          <ac:spMkLst>
            <pc:docMk/>
            <pc:sldMk cId="1663073243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16:24.763" v="1049" actId="14100"/>
          <ac:spMkLst>
            <pc:docMk/>
            <pc:sldMk cId="1663073243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0137D32B-9010-4D03-9E6C-0349E92CA4CE}" dt="2024-04-09T15:16:31.062" v="1051" actId="1076"/>
          <ac:picMkLst>
            <pc:docMk/>
            <pc:sldMk cId="1663073243" sldId="263"/>
            <ac:picMk id="6" creationId="{F2D22824-67D6-CAEB-E378-F1777CBB45FA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D749E615-A54E-4149-8EA3-B2F34FB0199B}"/>
    <pc:docChg chg="custSel addSld delSld modSld">
      <pc:chgData name="Carmela Giglio" userId="7679140d-bd07-413c-9776-149d801d25e1" providerId="ADAL" clId="{D749E615-A54E-4149-8EA3-B2F34FB0199B}" dt="2024-04-09T12:06:13.564" v="446" actId="14100"/>
      <pc:docMkLst>
        <pc:docMk/>
      </pc:docMkLst>
      <pc:sldChg chg="modSp mod">
        <pc:chgData name="Carmela Giglio" userId="7679140d-bd07-413c-9776-149d801d25e1" providerId="ADAL" clId="{D749E615-A54E-4149-8EA3-B2F34FB0199B}" dt="2024-04-09T11:27:52.578" v="7" actId="20577"/>
        <pc:sldMkLst>
          <pc:docMk/>
          <pc:sldMk cId="594806665" sldId="256"/>
        </pc:sldMkLst>
        <pc:spChg chg="mod">
          <ac:chgData name="Carmela Giglio" userId="7679140d-bd07-413c-9776-149d801d25e1" providerId="ADAL" clId="{D749E615-A54E-4149-8EA3-B2F34FB0199B}" dt="2024-04-09T11:27:52.578" v="7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D749E615-A54E-4149-8EA3-B2F34FB0199B}" dt="2024-04-09T11:31:00.379" v="61" actId="1076"/>
        <pc:sldMkLst>
          <pc:docMk/>
          <pc:sldMk cId="2711129071" sldId="257"/>
        </pc:sldMkLst>
        <pc:spChg chg="mod">
          <ac:chgData name="Carmela Giglio" userId="7679140d-bd07-413c-9776-149d801d25e1" providerId="ADAL" clId="{D749E615-A54E-4149-8EA3-B2F34FB0199B}" dt="2024-04-09T11:27:57.306" v="15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30:32.696" v="55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30:53.109" v="59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D749E615-A54E-4149-8EA3-B2F34FB0199B}" dt="2024-04-09T11:28:19.963" v="20" actId="478"/>
          <ac:picMkLst>
            <pc:docMk/>
            <pc:sldMk cId="2711129071" sldId="257"/>
            <ac:picMk id="6" creationId="{CA8485EC-1D8C-1501-48A4-BA95AFB2F3CC}"/>
          </ac:picMkLst>
        </pc:picChg>
        <pc:picChg chg="add mod">
          <ac:chgData name="Carmela Giglio" userId="7679140d-bd07-413c-9776-149d801d25e1" providerId="ADAL" clId="{D749E615-A54E-4149-8EA3-B2F34FB0199B}" dt="2024-04-09T11:30:51.345" v="57" actId="1076"/>
          <ac:picMkLst>
            <pc:docMk/>
            <pc:sldMk cId="2711129071" sldId="257"/>
            <ac:picMk id="7" creationId="{539390CC-329E-D5D7-6944-CA7AA608DEBC}"/>
          </ac:picMkLst>
        </pc:picChg>
        <pc:picChg chg="del">
          <ac:chgData name="Carmela Giglio" userId="7679140d-bd07-413c-9776-149d801d25e1" providerId="ADAL" clId="{D749E615-A54E-4149-8EA3-B2F34FB0199B}" dt="2024-04-09T11:28:17.543" v="17" actId="478"/>
          <ac:picMkLst>
            <pc:docMk/>
            <pc:sldMk cId="2711129071" sldId="257"/>
            <ac:picMk id="9" creationId="{BD9FEF0B-6FC7-61D1-D41E-EC9016A27EF2}"/>
          </ac:picMkLst>
        </pc:picChg>
        <pc:picChg chg="add mod">
          <ac:chgData name="Carmela Giglio" userId="7679140d-bd07-413c-9776-149d801d25e1" providerId="ADAL" clId="{D749E615-A54E-4149-8EA3-B2F34FB0199B}" dt="2024-04-09T11:31:00.379" v="61" actId="1076"/>
          <ac:picMkLst>
            <pc:docMk/>
            <pc:sldMk cId="2711129071" sldId="257"/>
            <ac:picMk id="10" creationId="{EF8C156C-92C1-0C74-33B9-9BD79CD10F43}"/>
          </ac:picMkLst>
        </pc:picChg>
        <pc:picChg chg="del">
          <ac:chgData name="Carmela Giglio" userId="7679140d-bd07-413c-9776-149d801d25e1" providerId="ADAL" clId="{D749E615-A54E-4149-8EA3-B2F34FB0199B}" dt="2024-04-09T11:28:18.057" v="18" actId="478"/>
          <ac:picMkLst>
            <pc:docMk/>
            <pc:sldMk cId="2711129071" sldId="257"/>
            <ac:picMk id="11" creationId="{050F63D4-E053-DA17-25B3-782296140884}"/>
          </ac:picMkLst>
        </pc:picChg>
      </pc:sldChg>
      <pc:sldChg chg="addSp modSp add del mod">
        <pc:chgData name="Carmela Giglio" userId="7679140d-bd07-413c-9776-149d801d25e1" providerId="ADAL" clId="{D749E615-A54E-4149-8EA3-B2F34FB0199B}" dt="2024-04-09T11:55:01.126" v="301" actId="47"/>
        <pc:sldMkLst>
          <pc:docMk/>
          <pc:sldMk cId="2400035215" sldId="258"/>
        </pc:sldMkLst>
        <pc:spChg chg="mod">
          <ac:chgData name="Carmela Giglio" userId="7679140d-bd07-413c-9776-149d801d25e1" providerId="ADAL" clId="{D749E615-A54E-4149-8EA3-B2F34FB0199B}" dt="2024-04-09T11:46:18.928" v="152" actId="1076"/>
          <ac:spMkLst>
            <pc:docMk/>
            <pc:sldMk cId="2400035215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48:59.546" v="192" actId="14100"/>
          <ac:spMkLst>
            <pc:docMk/>
            <pc:sldMk cId="2400035215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49:31.786" v="264" actId="1076"/>
          <ac:spMkLst>
            <pc:docMk/>
            <pc:sldMk cId="2400035215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D749E615-A54E-4149-8EA3-B2F34FB0199B}" dt="2024-04-09T11:50:50.371" v="265" actId="14100"/>
          <ac:spMkLst>
            <pc:docMk/>
            <pc:sldMk cId="2400035215" sldId="258"/>
            <ac:spMk id="5" creationId="{C703CBE0-8082-E4F6-F8FB-FC496CED5732}"/>
          </ac:spMkLst>
        </pc:spChg>
        <pc:picChg chg="add mod">
          <ac:chgData name="Carmela Giglio" userId="7679140d-bd07-413c-9776-149d801d25e1" providerId="ADAL" clId="{D749E615-A54E-4149-8EA3-B2F34FB0199B}" dt="2024-04-09T11:49:13.659" v="197" actId="1076"/>
          <ac:picMkLst>
            <pc:docMk/>
            <pc:sldMk cId="2400035215" sldId="258"/>
            <ac:picMk id="7" creationId="{63F64C1F-5D61-0A78-F73E-1B253F002A3C}"/>
          </ac:picMkLst>
        </pc:picChg>
      </pc:sldChg>
      <pc:sldChg chg="del">
        <pc:chgData name="Carmela Giglio" userId="7679140d-bd07-413c-9776-149d801d25e1" providerId="ADAL" clId="{D749E615-A54E-4149-8EA3-B2F34FB0199B}" dt="2024-04-09T11:28:21.931" v="21" actId="47"/>
        <pc:sldMkLst>
          <pc:docMk/>
          <pc:sldMk cId="3295014991" sldId="258"/>
        </pc:sldMkLst>
      </pc:sldChg>
      <pc:sldChg chg="modSp add mod">
        <pc:chgData name="Carmela Giglio" userId="7679140d-bd07-413c-9776-149d801d25e1" providerId="ADAL" clId="{D749E615-A54E-4149-8EA3-B2F34FB0199B}" dt="2024-04-09T11:55:24.873" v="350" actId="20577"/>
        <pc:sldMkLst>
          <pc:docMk/>
          <pc:sldMk cId="89307797" sldId="259"/>
        </pc:sldMkLst>
        <pc:spChg chg="mod">
          <ac:chgData name="Carmela Giglio" userId="7679140d-bd07-413c-9776-149d801d25e1" providerId="ADAL" clId="{D749E615-A54E-4149-8EA3-B2F34FB0199B}" dt="2024-04-09T11:55:24.873" v="350" actId="20577"/>
          <ac:spMkLst>
            <pc:docMk/>
            <pc:sldMk cId="89307797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53:48.943" v="294" actId="14100"/>
          <ac:spMkLst>
            <pc:docMk/>
            <pc:sldMk cId="89307797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53:53.118" v="296" actId="14100"/>
          <ac:spMkLst>
            <pc:docMk/>
            <pc:sldMk cId="89307797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1:54:48.556" v="299" actId="20577"/>
          <ac:spMkLst>
            <pc:docMk/>
            <pc:sldMk cId="89307797" sldId="259"/>
            <ac:spMk id="5" creationId="{C703CBE0-8082-E4F6-F8FB-FC496CED5732}"/>
          </ac:spMkLst>
        </pc:spChg>
        <pc:picChg chg="mod">
          <ac:chgData name="Carmela Giglio" userId="7679140d-bd07-413c-9776-149d801d25e1" providerId="ADAL" clId="{D749E615-A54E-4149-8EA3-B2F34FB0199B}" dt="2024-04-09T11:54:53.394" v="300" actId="1076"/>
          <ac:picMkLst>
            <pc:docMk/>
            <pc:sldMk cId="89307797" sldId="259"/>
            <ac:picMk id="7" creationId="{63F64C1F-5D61-0A78-F73E-1B253F002A3C}"/>
          </ac:picMkLst>
        </pc:picChg>
      </pc:sldChg>
      <pc:sldChg chg="del">
        <pc:chgData name="Carmela Giglio" userId="7679140d-bd07-413c-9776-149d801d25e1" providerId="ADAL" clId="{D749E615-A54E-4149-8EA3-B2F34FB0199B}" dt="2024-04-09T11:28:22.533" v="22" actId="47"/>
        <pc:sldMkLst>
          <pc:docMk/>
          <pc:sldMk cId="764098667" sldId="259"/>
        </pc:sldMkLst>
      </pc:sldChg>
      <pc:sldChg chg="del">
        <pc:chgData name="Carmela Giglio" userId="7679140d-bd07-413c-9776-149d801d25e1" providerId="ADAL" clId="{D749E615-A54E-4149-8EA3-B2F34FB0199B}" dt="2024-04-09T11:28:23.069" v="23" actId="47"/>
        <pc:sldMkLst>
          <pc:docMk/>
          <pc:sldMk cId="191879664" sldId="260"/>
        </pc:sldMkLst>
      </pc:sldChg>
      <pc:sldChg chg="addSp delSp modSp add mod">
        <pc:chgData name="Carmela Giglio" userId="7679140d-bd07-413c-9776-149d801d25e1" providerId="ADAL" clId="{D749E615-A54E-4149-8EA3-B2F34FB0199B}" dt="2024-04-09T11:59:56.938" v="377" actId="14100"/>
        <pc:sldMkLst>
          <pc:docMk/>
          <pc:sldMk cId="3680724984" sldId="260"/>
        </pc:sldMkLst>
        <pc:spChg chg="mod">
          <ac:chgData name="Carmela Giglio" userId="7679140d-bd07-413c-9776-149d801d25e1" providerId="ADAL" clId="{D749E615-A54E-4149-8EA3-B2F34FB0199B}" dt="2024-04-09T11:55:17.978" v="323" actId="20577"/>
          <ac:spMkLst>
            <pc:docMk/>
            <pc:sldMk cId="3680724984" sldId="260"/>
            <ac:spMk id="2" creationId="{72994B8C-D513-9506-040A-538333E2333B}"/>
          </ac:spMkLst>
        </pc:spChg>
        <pc:spChg chg="del">
          <ac:chgData name="Carmela Giglio" userId="7679140d-bd07-413c-9776-149d801d25e1" providerId="ADAL" clId="{D749E615-A54E-4149-8EA3-B2F34FB0199B}" dt="2024-04-09T11:55:36.025" v="352" actId="478"/>
          <ac:spMkLst>
            <pc:docMk/>
            <pc:sldMk cId="368072498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59:56.938" v="377" actId="14100"/>
          <ac:spMkLst>
            <pc:docMk/>
            <pc:sldMk cId="3680724984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1:56:33.488" v="372" actId="14100"/>
          <ac:spMkLst>
            <pc:docMk/>
            <pc:sldMk cId="3680724984" sldId="260"/>
            <ac:spMk id="5" creationId="{C703CBE0-8082-E4F6-F8FB-FC496CED5732}"/>
          </ac:spMkLst>
        </pc:spChg>
        <pc:spChg chg="add del mod">
          <ac:chgData name="Carmela Giglio" userId="7679140d-bd07-413c-9776-149d801d25e1" providerId="ADAL" clId="{D749E615-A54E-4149-8EA3-B2F34FB0199B}" dt="2024-04-09T11:55:38.544" v="353" actId="478"/>
          <ac:spMkLst>
            <pc:docMk/>
            <pc:sldMk cId="3680724984" sldId="260"/>
            <ac:spMk id="8" creationId="{57B50FD5-C534-DBF7-CE4F-7ED1B0A7634E}"/>
          </ac:spMkLst>
        </pc:spChg>
        <pc:picChg chg="del">
          <ac:chgData name="Carmela Giglio" userId="7679140d-bd07-413c-9776-149d801d25e1" providerId="ADAL" clId="{D749E615-A54E-4149-8EA3-B2F34FB0199B}" dt="2024-04-09T11:55:44.079" v="357" actId="478"/>
          <ac:picMkLst>
            <pc:docMk/>
            <pc:sldMk cId="3680724984" sldId="260"/>
            <ac:picMk id="7" creationId="{63F64C1F-5D61-0A78-F73E-1B253F002A3C}"/>
          </ac:picMkLst>
        </pc:picChg>
        <pc:picChg chg="add mod">
          <ac:chgData name="Carmela Giglio" userId="7679140d-bd07-413c-9776-149d801d25e1" providerId="ADAL" clId="{D749E615-A54E-4149-8EA3-B2F34FB0199B}" dt="2024-04-09T11:56:35.491" v="374" actId="14100"/>
          <ac:picMkLst>
            <pc:docMk/>
            <pc:sldMk cId="3680724984" sldId="260"/>
            <ac:picMk id="10" creationId="{C47CAC82-E5C9-B54E-51BA-3A7EF2BFC269}"/>
          </ac:picMkLst>
        </pc:picChg>
      </pc:sldChg>
      <pc:sldChg chg="del">
        <pc:chgData name="Carmela Giglio" userId="7679140d-bd07-413c-9776-149d801d25e1" providerId="ADAL" clId="{D749E615-A54E-4149-8EA3-B2F34FB0199B}" dt="2024-04-09T11:28:23.618" v="24" actId="47"/>
        <pc:sldMkLst>
          <pc:docMk/>
          <pc:sldMk cId="566362006" sldId="261"/>
        </pc:sldMkLst>
      </pc:sldChg>
      <pc:sldChg chg="addSp delSp modSp add mod">
        <pc:chgData name="Carmela Giglio" userId="7679140d-bd07-413c-9776-149d801d25e1" providerId="ADAL" clId="{D749E615-A54E-4149-8EA3-B2F34FB0199B}" dt="2024-04-09T12:06:13.564" v="446" actId="14100"/>
        <pc:sldMkLst>
          <pc:docMk/>
          <pc:sldMk cId="4240425811" sldId="261"/>
        </pc:sldMkLst>
        <pc:spChg chg="mod">
          <ac:chgData name="Carmela Giglio" userId="7679140d-bd07-413c-9776-149d801d25e1" providerId="ADAL" clId="{D749E615-A54E-4149-8EA3-B2F34FB0199B}" dt="2024-04-09T12:06:13.564" v="446" actId="14100"/>
          <ac:spMkLst>
            <pc:docMk/>
            <pc:sldMk cId="4240425811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2:04:05.512" v="430" actId="20577"/>
          <ac:spMkLst>
            <pc:docMk/>
            <pc:sldMk cId="4240425811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2:06:09.093" v="444" actId="1076"/>
          <ac:spMkLst>
            <pc:docMk/>
            <pc:sldMk cId="4240425811" sldId="261"/>
            <ac:spMk id="5" creationId="{C703CBE0-8082-E4F6-F8FB-FC496CED5732}"/>
          </ac:spMkLst>
        </pc:spChg>
        <pc:picChg chg="add del mod">
          <ac:chgData name="Carmela Giglio" userId="7679140d-bd07-413c-9776-149d801d25e1" providerId="ADAL" clId="{D749E615-A54E-4149-8EA3-B2F34FB0199B}" dt="2024-04-09T12:05:54.133" v="436" actId="478"/>
          <ac:picMkLst>
            <pc:docMk/>
            <pc:sldMk cId="4240425811" sldId="261"/>
            <ac:picMk id="6" creationId="{DF331FC4-6AAE-2371-F0C7-A9CD4F80EADC}"/>
          </ac:picMkLst>
        </pc:picChg>
        <pc:picChg chg="add mod">
          <ac:chgData name="Carmela Giglio" userId="7679140d-bd07-413c-9776-149d801d25e1" providerId="ADAL" clId="{D749E615-A54E-4149-8EA3-B2F34FB0199B}" dt="2024-04-09T12:06:06.873" v="443" actId="1076"/>
          <ac:picMkLst>
            <pc:docMk/>
            <pc:sldMk cId="4240425811" sldId="261"/>
            <ac:picMk id="8" creationId="{4810934B-EB49-A45C-670F-3799A8CB49F9}"/>
          </ac:picMkLst>
        </pc:picChg>
        <pc:picChg chg="del">
          <ac:chgData name="Carmela Giglio" userId="7679140d-bd07-413c-9776-149d801d25e1" providerId="ADAL" clId="{D749E615-A54E-4149-8EA3-B2F34FB0199B}" dt="2024-04-09T12:03:44.255" v="424" actId="478"/>
          <ac:picMkLst>
            <pc:docMk/>
            <pc:sldMk cId="4240425811" sldId="261"/>
            <ac:picMk id="10" creationId="{C47CAC82-E5C9-B54E-51BA-3A7EF2BFC269}"/>
          </ac:picMkLst>
        </pc:picChg>
      </pc:sldChg>
      <pc:sldChg chg="del">
        <pc:chgData name="Carmela Giglio" userId="7679140d-bd07-413c-9776-149d801d25e1" providerId="ADAL" clId="{D749E615-A54E-4149-8EA3-B2F34FB0199B}" dt="2024-04-09T11:28:24.071" v="25" actId="47"/>
        <pc:sldMkLst>
          <pc:docMk/>
          <pc:sldMk cId="616763531" sldId="262"/>
        </pc:sldMkLst>
      </pc:sldChg>
      <pc:sldChg chg="del">
        <pc:chgData name="Carmela Giglio" userId="7679140d-bd07-413c-9776-149d801d25e1" providerId="ADAL" clId="{D749E615-A54E-4149-8EA3-B2F34FB0199B}" dt="2024-04-09T11:28:24.653" v="26" actId="47"/>
        <pc:sldMkLst>
          <pc:docMk/>
          <pc:sldMk cId="263166503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luna, Oggetto astronomico, pianeta, Spazio esterno&#10;&#10;Descrizione generata automaticamente">
            <a:extLst>
              <a:ext uri="{FF2B5EF4-FFF2-40B4-BE49-F238E27FC236}">
                <a16:creationId xmlns:a16="http://schemas.microsoft.com/office/drawing/2014/main" id="{0976D885-8FCB-AAB7-28F4-A390D67AE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9FDF075-3624-3358-ADB0-7C065741E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046174-A3B9-E87D-CFE1-75045870C2C9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bg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 Torino – BRAIN Volume D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88C61D6-659F-3EDB-F060-16CD3D5EA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60FE72-7124-871D-E326-8AEDCCE62596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1486B4-D064-C43B-6678-A31D74447894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D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786A72A-F12C-C4B3-755A-E21931B28D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06" y="528320"/>
            <a:ext cx="258337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07/05/24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941" y="0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Misurare la Terra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3941" y="1325563"/>
            <a:ext cx="8884988" cy="50777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Terra ha la forma di un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geoide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è leggermente appiattita ai poli e rigonfia all’equatore.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reticolato geografico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un insieme di immaginarie linee circolari; i punti di intersezione dell’asse di rotazione con la superficie sono chiamati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polo Nord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polo Sud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equatore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circonferenza più lunga, perpendicolare all’asse di rotazione terrestre,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divide il globo in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emisfero boreale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nord ed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emisfero australe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sud.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paralleli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sono circonferenze immaginarie, parallele all’equatore.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latitudine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corrisponde all’angolo che si forma tra l’equatore e un punto situato su un determinato parallelo, il cui vertice è posto al centro della Terra.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meridiani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sono semicirconferenze immaginarie che passano per il polo Nord e il polo Sud. Il meridiano che attraversa l’osservatorio astronomico di Greenwich (Londra) è 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meridiano 0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meridiano fondamentale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longitudine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l’angolo che si forma tra un punto posto sul meridiano 0 e un punto posto su un determinato meridiano, con il vertice lungo l’asse di rotazione terrestre.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Latitudine e longitudine si misurano in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(°) e nei loro sottomultipli.</a:t>
            </a:r>
          </a:p>
        </p:txBody>
      </p:sp>
      <p:pic>
        <p:nvPicPr>
          <p:cNvPr id="6" name="Immagine 5" descr="Immagine che contiene testo, diagramma, mappa, cerchio&#10;&#10;Descrizione generata automaticamente">
            <a:extLst>
              <a:ext uri="{FF2B5EF4-FFF2-40B4-BE49-F238E27FC236}">
                <a16:creationId xmlns:a16="http://schemas.microsoft.com/office/drawing/2014/main" id="{27528864-7026-6E4A-4E1F-95D351F2B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63" y="2674279"/>
            <a:ext cx="2171700" cy="3901440"/>
          </a:xfrm>
          <a:prstGeom prst="rect">
            <a:avLst/>
          </a:prstGeom>
        </p:spPr>
      </p:pic>
      <p:pic>
        <p:nvPicPr>
          <p:cNvPr id="8" name="Immagine 7" descr="Immagine che contiene testo, diagramma, mappa, cerchio&#10;&#10;Descrizione generata automaticamente">
            <a:extLst>
              <a:ext uri="{FF2B5EF4-FFF2-40B4-BE49-F238E27FC236}">
                <a16:creationId xmlns:a16="http://schemas.microsoft.com/office/drawing/2014/main" id="{AFCBE2BB-1199-5BF9-0717-71C3BE95B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63" y="431539"/>
            <a:ext cx="2095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243" y="0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movimenti della Terra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F72E97E-C972-112A-8AA5-20D17E6B1084}"/>
              </a:ext>
            </a:extLst>
          </p:cNvPr>
          <p:cNvSpPr txBox="1">
            <a:spLocks/>
          </p:cNvSpPr>
          <p:nvPr/>
        </p:nvSpPr>
        <p:spPr>
          <a:xfrm>
            <a:off x="507242" y="1325563"/>
            <a:ext cx="5978901" cy="4936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Terra non è immobile, ma compie alcuni importanti movimenti nello spazio.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 di rotazione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 Terra si svolge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intorno al suo asse di rotazione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ovest verso est; una rotazione completa avviene in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ore, 56 minuti, 4 secondi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(giorno sidereo).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causa della rotazione noi vediamo il Sole sorgere ogni giorno a oriente, spostarsi lungo la volta celeste e tramontare a occidente, ma si tratta di un moto apparente.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 di rivoluzione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 Terra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intorno al Sole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svolge lungo una traiettoria ellittica chiamata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orbita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Il tempo impiegato per percorrere l’intera orbita è il periodo di rivoluzione o anno solare e per la Terra è pari a circa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365 giorni, 5 ore, 48 minuti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Immagine 9" descr="Immagine che contiene Spazio esterno, Oggetto astronomico, pianeta, Universo&#10;&#10;Descrizione generata automaticamente">
            <a:extLst>
              <a:ext uri="{FF2B5EF4-FFF2-40B4-BE49-F238E27FC236}">
                <a16:creationId xmlns:a16="http://schemas.microsoft.com/office/drawing/2014/main" id="{1773FC64-0007-9C64-7BC2-4FA028CC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5" y="3735155"/>
            <a:ext cx="4183380" cy="2397131"/>
          </a:xfrm>
          <a:prstGeom prst="rect">
            <a:avLst/>
          </a:prstGeom>
        </p:spPr>
      </p:pic>
      <p:pic>
        <p:nvPicPr>
          <p:cNvPr id="12" name="Immagine 11" descr="Immagine che contiene Spazio esterno, pianeta, spazio, sfera&#10;&#10;Descrizione generata automaticamente">
            <a:extLst>
              <a:ext uri="{FF2B5EF4-FFF2-40B4-BE49-F238E27FC236}">
                <a16:creationId xmlns:a16="http://schemas.microsoft.com/office/drawing/2014/main" id="{D51838AB-62FB-62EB-DBDC-6B765D35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5" y="997204"/>
            <a:ext cx="4183380" cy="2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503" y="0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Rivoluzione e gravitazione universale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502" y="1325563"/>
            <a:ext cx="6576241" cy="53691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moto di rivoluzione è il movimento che la Terra compie spostandosi lungo una ben definita orbita intorno al Sole.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legge di gravitazione universale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due corpi di massa M e m, posti a una distanza R, si attraggono con una forza F definita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attrazione gravitazionale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forza di gravità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è direttamente proporzionale al prodotto delle due masse, direttamente proporzionale alla costante di gravitazione universale G, inversamente proporzionale al quadrato della distanza 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formula che descrive la legge della gravitazione universale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 = G × m × M/R2</a:t>
            </a:r>
            <a:endParaRPr lang="it-IT" sz="1800" b="0" i="0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movimento di rivoluzione descrive un’orbita ellittica nella quale il Sole occupa uno dei due fuochi. Il piano su cui risiede l’orbita è detto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piano dell’eclittica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punto dell’orbita nel quale la distanza Terra-Sole è massima è chiamato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afelio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Il punto in cui la distanza Terra-Sole è minima è chiamato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perielio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Immagine 7" descr="Immagine che contiene testo, schermata, cerchio, diagramma&#10;&#10;Descrizione generata automaticamente">
            <a:extLst>
              <a:ext uri="{FF2B5EF4-FFF2-40B4-BE49-F238E27FC236}">
                <a16:creationId xmlns:a16="http://schemas.microsoft.com/office/drawing/2014/main" id="{9ABE3240-1B3A-4AD6-8BDF-12542AA2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61" y="4323493"/>
            <a:ext cx="3878580" cy="2118360"/>
          </a:xfrm>
          <a:prstGeom prst="rect">
            <a:avLst/>
          </a:prstGeom>
        </p:spPr>
      </p:pic>
      <p:pic>
        <p:nvPicPr>
          <p:cNvPr id="11" name="Immagine 10" descr="Immagine che contiene schermata, mappa&#10;&#10;Descrizione generata automaticamente">
            <a:extLst>
              <a:ext uri="{FF2B5EF4-FFF2-40B4-BE49-F238E27FC236}">
                <a16:creationId xmlns:a16="http://schemas.microsoft.com/office/drawing/2014/main" id="{897ED8FC-11AF-A2B7-80B1-44EEE99E5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67" y="1025398"/>
            <a:ext cx="393192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4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13" y="0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stagioni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6513" y="1242310"/>
            <a:ext cx="10630399" cy="18446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L’asse di rotazione terrestre è inclinato di 23°27’ rispetto al piano dell’eclittica. Per questo in estate i raggi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 Sole raggiungono l’emisfero boreale con una minore inclinazione; in inverno accade il contrario.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nel nostro emisfero è estate, nell’emisfero australe è inverno, e viceversa.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20 o 21 giugno si verifica il solstizio d’estate, il 21 o 22 dicembre 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solstizio d’inverno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20 o il 21 marzo si ha l’equinozio di primavera e il 22 o 23 settembre l’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equinozio di autunno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Immagine 7" descr="Immagine che contiene testo, diagramma, linea, mappa&#10;&#10;Descrizione generata automaticamente">
            <a:extLst>
              <a:ext uri="{FF2B5EF4-FFF2-40B4-BE49-F238E27FC236}">
                <a16:creationId xmlns:a16="http://schemas.microsoft.com/office/drawing/2014/main" id="{0C6FFC35-6666-E0D0-52D3-00708A942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4" y="3377313"/>
            <a:ext cx="5387340" cy="2423160"/>
          </a:xfrm>
          <a:prstGeom prst="rect">
            <a:avLst/>
          </a:prstGeom>
        </p:spPr>
      </p:pic>
      <p:pic>
        <p:nvPicPr>
          <p:cNvPr id="11" name="Immagine 10" descr="Immagine che contiene schermata, testo, Software multimediale, multimediale&#10;&#10;Descrizione generata automaticamente">
            <a:extLst>
              <a:ext uri="{FF2B5EF4-FFF2-40B4-BE49-F238E27FC236}">
                <a16:creationId xmlns:a16="http://schemas.microsoft.com/office/drawing/2014/main" id="{6D0B3150-36E9-05E2-CEDE-2E7969A99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4" y="2989455"/>
            <a:ext cx="642366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3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444" y="22546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Luna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444" y="1194344"/>
            <a:ext cx="4286354" cy="4792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Luna è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l’unico satellite naturale della Terra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 è il corpo celeste più prossimo a noi. Essendo un 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satellite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non emette luce propria ma riflette la luce solare.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Sulla superficie lunare sono presenti: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terre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 rilievo rispetto al resto della superficie;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ampie regioni pianeggianti derivate da antiche eruzioni magmatiche dovute all’impatto di grandi meteoriti;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crateri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dovuti ai frequenti impatti di meteoriti.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Luna è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priva di atmosfera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 è costituita da una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crosta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relativamente sottile, uno spesso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mantello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solido, un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mantello fuso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probabilmente un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nucleo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Immagine 6" descr="Immagine che contiene testo, mappa, pianeta, Terra&#10;&#10;Descrizione generata automaticamente">
            <a:extLst>
              <a:ext uri="{FF2B5EF4-FFF2-40B4-BE49-F238E27FC236}">
                <a16:creationId xmlns:a16="http://schemas.microsoft.com/office/drawing/2014/main" id="{D5FFCDA6-1009-FD36-78D3-F1D6348E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0" y="895643"/>
            <a:ext cx="7027094" cy="50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031" y="24643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movimenti e le fasi lunari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0857682-A258-E57E-5F9C-C4A2F5858211}"/>
              </a:ext>
            </a:extLst>
          </p:cNvPr>
          <p:cNvSpPr txBox="1">
            <a:spLocks/>
          </p:cNvSpPr>
          <p:nvPr/>
        </p:nvSpPr>
        <p:spPr>
          <a:xfrm>
            <a:off x="490031" y="1325563"/>
            <a:ext cx="10642764" cy="229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la Terra, anche la Luna è dotata di un </a:t>
            </a:r>
            <a:r>
              <a:rPr lang="it-IT" sz="1800" b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 di rotazione </a:t>
            </a:r>
            <a:r>
              <a:rPr lang="it-IT" sz="180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senso antiorario intorno al proprio asse e di un </a:t>
            </a:r>
            <a:r>
              <a:rPr lang="it-IT" sz="1800" b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 di rivoluzione</a:t>
            </a:r>
            <a:r>
              <a:rPr lang="it-IT" sz="180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anch’esso in senso antiorario, intorno alla Terra. Inoltre, essendo legata gravitazionalmente alla Terra, compie con essa un </a:t>
            </a:r>
            <a:r>
              <a:rPr lang="it-IT" sz="1800" b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 di traslazione intorno al Sole</a:t>
            </a:r>
            <a:r>
              <a:rPr lang="it-IT" sz="180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il percorso compiuto dalla Luna durante quest’ultimo moto è definito </a:t>
            </a:r>
            <a:r>
              <a:rPr lang="it-IT" sz="1800" b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epicicloide</a:t>
            </a:r>
            <a:r>
              <a:rPr lang="it-IT" sz="180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periodo di rotazione lunare coincide con il periodo di rivoluzione, dura 27 giorni e 7 ore e viene definito mese sidereo. La Luna compie anche – insieme con la Terra – un moto di traslazione intorno al Sole.</a:t>
            </a: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 descr="Immagine che contiene schermata, astronomia, cerchio, pianeta&#10;&#10;Descrizione generata automaticamente">
            <a:extLst>
              <a:ext uri="{FF2B5EF4-FFF2-40B4-BE49-F238E27FC236}">
                <a16:creationId xmlns:a16="http://schemas.microsoft.com/office/drawing/2014/main" id="{A41E2056-5AC2-BF30-D882-C16CCFA1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40" y="3102230"/>
            <a:ext cx="6925945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557" y="23153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movimenti e le fasi lunari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CA0FEE0-244C-2B1A-EB92-9DA367B20BA5}"/>
              </a:ext>
            </a:extLst>
          </p:cNvPr>
          <p:cNvSpPr txBox="1">
            <a:spLocks/>
          </p:cNvSpPr>
          <p:nvPr/>
        </p:nvSpPr>
        <p:spPr>
          <a:xfrm>
            <a:off x="465557" y="1325562"/>
            <a:ext cx="3569995" cy="464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rotazione della Luna intorno alla Terra genera il fenomeno delle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fasi lunari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grazie al quale la Luna si presenta a noi con una forma e una luminosità differenti notte dopo notte.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eclissi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l’oscuramento di un corpo celeste da parte di un altro: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eclissi di Sole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verifica quando la Luna si trova tra il Sole e la Terra, in fase di novilunio;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eclissi di Luna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verifica quando Sole, Terra e Luna sono perfettamente allineati in fase di plenilunio.</a:t>
            </a:r>
          </a:p>
        </p:txBody>
      </p:sp>
      <p:pic>
        <p:nvPicPr>
          <p:cNvPr id="11" name="Immagine 10" descr="Immagine che contiene schermata, testo, cerchio, astronomia&#10;&#10;Descrizione generata automaticamente">
            <a:extLst>
              <a:ext uri="{FF2B5EF4-FFF2-40B4-BE49-F238E27FC236}">
                <a16:creationId xmlns:a16="http://schemas.microsoft.com/office/drawing/2014/main" id="{8B72FD5A-ECFB-53AA-8190-7057E6A1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5335"/>
          <a:stretch/>
        </p:blipFill>
        <p:spPr>
          <a:xfrm>
            <a:off x="4173723" y="1296881"/>
            <a:ext cx="7737861" cy="55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557" y="23153"/>
            <a:ext cx="8734492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movimenti e le fasi lunari</a:t>
            </a:r>
          </a:p>
        </p:txBody>
      </p:sp>
      <p:pic>
        <p:nvPicPr>
          <p:cNvPr id="5" name="Immagine 4" descr="Immagine che contiene schermata, Oggetto astronomico, cielo, astronomia&#10;&#10;Descrizione generata automaticamente">
            <a:extLst>
              <a:ext uri="{FF2B5EF4-FFF2-40B4-BE49-F238E27FC236}">
                <a16:creationId xmlns:a16="http://schemas.microsoft.com/office/drawing/2014/main" id="{EF09774A-2164-34B2-FE9E-E1E882F97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3" y="3446058"/>
            <a:ext cx="5966968" cy="3036824"/>
          </a:xfrm>
          <a:prstGeom prst="rect">
            <a:avLst/>
          </a:prstGeom>
        </p:spPr>
      </p:pic>
      <p:pic>
        <p:nvPicPr>
          <p:cNvPr id="11" name="Immagine 10" descr="Immagine che contiene schermata, cartone animato, persona, grafica&#10;&#10;Descrizione generata automaticamente">
            <a:extLst>
              <a:ext uri="{FF2B5EF4-FFF2-40B4-BE49-F238E27FC236}">
                <a16:creationId xmlns:a16="http://schemas.microsoft.com/office/drawing/2014/main" id="{66B50639-4524-778A-4D4D-78DF65021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43" y="1043647"/>
            <a:ext cx="6009640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C5CFC-8940-48D3-8895-96BFE67DD6B7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2.xml><?xml version="1.0" encoding="utf-8"?>
<ds:datastoreItem xmlns:ds="http://schemas.openxmlformats.org/officeDocument/2006/customXml" ds:itemID="{241D3E97-C1E3-44B4-968D-7485D40B8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2D35D7-EED1-45F4-8460-FBE77EE1C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911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Misurare la Terra</vt:lpstr>
      <vt:lpstr>I movimenti della Terra</vt:lpstr>
      <vt:lpstr>Rivoluzione e gravitazione universale</vt:lpstr>
      <vt:lpstr>Le stagioni</vt:lpstr>
      <vt:lpstr>La Luna</vt:lpstr>
      <vt:lpstr>I movimenti e le fasi lunari</vt:lpstr>
      <vt:lpstr>I movimenti e le fasi lunari</vt:lpstr>
      <vt:lpstr>I movimenti e le fasi lunari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10</cp:revision>
  <dcterms:created xsi:type="dcterms:W3CDTF">2024-03-15T11:47:05Z</dcterms:created>
  <dcterms:modified xsi:type="dcterms:W3CDTF">2024-05-07T09:00:39Z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