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3" r:id="rId13"/>
    <p:sldId id="264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4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7D32B-9010-4D03-9E6C-0349E92CA4CE}" v="6" dt="2024-04-09T14:59:14.187"/>
    <p1510:client id="{1A37DD5B-5914-4A71-B0AB-F633B36879A0}" v="2" dt="2024-04-10T10:44:45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2" d="100"/>
          <a:sy n="10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la Giglio" userId="7679140d-bd07-413c-9776-149d801d25e1" providerId="ADAL" clId="{FFD23E6B-1F9C-45F5-8898-8F08AC846FA0}"/>
    <pc:docChg chg="undo custSel addSld delSld modSld">
      <pc:chgData name="Carmela Giglio" userId="7679140d-bd07-413c-9776-149d801d25e1" providerId="ADAL" clId="{FFD23E6B-1F9C-45F5-8898-8F08AC846FA0}" dt="2024-04-09T11:26:03.398" v="673" actId="20577"/>
      <pc:docMkLst>
        <pc:docMk/>
      </pc:docMkLst>
      <pc:sldChg chg="modSp mod">
        <pc:chgData name="Carmela Giglio" userId="7679140d-bd07-413c-9776-149d801d25e1" providerId="ADAL" clId="{FFD23E6B-1F9C-45F5-8898-8F08AC846FA0}" dt="2024-04-09T08:48:17.806" v="11" actId="20577"/>
        <pc:sldMkLst>
          <pc:docMk/>
          <pc:sldMk cId="594806665" sldId="256"/>
        </pc:sldMkLst>
        <pc:spChg chg="mod">
          <ac:chgData name="Carmela Giglio" userId="7679140d-bd07-413c-9776-149d801d25e1" providerId="ADAL" clId="{FFD23E6B-1F9C-45F5-8898-8F08AC846FA0}" dt="2024-04-09T08:48:17.806" v="11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FFD23E6B-1F9C-45F5-8898-8F08AC846FA0}" dt="2024-04-09T09:11:59.015" v="90" actId="1076"/>
        <pc:sldMkLst>
          <pc:docMk/>
          <pc:sldMk cId="2711129071" sldId="257"/>
        </pc:sldMkLst>
        <pc:spChg chg="mod">
          <ac:chgData name="Carmela Giglio" userId="7679140d-bd07-413c-9776-149d801d25e1" providerId="ADAL" clId="{FFD23E6B-1F9C-45F5-8898-8F08AC846FA0}" dt="2024-04-09T09:01:11.086" v="33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FFD23E6B-1F9C-45F5-8898-8F08AC846FA0}" dt="2024-04-09T09:11:23.168" v="79" actId="14100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FFD23E6B-1F9C-45F5-8898-8F08AC846FA0}" dt="2024-04-09T09:09:08.410" v="64" actId="20577"/>
          <ac:spMkLst>
            <pc:docMk/>
            <pc:sldMk cId="2711129071" sldId="257"/>
            <ac:spMk id="4" creationId="{BDCE6C7E-36D5-1B0C-AE7F-7286A49B757A}"/>
          </ac:spMkLst>
        </pc:spChg>
        <pc:picChg chg="add mod">
          <ac:chgData name="Carmela Giglio" userId="7679140d-bd07-413c-9776-149d801d25e1" providerId="ADAL" clId="{FFD23E6B-1F9C-45F5-8898-8F08AC846FA0}" dt="2024-04-09T09:08:53.676" v="59" actId="1076"/>
          <ac:picMkLst>
            <pc:docMk/>
            <pc:sldMk cId="2711129071" sldId="257"/>
            <ac:picMk id="6" creationId="{CA8485EC-1D8C-1501-48A4-BA95AFB2F3CC}"/>
          </ac:picMkLst>
        </pc:picChg>
        <pc:picChg chg="del">
          <ac:chgData name="Carmela Giglio" userId="7679140d-bd07-413c-9776-149d801d25e1" providerId="ADAL" clId="{FFD23E6B-1F9C-45F5-8898-8F08AC846FA0}" dt="2024-04-09T09:05:01.349" v="53" actId="478"/>
          <ac:picMkLst>
            <pc:docMk/>
            <pc:sldMk cId="2711129071" sldId="257"/>
            <ac:picMk id="7" creationId="{F6FB1C7C-8E94-0004-A279-1A7ECCA93DCD}"/>
          </ac:picMkLst>
        </pc:picChg>
        <pc:picChg chg="add mod">
          <ac:chgData name="Carmela Giglio" userId="7679140d-bd07-413c-9776-149d801d25e1" providerId="ADAL" clId="{FFD23E6B-1F9C-45F5-8898-8F08AC846FA0}" dt="2024-04-09T09:11:35.075" v="81" actId="1076"/>
          <ac:picMkLst>
            <pc:docMk/>
            <pc:sldMk cId="2711129071" sldId="257"/>
            <ac:picMk id="9" creationId="{BD9FEF0B-6FC7-61D1-D41E-EC9016A27EF2}"/>
          </ac:picMkLst>
        </pc:picChg>
        <pc:picChg chg="add mod">
          <ac:chgData name="Carmela Giglio" userId="7679140d-bd07-413c-9776-149d801d25e1" providerId="ADAL" clId="{FFD23E6B-1F9C-45F5-8898-8F08AC846FA0}" dt="2024-04-09T09:11:59.015" v="90" actId="1076"/>
          <ac:picMkLst>
            <pc:docMk/>
            <pc:sldMk cId="2711129071" sldId="257"/>
            <ac:picMk id="11" creationId="{050F63D4-E053-DA17-25B3-782296140884}"/>
          </ac:picMkLst>
        </pc:picChg>
      </pc:sldChg>
      <pc:sldChg chg="addSp delSp modSp add mod">
        <pc:chgData name="Carmela Giglio" userId="7679140d-bd07-413c-9776-149d801d25e1" providerId="ADAL" clId="{FFD23E6B-1F9C-45F5-8898-8F08AC846FA0}" dt="2024-04-09T09:42:43.907" v="147" actId="1076"/>
        <pc:sldMkLst>
          <pc:docMk/>
          <pc:sldMk cId="3295014991" sldId="258"/>
        </pc:sldMkLst>
        <pc:spChg chg="mod">
          <ac:chgData name="Carmela Giglio" userId="7679140d-bd07-413c-9776-149d801d25e1" providerId="ADAL" clId="{FFD23E6B-1F9C-45F5-8898-8F08AC846FA0}" dt="2024-04-09T09:12:09.657" v="106" actId="20577"/>
          <ac:spMkLst>
            <pc:docMk/>
            <pc:sldMk cId="3295014991" sldId="258"/>
            <ac:spMk id="2" creationId="{72994B8C-D513-9506-040A-538333E2333B}"/>
          </ac:spMkLst>
        </pc:spChg>
        <pc:spChg chg="mod">
          <ac:chgData name="Carmela Giglio" userId="7679140d-bd07-413c-9776-149d801d25e1" providerId="ADAL" clId="{FFD23E6B-1F9C-45F5-8898-8F08AC846FA0}" dt="2024-04-09T09:42:43.907" v="147" actId="1076"/>
          <ac:spMkLst>
            <pc:docMk/>
            <pc:sldMk cId="3295014991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FFD23E6B-1F9C-45F5-8898-8F08AC846FA0}" dt="2024-04-09T09:42:41.572" v="146" actId="20577"/>
          <ac:spMkLst>
            <pc:docMk/>
            <pc:sldMk cId="3295014991" sldId="258"/>
            <ac:spMk id="4" creationId="{BDCE6C7E-36D5-1B0C-AE7F-7286A49B757A}"/>
          </ac:spMkLst>
        </pc:spChg>
        <pc:picChg chg="del">
          <ac:chgData name="Carmela Giglio" userId="7679140d-bd07-413c-9776-149d801d25e1" providerId="ADAL" clId="{FFD23E6B-1F9C-45F5-8898-8F08AC846FA0}" dt="2024-04-09T09:41:19.831" v="114" actId="478"/>
          <ac:picMkLst>
            <pc:docMk/>
            <pc:sldMk cId="3295014991" sldId="258"/>
            <ac:picMk id="6" creationId="{CA8485EC-1D8C-1501-48A4-BA95AFB2F3CC}"/>
          </ac:picMkLst>
        </pc:picChg>
        <pc:picChg chg="add mod">
          <ac:chgData name="Carmela Giglio" userId="7679140d-bd07-413c-9776-149d801d25e1" providerId="ADAL" clId="{FFD23E6B-1F9C-45F5-8898-8F08AC846FA0}" dt="2024-04-09T09:42:39.444" v="144" actId="1076"/>
          <ac:picMkLst>
            <pc:docMk/>
            <pc:sldMk cId="3295014991" sldId="258"/>
            <ac:picMk id="7" creationId="{6051A446-7B22-7F5A-783A-6241E0BB4994}"/>
          </ac:picMkLst>
        </pc:picChg>
        <pc:picChg chg="del">
          <ac:chgData name="Carmela Giglio" userId="7679140d-bd07-413c-9776-149d801d25e1" providerId="ADAL" clId="{FFD23E6B-1F9C-45F5-8898-8F08AC846FA0}" dt="2024-04-09T09:13:14.784" v="107" actId="478"/>
          <ac:picMkLst>
            <pc:docMk/>
            <pc:sldMk cId="3295014991" sldId="258"/>
            <ac:picMk id="9" creationId="{BD9FEF0B-6FC7-61D1-D41E-EC9016A27EF2}"/>
          </ac:picMkLst>
        </pc:picChg>
        <pc:picChg chg="del">
          <ac:chgData name="Carmela Giglio" userId="7679140d-bd07-413c-9776-149d801d25e1" providerId="ADAL" clId="{FFD23E6B-1F9C-45F5-8898-8F08AC846FA0}" dt="2024-04-09T09:41:19.325" v="113" actId="478"/>
          <ac:picMkLst>
            <pc:docMk/>
            <pc:sldMk cId="3295014991" sldId="258"/>
            <ac:picMk id="11" creationId="{050F63D4-E053-DA17-25B3-782296140884}"/>
          </ac:picMkLst>
        </pc:picChg>
      </pc:sldChg>
      <pc:sldChg chg="addSp delSp modSp add mod">
        <pc:chgData name="Carmela Giglio" userId="7679140d-bd07-413c-9776-149d801d25e1" providerId="ADAL" clId="{FFD23E6B-1F9C-45F5-8898-8F08AC846FA0}" dt="2024-04-09T09:47:18.106" v="236" actId="14100"/>
        <pc:sldMkLst>
          <pc:docMk/>
          <pc:sldMk cId="764098667" sldId="259"/>
        </pc:sldMkLst>
        <pc:spChg chg="mod">
          <ac:chgData name="Carmela Giglio" userId="7679140d-bd07-413c-9776-149d801d25e1" providerId="ADAL" clId="{FFD23E6B-1F9C-45F5-8898-8F08AC846FA0}" dt="2024-04-09T09:42:58.613" v="160" actId="20577"/>
          <ac:spMkLst>
            <pc:docMk/>
            <pc:sldMk cId="764098667" sldId="259"/>
            <ac:spMk id="2" creationId="{72994B8C-D513-9506-040A-538333E2333B}"/>
          </ac:spMkLst>
        </pc:spChg>
        <pc:spChg chg="mod">
          <ac:chgData name="Carmela Giglio" userId="7679140d-bd07-413c-9776-149d801d25e1" providerId="ADAL" clId="{FFD23E6B-1F9C-45F5-8898-8F08AC846FA0}" dt="2024-04-09T09:47:18.106" v="236" actId="14100"/>
          <ac:spMkLst>
            <pc:docMk/>
            <pc:sldMk cId="764098667" sldId="259"/>
            <ac:spMk id="3" creationId="{625B88BB-CDA6-E4CC-64C3-0D2611428026}"/>
          </ac:spMkLst>
        </pc:spChg>
        <pc:spChg chg="mod">
          <ac:chgData name="Carmela Giglio" userId="7679140d-bd07-413c-9776-149d801d25e1" providerId="ADAL" clId="{FFD23E6B-1F9C-45F5-8898-8F08AC846FA0}" dt="2024-04-09T09:46:49.252" v="221" actId="20577"/>
          <ac:spMkLst>
            <pc:docMk/>
            <pc:sldMk cId="764098667" sldId="259"/>
            <ac:spMk id="4" creationId="{BDCE6C7E-36D5-1B0C-AE7F-7286A49B757A}"/>
          </ac:spMkLst>
        </pc:spChg>
        <pc:picChg chg="add mod">
          <ac:chgData name="Carmela Giglio" userId="7679140d-bd07-413c-9776-149d801d25e1" providerId="ADAL" clId="{FFD23E6B-1F9C-45F5-8898-8F08AC846FA0}" dt="2024-04-09T09:47:07.485" v="230" actId="1076"/>
          <ac:picMkLst>
            <pc:docMk/>
            <pc:sldMk cId="764098667" sldId="259"/>
            <ac:picMk id="6" creationId="{D121FE3A-2955-FB8C-3A1E-5F840BA11E8F}"/>
          </ac:picMkLst>
        </pc:picChg>
        <pc:picChg chg="del">
          <ac:chgData name="Carmela Giglio" userId="7679140d-bd07-413c-9776-149d801d25e1" providerId="ADAL" clId="{FFD23E6B-1F9C-45F5-8898-8F08AC846FA0}" dt="2024-04-09T09:44:22.868" v="217" actId="478"/>
          <ac:picMkLst>
            <pc:docMk/>
            <pc:sldMk cId="764098667" sldId="259"/>
            <ac:picMk id="7" creationId="{6051A446-7B22-7F5A-783A-6241E0BB4994}"/>
          </ac:picMkLst>
        </pc:picChg>
      </pc:sldChg>
      <pc:sldChg chg="del">
        <pc:chgData name="Carmela Giglio" userId="7679140d-bd07-413c-9776-149d801d25e1" providerId="ADAL" clId="{FFD23E6B-1F9C-45F5-8898-8F08AC846FA0}" dt="2024-04-09T09:11:43.821" v="88" actId="47"/>
        <pc:sldMkLst>
          <pc:docMk/>
          <pc:sldMk cId="3252985739" sldId="259"/>
        </pc:sldMkLst>
      </pc:sldChg>
      <pc:sldChg chg="addSp delSp modSp add mod">
        <pc:chgData name="Carmela Giglio" userId="7679140d-bd07-413c-9776-149d801d25e1" providerId="ADAL" clId="{FFD23E6B-1F9C-45F5-8898-8F08AC846FA0}" dt="2024-04-09T09:52:53.764" v="350" actId="14100"/>
        <pc:sldMkLst>
          <pc:docMk/>
          <pc:sldMk cId="191879664" sldId="260"/>
        </pc:sldMkLst>
        <pc:spChg chg="mod">
          <ac:chgData name="Carmela Giglio" userId="7679140d-bd07-413c-9776-149d801d25e1" providerId="ADAL" clId="{FFD23E6B-1F9C-45F5-8898-8F08AC846FA0}" dt="2024-04-09T09:50:19.803" v="296" actId="1076"/>
          <ac:spMkLst>
            <pc:docMk/>
            <pc:sldMk cId="191879664" sldId="260"/>
            <ac:spMk id="2" creationId="{72994B8C-D513-9506-040A-538333E2333B}"/>
          </ac:spMkLst>
        </pc:spChg>
        <pc:spChg chg="mod">
          <ac:chgData name="Carmela Giglio" userId="7679140d-bd07-413c-9776-149d801d25e1" providerId="ADAL" clId="{FFD23E6B-1F9C-45F5-8898-8F08AC846FA0}" dt="2024-04-09T09:52:20.891" v="340" actId="1076"/>
          <ac:spMkLst>
            <pc:docMk/>
            <pc:sldMk cId="191879664" sldId="260"/>
            <ac:spMk id="3" creationId="{625B88BB-CDA6-E4CC-64C3-0D2611428026}"/>
          </ac:spMkLst>
        </pc:spChg>
        <pc:spChg chg="mod">
          <ac:chgData name="Carmela Giglio" userId="7679140d-bd07-413c-9776-149d801d25e1" providerId="ADAL" clId="{FFD23E6B-1F9C-45F5-8898-8F08AC846FA0}" dt="2024-04-09T09:50:41.653" v="303" actId="20577"/>
          <ac:spMkLst>
            <pc:docMk/>
            <pc:sldMk cId="191879664" sldId="260"/>
            <ac:spMk id="4" creationId="{BDCE6C7E-36D5-1B0C-AE7F-7286A49B757A}"/>
          </ac:spMkLst>
        </pc:spChg>
        <pc:spChg chg="add mod">
          <ac:chgData name="Carmela Giglio" userId="7679140d-bd07-413c-9776-149d801d25e1" providerId="ADAL" clId="{FFD23E6B-1F9C-45F5-8898-8F08AC846FA0}" dt="2024-04-09T09:52:53.764" v="350" actId="14100"/>
          <ac:spMkLst>
            <pc:docMk/>
            <pc:sldMk cId="191879664" sldId="260"/>
            <ac:spMk id="10" creationId="{40C7A227-90EE-4699-1454-D3E870EE52DA}"/>
          </ac:spMkLst>
        </pc:spChg>
        <pc:picChg chg="del">
          <ac:chgData name="Carmela Giglio" userId="7679140d-bd07-413c-9776-149d801d25e1" providerId="ADAL" clId="{FFD23E6B-1F9C-45F5-8898-8F08AC846FA0}" dt="2024-04-09T09:48:51.610" v="256" actId="478"/>
          <ac:picMkLst>
            <pc:docMk/>
            <pc:sldMk cId="191879664" sldId="260"/>
            <ac:picMk id="6" creationId="{D121FE3A-2955-FB8C-3A1E-5F840BA11E8F}"/>
          </ac:picMkLst>
        </pc:picChg>
        <pc:picChg chg="add del mod">
          <ac:chgData name="Carmela Giglio" userId="7679140d-bd07-413c-9776-149d801d25e1" providerId="ADAL" clId="{FFD23E6B-1F9C-45F5-8898-8F08AC846FA0}" dt="2024-04-09T09:49:44.815" v="272" actId="478"/>
          <ac:picMkLst>
            <pc:docMk/>
            <pc:sldMk cId="191879664" sldId="260"/>
            <ac:picMk id="7" creationId="{402AC986-F108-83B4-7887-AAE81FE0120A}"/>
          </ac:picMkLst>
        </pc:picChg>
        <pc:picChg chg="add mod">
          <ac:chgData name="Carmela Giglio" userId="7679140d-bd07-413c-9776-149d801d25e1" providerId="ADAL" clId="{FFD23E6B-1F9C-45F5-8898-8F08AC846FA0}" dt="2024-04-09T09:52:00.756" v="336" actId="1076"/>
          <ac:picMkLst>
            <pc:docMk/>
            <pc:sldMk cId="191879664" sldId="260"/>
            <ac:picMk id="9" creationId="{D785E1E4-3072-220E-C2D9-B256E6536FF4}"/>
          </ac:picMkLst>
        </pc:picChg>
      </pc:sldChg>
      <pc:sldChg chg="del">
        <pc:chgData name="Carmela Giglio" userId="7679140d-bd07-413c-9776-149d801d25e1" providerId="ADAL" clId="{FFD23E6B-1F9C-45F5-8898-8F08AC846FA0}" dt="2024-04-09T09:11:41.885" v="84" actId="47"/>
        <pc:sldMkLst>
          <pc:docMk/>
          <pc:sldMk cId="3480076370" sldId="260"/>
        </pc:sldMkLst>
      </pc:sldChg>
      <pc:sldChg chg="del">
        <pc:chgData name="Carmela Giglio" userId="7679140d-bd07-413c-9776-149d801d25e1" providerId="ADAL" clId="{FFD23E6B-1F9C-45F5-8898-8F08AC846FA0}" dt="2024-04-09T09:11:40.659" v="82" actId="47"/>
        <pc:sldMkLst>
          <pc:docMk/>
          <pc:sldMk cId="326727637" sldId="261"/>
        </pc:sldMkLst>
      </pc:sldChg>
      <pc:sldChg chg="addSp delSp modSp add mod">
        <pc:chgData name="Carmela Giglio" userId="7679140d-bd07-413c-9776-149d801d25e1" providerId="ADAL" clId="{FFD23E6B-1F9C-45F5-8898-8F08AC846FA0}" dt="2024-04-09T10:02:41.701" v="543" actId="14100"/>
        <pc:sldMkLst>
          <pc:docMk/>
          <pc:sldMk cId="566362006" sldId="261"/>
        </pc:sldMkLst>
        <pc:spChg chg="mod">
          <ac:chgData name="Carmela Giglio" userId="7679140d-bd07-413c-9776-149d801d25e1" providerId="ADAL" clId="{FFD23E6B-1F9C-45F5-8898-8F08AC846FA0}" dt="2024-04-09T10:02:41.701" v="543" actId="14100"/>
          <ac:spMkLst>
            <pc:docMk/>
            <pc:sldMk cId="566362006" sldId="261"/>
            <ac:spMk id="3" creationId="{625B88BB-CDA6-E4CC-64C3-0D2611428026}"/>
          </ac:spMkLst>
        </pc:spChg>
        <pc:spChg chg="mod">
          <ac:chgData name="Carmela Giglio" userId="7679140d-bd07-413c-9776-149d801d25e1" providerId="ADAL" clId="{FFD23E6B-1F9C-45F5-8898-8F08AC846FA0}" dt="2024-04-09T10:00:58.421" v="496" actId="20577"/>
          <ac:spMkLst>
            <pc:docMk/>
            <pc:sldMk cId="566362006" sldId="261"/>
            <ac:spMk id="4" creationId="{BDCE6C7E-36D5-1B0C-AE7F-7286A49B757A}"/>
          </ac:spMkLst>
        </pc:spChg>
        <pc:spChg chg="del">
          <ac:chgData name="Carmela Giglio" userId="7679140d-bd07-413c-9776-149d801d25e1" providerId="ADAL" clId="{FFD23E6B-1F9C-45F5-8898-8F08AC846FA0}" dt="2024-04-09T09:53:12.680" v="358" actId="478"/>
          <ac:spMkLst>
            <pc:docMk/>
            <pc:sldMk cId="566362006" sldId="261"/>
            <ac:spMk id="10" creationId="{40C7A227-90EE-4699-1454-D3E870EE52DA}"/>
          </ac:spMkLst>
        </pc:spChg>
        <pc:picChg chg="add mod">
          <ac:chgData name="Carmela Giglio" userId="7679140d-bd07-413c-9776-149d801d25e1" providerId="ADAL" clId="{FFD23E6B-1F9C-45F5-8898-8F08AC846FA0}" dt="2024-04-09T10:02:33.068" v="540" actId="14100"/>
          <ac:picMkLst>
            <pc:docMk/>
            <pc:sldMk cId="566362006" sldId="261"/>
            <ac:picMk id="6" creationId="{E88A55D0-0EF4-7359-F892-0C9047FE4194}"/>
          </ac:picMkLst>
        </pc:picChg>
        <pc:picChg chg="del">
          <ac:chgData name="Carmela Giglio" userId="7679140d-bd07-413c-9776-149d801d25e1" providerId="ADAL" clId="{FFD23E6B-1F9C-45F5-8898-8F08AC846FA0}" dt="2024-04-09T09:53:08.292" v="352" actId="478"/>
          <ac:picMkLst>
            <pc:docMk/>
            <pc:sldMk cId="566362006" sldId="261"/>
            <ac:picMk id="9" creationId="{D785E1E4-3072-220E-C2D9-B256E6536FF4}"/>
          </ac:picMkLst>
        </pc:picChg>
      </pc:sldChg>
      <pc:sldChg chg="addSp delSp modSp add mod">
        <pc:chgData name="Carmela Giglio" userId="7679140d-bd07-413c-9776-149d801d25e1" providerId="ADAL" clId="{FFD23E6B-1F9C-45F5-8898-8F08AC846FA0}" dt="2024-04-09T10:04:20.508" v="590" actId="1076"/>
        <pc:sldMkLst>
          <pc:docMk/>
          <pc:sldMk cId="616763531" sldId="262"/>
        </pc:sldMkLst>
        <pc:spChg chg="mod">
          <ac:chgData name="Carmela Giglio" userId="7679140d-bd07-413c-9776-149d801d25e1" providerId="ADAL" clId="{FFD23E6B-1F9C-45F5-8898-8F08AC846FA0}" dt="2024-04-09T10:04:05.644" v="585" actId="1076"/>
          <ac:spMkLst>
            <pc:docMk/>
            <pc:sldMk cId="616763531" sldId="262"/>
            <ac:spMk id="3" creationId="{625B88BB-CDA6-E4CC-64C3-0D2611428026}"/>
          </ac:spMkLst>
        </pc:spChg>
        <pc:spChg chg="mod">
          <ac:chgData name="Carmela Giglio" userId="7679140d-bd07-413c-9776-149d801d25e1" providerId="ADAL" clId="{FFD23E6B-1F9C-45F5-8898-8F08AC846FA0}" dt="2024-04-09T10:03:38.077" v="573" actId="20577"/>
          <ac:spMkLst>
            <pc:docMk/>
            <pc:sldMk cId="616763531" sldId="262"/>
            <ac:spMk id="4" creationId="{BDCE6C7E-36D5-1B0C-AE7F-7286A49B757A}"/>
          </ac:spMkLst>
        </pc:spChg>
        <pc:picChg chg="del">
          <ac:chgData name="Carmela Giglio" userId="7679140d-bd07-413c-9776-149d801d25e1" providerId="ADAL" clId="{FFD23E6B-1F9C-45F5-8898-8F08AC846FA0}" dt="2024-04-09T10:03:25.067" v="569" actId="478"/>
          <ac:picMkLst>
            <pc:docMk/>
            <pc:sldMk cId="616763531" sldId="262"/>
            <ac:picMk id="6" creationId="{E88A55D0-0EF4-7359-F892-0C9047FE4194}"/>
          </ac:picMkLst>
        </pc:picChg>
        <pc:picChg chg="add del mod">
          <ac:chgData name="Carmela Giglio" userId="7679140d-bd07-413c-9776-149d801d25e1" providerId="ADAL" clId="{FFD23E6B-1F9C-45F5-8898-8F08AC846FA0}" dt="2024-04-09T10:04:08.957" v="588" actId="478"/>
          <ac:picMkLst>
            <pc:docMk/>
            <pc:sldMk cId="616763531" sldId="262"/>
            <ac:picMk id="7" creationId="{3D94DA03-2D63-0047-B689-1EE9E5DB0655}"/>
          </ac:picMkLst>
        </pc:picChg>
        <pc:picChg chg="add mod">
          <ac:chgData name="Carmela Giglio" userId="7679140d-bd07-413c-9776-149d801d25e1" providerId="ADAL" clId="{FFD23E6B-1F9C-45F5-8898-8F08AC846FA0}" dt="2024-04-09T10:04:20.508" v="590" actId="1076"/>
          <ac:picMkLst>
            <pc:docMk/>
            <pc:sldMk cId="616763531" sldId="262"/>
            <ac:picMk id="9" creationId="{818F9162-5F93-E93F-67D8-D8CF663CE735}"/>
          </ac:picMkLst>
        </pc:picChg>
      </pc:sldChg>
      <pc:sldChg chg="del">
        <pc:chgData name="Carmela Giglio" userId="7679140d-bd07-413c-9776-149d801d25e1" providerId="ADAL" clId="{FFD23E6B-1F9C-45F5-8898-8F08AC846FA0}" dt="2024-04-09T09:11:41.300" v="83" actId="47"/>
        <pc:sldMkLst>
          <pc:docMk/>
          <pc:sldMk cId="2045215464" sldId="262"/>
        </pc:sldMkLst>
      </pc:sldChg>
      <pc:sldChg chg="addSp delSp modSp add mod">
        <pc:chgData name="Carmela Giglio" userId="7679140d-bd07-413c-9776-149d801d25e1" providerId="ADAL" clId="{FFD23E6B-1F9C-45F5-8898-8F08AC846FA0}" dt="2024-04-09T11:26:03.398" v="673" actId="20577"/>
        <pc:sldMkLst>
          <pc:docMk/>
          <pc:sldMk cId="2631665035" sldId="263"/>
        </pc:sldMkLst>
        <pc:spChg chg="mod">
          <ac:chgData name="Carmela Giglio" userId="7679140d-bd07-413c-9776-149d801d25e1" providerId="ADAL" clId="{FFD23E6B-1F9C-45F5-8898-8F08AC846FA0}" dt="2024-04-09T10:04:49.675" v="634" actId="20577"/>
          <ac:spMkLst>
            <pc:docMk/>
            <pc:sldMk cId="2631665035" sldId="263"/>
            <ac:spMk id="2" creationId="{72994B8C-D513-9506-040A-538333E2333B}"/>
          </ac:spMkLst>
        </pc:spChg>
        <pc:spChg chg="mod">
          <ac:chgData name="Carmela Giglio" userId="7679140d-bd07-413c-9776-149d801d25e1" providerId="ADAL" clId="{FFD23E6B-1F9C-45F5-8898-8F08AC846FA0}" dt="2024-04-09T11:26:03.398" v="673" actId="20577"/>
          <ac:spMkLst>
            <pc:docMk/>
            <pc:sldMk cId="2631665035" sldId="263"/>
            <ac:spMk id="3" creationId="{625B88BB-CDA6-E4CC-64C3-0D2611428026}"/>
          </ac:spMkLst>
        </pc:spChg>
        <pc:spChg chg="mod">
          <ac:chgData name="Carmela Giglio" userId="7679140d-bd07-413c-9776-149d801d25e1" providerId="ADAL" clId="{FFD23E6B-1F9C-45F5-8898-8F08AC846FA0}" dt="2024-04-09T11:25:53.116" v="667" actId="20577"/>
          <ac:spMkLst>
            <pc:docMk/>
            <pc:sldMk cId="2631665035" sldId="263"/>
            <ac:spMk id="4" creationId="{BDCE6C7E-36D5-1B0C-AE7F-7286A49B757A}"/>
          </ac:spMkLst>
        </pc:spChg>
        <pc:picChg chg="add mod">
          <ac:chgData name="Carmela Giglio" userId="7679140d-bd07-413c-9776-149d801d25e1" providerId="ADAL" clId="{FFD23E6B-1F9C-45F5-8898-8F08AC846FA0}" dt="2024-04-09T11:25:58.180" v="670" actId="1076"/>
          <ac:picMkLst>
            <pc:docMk/>
            <pc:sldMk cId="2631665035" sldId="263"/>
            <ac:picMk id="6" creationId="{BEC8F8A6-D4B7-1FC2-0E84-2BD413FD058B}"/>
          </ac:picMkLst>
        </pc:picChg>
        <pc:picChg chg="del">
          <ac:chgData name="Carmela Giglio" userId="7679140d-bd07-413c-9776-149d801d25e1" providerId="ADAL" clId="{FFD23E6B-1F9C-45F5-8898-8F08AC846FA0}" dt="2024-04-09T10:05:11.678" v="643" actId="478"/>
          <ac:picMkLst>
            <pc:docMk/>
            <pc:sldMk cId="2631665035" sldId="263"/>
            <ac:picMk id="9" creationId="{818F9162-5F93-E93F-67D8-D8CF663CE735}"/>
          </ac:picMkLst>
        </pc:picChg>
      </pc:sldChg>
      <pc:sldChg chg="del">
        <pc:chgData name="Carmela Giglio" userId="7679140d-bd07-413c-9776-149d801d25e1" providerId="ADAL" clId="{FFD23E6B-1F9C-45F5-8898-8F08AC846FA0}" dt="2024-04-09T09:11:42.302" v="85" actId="47"/>
        <pc:sldMkLst>
          <pc:docMk/>
          <pc:sldMk cId="3537384729" sldId="263"/>
        </pc:sldMkLst>
      </pc:sldChg>
      <pc:sldChg chg="del">
        <pc:chgData name="Carmela Giglio" userId="7679140d-bd07-413c-9776-149d801d25e1" providerId="ADAL" clId="{FFD23E6B-1F9C-45F5-8898-8F08AC846FA0}" dt="2024-04-09T09:11:42.919" v="86" actId="47"/>
        <pc:sldMkLst>
          <pc:docMk/>
          <pc:sldMk cId="3136467444" sldId="264"/>
        </pc:sldMkLst>
      </pc:sldChg>
      <pc:sldChg chg="del">
        <pc:chgData name="Carmela Giglio" userId="7679140d-bd07-413c-9776-149d801d25e1" providerId="ADAL" clId="{FFD23E6B-1F9C-45F5-8898-8F08AC846FA0}" dt="2024-04-09T09:11:43.388" v="87" actId="47"/>
        <pc:sldMkLst>
          <pc:docMk/>
          <pc:sldMk cId="1397352635" sldId="265"/>
        </pc:sldMkLst>
      </pc:sldChg>
    </pc:docChg>
  </pc:docChgLst>
  <pc:docChgLst>
    <pc:chgData name="Carmela Giglio" userId="7679140d-bd07-413c-9776-149d801d25e1" providerId="ADAL" clId="{866EE7A6-84B8-42A0-A3DE-4052F0FF6BB3}"/>
    <pc:docChg chg="custSel addSld delSld modSld">
      <pc:chgData name="Carmela Giglio" userId="7679140d-bd07-413c-9776-149d801d25e1" providerId="ADAL" clId="{866EE7A6-84B8-42A0-A3DE-4052F0FF6BB3}" dt="2024-04-10T10:23:38.766" v="1025" actId="1076"/>
      <pc:docMkLst>
        <pc:docMk/>
      </pc:docMkLst>
      <pc:sldChg chg="modSp mod">
        <pc:chgData name="Carmela Giglio" userId="7679140d-bd07-413c-9776-149d801d25e1" providerId="ADAL" clId="{866EE7A6-84B8-42A0-A3DE-4052F0FF6BB3}" dt="2024-04-09T15:19:35.197" v="24" actId="20577"/>
        <pc:sldMkLst>
          <pc:docMk/>
          <pc:sldMk cId="594806665" sldId="256"/>
        </pc:sldMkLst>
        <pc:spChg chg="mod">
          <ac:chgData name="Carmela Giglio" userId="7679140d-bd07-413c-9776-149d801d25e1" providerId="ADAL" clId="{866EE7A6-84B8-42A0-A3DE-4052F0FF6BB3}" dt="2024-04-09T15:19:35.197" v="24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866EE7A6-84B8-42A0-A3DE-4052F0FF6BB3}" dt="2024-04-09T15:38:30.787" v="74" actId="1076"/>
        <pc:sldMkLst>
          <pc:docMk/>
          <pc:sldMk cId="2711129071" sldId="257"/>
        </pc:sldMkLst>
        <pc:spChg chg="mod">
          <ac:chgData name="Carmela Giglio" userId="7679140d-bd07-413c-9776-149d801d25e1" providerId="ADAL" clId="{866EE7A6-84B8-42A0-A3DE-4052F0FF6BB3}" dt="2024-04-09T15:19:58.755" v="34" actId="14100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866EE7A6-84B8-42A0-A3DE-4052F0FF6BB3}" dt="2024-04-09T15:38:30.787" v="74" actId="1076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866EE7A6-84B8-42A0-A3DE-4052F0FF6BB3}" dt="2024-04-09T15:35:52.162" v="55" actId="20577"/>
          <ac:spMkLst>
            <pc:docMk/>
            <pc:sldMk cId="2711129071" sldId="257"/>
            <ac:spMk id="4" creationId="{BDCE6C7E-36D5-1B0C-AE7F-7286A49B757A}"/>
          </ac:spMkLst>
        </pc:spChg>
        <pc:picChg chg="del">
          <ac:chgData name="Carmela Giglio" userId="7679140d-bd07-413c-9776-149d801d25e1" providerId="ADAL" clId="{866EE7A6-84B8-42A0-A3DE-4052F0FF6BB3}" dt="2024-04-09T15:20:28.185" v="37" actId="478"/>
          <ac:picMkLst>
            <pc:docMk/>
            <pc:sldMk cId="2711129071" sldId="257"/>
            <ac:picMk id="6" creationId="{5A8B65A4-6218-9BF0-B8E5-615D0B3CAE34}"/>
          </ac:picMkLst>
        </pc:picChg>
        <pc:picChg chg="add mod">
          <ac:chgData name="Carmela Giglio" userId="7679140d-bd07-413c-9776-149d801d25e1" providerId="ADAL" clId="{866EE7A6-84B8-42A0-A3DE-4052F0FF6BB3}" dt="2024-04-09T15:38:29.316" v="73" actId="1076"/>
          <ac:picMkLst>
            <pc:docMk/>
            <pc:sldMk cId="2711129071" sldId="257"/>
            <ac:picMk id="7" creationId="{0179F1D4-6C23-3935-A83C-F7AFC8569BCA}"/>
          </ac:picMkLst>
        </pc:picChg>
      </pc:sldChg>
      <pc:sldChg chg="del">
        <pc:chgData name="Carmela Giglio" userId="7679140d-bd07-413c-9776-149d801d25e1" providerId="ADAL" clId="{866EE7A6-84B8-42A0-A3DE-4052F0FF6BB3}" dt="2024-04-09T15:32:43.502" v="47" actId="47"/>
        <pc:sldMkLst>
          <pc:docMk/>
          <pc:sldMk cId="1818983917" sldId="258"/>
        </pc:sldMkLst>
      </pc:sldChg>
      <pc:sldChg chg="addSp delSp modSp add mod">
        <pc:chgData name="Carmela Giglio" userId="7679140d-bd07-413c-9776-149d801d25e1" providerId="ADAL" clId="{866EE7A6-84B8-42A0-A3DE-4052F0FF6BB3}" dt="2024-04-10T08:07:29.575" v="292" actId="20577"/>
        <pc:sldMkLst>
          <pc:docMk/>
          <pc:sldMk cId="2627465164" sldId="258"/>
        </pc:sldMkLst>
        <pc:spChg chg="mod">
          <ac:chgData name="Carmela Giglio" userId="7679140d-bd07-413c-9776-149d801d25e1" providerId="ADAL" clId="{866EE7A6-84B8-42A0-A3DE-4052F0FF6BB3}" dt="2024-04-10T08:07:29.575" v="292" actId="20577"/>
          <ac:spMkLst>
            <pc:docMk/>
            <pc:sldMk cId="2627465164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866EE7A6-84B8-42A0-A3DE-4052F0FF6BB3}" dt="2024-04-10T08:07:00.002" v="280" actId="20577"/>
          <ac:spMkLst>
            <pc:docMk/>
            <pc:sldMk cId="2627465164" sldId="258"/>
            <ac:spMk id="4" creationId="{BDCE6C7E-36D5-1B0C-AE7F-7286A49B757A}"/>
          </ac:spMkLst>
        </pc:spChg>
        <pc:picChg chg="add mod">
          <ac:chgData name="Carmela Giglio" userId="7679140d-bd07-413c-9776-149d801d25e1" providerId="ADAL" clId="{866EE7A6-84B8-42A0-A3DE-4052F0FF6BB3}" dt="2024-04-10T08:07:02.540" v="282" actId="1076"/>
          <ac:picMkLst>
            <pc:docMk/>
            <pc:sldMk cId="2627465164" sldId="258"/>
            <ac:picMk id="6" creationId="{3EC1CCDE-A890-433A-3580-860D369F9181}"/>
          </ac:picMkLst>
        </pc:picChg>
        <pc:picChg chg="del">
          <ac:chgData name="Carmela Giglio" userId="7679140d-bd07-413c-9776-149d801d25e1" providerId="ADAL" clId="{866EE7A6-84B8-42A0-A3DE-4052F0FF6BB3}" dt="2024-04-09T15:38:56.118" v="109" actId="478"/>
          <ac:picMkLst>
            <pc:docMk/>
            <pc:sldMk cId="2627465164" sldId="258"/>
            <ac:picMk id="7" creationId="{0179F1D4-6C23-3935-A83C-F7AFC8569BCA}"/>
          </ac:picMkLst>
        </pc:picChg>
        <pc:picChg chg="add mod">
          <ac:chgData name="Carmela Giglio" userId="7679140d-bd07-413c-9776-149d801d25e1" providerId="ADAL" clId="{866EE7A6-84B8-42A0-A3DE-4052F0FF6BB3}" dt="2024-04-10T08:07:04.275" v="283" actId="1076"/>
          <ac:picMkLst>
            <pc:docMk/>
            <pc:sldMk cId="2627465164" sldId="258"/>
            <ac:picMk id="7" creationId="{9AEC4481-C068-EDAC-6EC2-CEDCA9BA0266}"/>
          </ac:picMkLst>
        </pc:picChg>
        <pc:picChg chg="add del mod">
          <ac:chgData name="Carmela Giglio" userId="7679140d-bd07-413c-9776-149d801d25e1" providerId="ADAL" clId="{866EE7A6-84B8-42A0-A3DE-4052F0FF6BB3}" dt="2024-04-09T15:42:18.168" v="168" actId="478"/>
          <ac:picMkLst>
            <pc:docMk/>
            <pc:sldMk cId="2627465164" sldId="258"/>
            <ac:picMk id="9" creationId="{6C4E73F0-4A29-D86D-3343-3C5341C30BB2}"/>
          </ac:picMkLst>
        </pc:picChg>
        <pc:picChg chg="add mod">
          <ac:chgData name="Carmela Giglio" userId="7679140d-bd07-413c-9776-149d801d25e1" providerId="ADAL" clId="{866EE7A6-84B8-42A0-A3DE-4052F0FF6BB3}" dt="2024-04-10T08:07:12.111" v="285" actId="1076"/>
          <ac:picMkLst>
            <pc:docMk/>
            <pc:sldMk cId="2627465164" sldId="258"/>
            <ac:picMk id="9" creationId="{E5C7E683-4797-D9F5-5835-93344A48E5C1}"/>
          </ac:picMkLst>
        </pc:picChg>
      </pc:sldChg>
      <pc:sldChg chg="del">
        <pc:chgData name="Carmela Giglio" userId="7679140d-bd07-413c-9776-149d801d25e1" providerId="ADAL" clId="{866EE7A6-84B8-42A0-A3DE-4052F0FF6BB3}" dt="2024-04-09T15:32:44.378" v="48" actId="47"/>
        <pc:sldMkLst>
          <pc:docMk/>
          <pc:sldMk cId="2105401899" sldId="259"/>
        </pc:sldMkLst>
      </pc:sldChg>
      <pc:sldChg chg="addSp delSp modSp add mod">
        <pc:chgData name="Carmela Giglio" userId="7679140d-bd07-413c-9776-149d801d25e1" providerId="ADAL" clId="{866EE7A6-84B8-42A0-A3DE-4052F0FF6BB3}" dt="2024-04-10T10:23:38.766" v="1025" actId="1076"/>
        <pc:sldMkLst>
          <pc:docMk/>
          <pc:sldMk cId="2937697442" sldId="259"/>
        </pc:sldMkLst>
        <pc:spChg chg="mod">
          <ac:chgData name="Carmela Giglio" userId="7679140d-bd07-413c-9776-149d801d25e1" providerId="ADAL" clId="{866EE7A6-84B8-42A0-A3DE-4052F0FF6BB3}" dt="2024-04-10T08:15:16.688" v="344" actId="1076"/>
          <ac:spMkLst>
            <pc:docMk/>
            <pc:sldMk cId="2937697442" sldId="259"/>
            <ac:spMk id="2" creationId="{72994B8C-D513-9506-040A-538333E2333B}"/>
          </ac:spMkLst>
        </pc:spChg>
        <pc:spChg chg="mod">
          <ac:chgData name="Carmela Giglio" userId="7679140d-bd07-413c-9776-149d801d25e1" providerId="ADAL" clId="{866EE7A6-84B8-42A0-A3DE-4052F0FF6BB3}" dt="2024-04-10T10:23:33.327" v="1022" actId="14100"/>
          <ac:spMkLst>
            <pc:docMk/>
            <pc:sldMk cId="2937697442" sldId="259"/>
            <ac:spMk id="3" creationId="{625B88BB-CDA6-E4CC-64C3-0D2611428026}"/>
          </ac:spMkLst>
        </pc:spChg>
        <pc:spChg chg="mod">
          <ac:chgData name="Carmela Giglio" userId="7679140d-bd07-413c-9776-149d801d25e1" providerId="ADAL" clId="{866EE7A6-84B8-42A0-A3DE-4052F0FF6BB3}" dt="2024-04-10T08:26:01.248" v="472" actId="1076"/>
          <ac:spMkLst>
            <pc:docMk/>
            <pc:sldMk cId="2937697442" sldId="259"/>
            <ac:spMk id="4" creationId="{BDCE6C7E-36D5-1B0C-AE7F-7286A49B757A}"/>
          </ac:spMkLst>
        </pc:spChg>
        <pc:picChg chg="del">
          <ac:chgData name="Carmela Giglio" userId="7679140d-bd07-413c-9776-149d801d25e1" providerId="ADAL" clId="{866EE7A6-84B8-42A0-A3DE-4052F0FF6BB3}" dt="2024-04-10T08:07:58.721" v="321" actId="478"/>
          <ac:picMkLst>
            <pc:docMk/>
            <pc:sldMk cId="2937697442" sldId="259"/>
            <ac:picMk id="6" creationId="{3EC1CCDE-A890-433A-3580-860D369F9181}"/>
          </ac:picMkLst>
        </pc:picChg>
        <pc:picChg chg="del">
          <ac:chgData name="Carmela Giglio" userId="7679140d-bd07-413c-9776-149d801d25e1" providerId="ADAL" clId="{866EE7A6-84B8-42A0-A3DE-4052F0FF6BB3}" dt="2024-04-10T08:08:00.875" v="323" actId="478"/>
          <ac:picMkLst>
            <pc:docMk/>
            <pc:sldMk cId="2937697442" sldId="259"/>
            <ac:picMk id="7" creationId="{9AEC4481-C068-EDAC-6EC2-CEDCA9BA0266}"/>
          </ac:picMkLst>
        </pc:picChg>
        <pc:picChg chg="add mod">
          <ac:chgData name="Carmela Giglio" userId="7679140d-bd07-413c-9776-149d801d25e1" providerId="ADAL" clId="{866EE7A6-84B8-42A0-A3DE-4052F0FF6BB3}" dt="2024-04-10T10:23:38.766" v="1025" actId="1076"/>
          <ac:picMkLst>
            <pc:docMk/>
            <pc:sldMk cId="2937697442" sldId="259"/>
            <ac:picMk id="8" creationId="{3B68F249-48C1-7824-0E26-73F034CD3F5A}"/>
          </ac:picMkLst>
        </pc:picChg>
        <pc:picChg chg="del">
          <ac:chgData name="Carmela Giglio" userId="7679140d-bd07-413c-9776-149d801d25e1" providerId="ADAL" clId="{866EE7A6-84B8-42A0-A3DE-4052F0FF6BB3}" dt="2024-04-10T08:08:01.763" v="324" actId="478"/>
          <ac:picMkLst>
            <pc:docMk/>
            <pc:sldMk cId="2937697442" sldId="259"/>
            <ac:picMk id="9" creationId="{E5C7E683-4797-D9F5-5835-93344A48E5C1}"/>
          </ac:picMkLst>
        </pc:picChg>
      </pc:sldChg>
      <pc:sldChg chg="addSp delSp modSp add mod">
        <pc:chgData name="Carmela Giglio" userId="7679140d-bd07-413c-9776-149d801d25e1" providerId="ADAL" clId="{866EE7A6-84B8-42A0-A3DE-4052F0FF6BB3}" dt="2024-04-10T10:04:46.998" v="597" actId="14100"/>
        <pc:sldMkLst>
          <pc:docMk/>
          <pc:sldMk cId="3094849863" sldId="260"/>
        </pc:sldMkLst>
        <pc:spChg chg="mod">
          <ac:chgData name="Carmela Giglio" userId="7679140d-bd07-413c-9776-149d801d25e1" providerId="ADAL" clId="{866EE7A6-84B8-42A0-A3DE-4052F0FF6BB3}" dt="2024-04-10T08:26:23.642" v="503" actId="20577"/>
          <ac:spMkLst>
            <pc:docMk/>
            <pc:sldMk cId="3094849863" sldId="260"/>
            <ac:spMk id="2" creationId="{72994B8C-D513-9506-040A-538333E2333B}"/>
          </ac:spMkLst>
        </pc:spChg>
        <pc:spChg chg="mod">
          <ac:chgData name="Carmela Giglio" userId="7679140d-bd07-413c-9776-149d801d25e1" providerId="ADAL" clId="{866EE7A6-84B8-42A0-A3DE-4052F0FF6BB3}" dt="2024-04-10T10:04:46.998" v="597" actId="14100"/>
          <ac:spMkLst>
            <pc:docMk/>
            <pc:sldMk cId="3094849863" sldId="260"/>
            <ac:spMk id="3" creationId="{625B88BB-CDA6-E4CC-64C3-0D2611428026}"/>
          </ac:spMkLst>
        </pc:spChg>
        <pc:spChg chg="mod">
          <ac:chgData name="Carmela Giglio" userId="7679140d-bd07-413c-9776-149d801d25e1" providerId="ADAL" clId="{866EE7A6-84B8-42A0-A3DE-4052F0FF6BB3}" dt="2024-04-10T10:04:37.196" v="590" actId="20577"/>
          <ac:spMkLst>
            <pc:docMk/>
            <pc:sldMk cId="3094849863" sldId="260"/>
            <ac:spMk id="4" creationId="{BDCE6C7E-36D5-1B0C-AE7F-7286A49B757A}"/>
          </ac:spMkLst>
        </pc:spChg>
        <pc:picChg chg="add mod">
          <ac:chgData name="Carmela Giglio" userId="7679140d-bd07-413c-9776-149d801d25e1" providerId="ADAL" clId="{866EE7A6-84B8-42A0-A3DE-4052F0FF6BB3}" dt="2024-04-10T10:04:43.763" v="595" actId="1076"/>
          <ac:picMkLst>
            <pc:docMk/>
            <pc:sldMk cId="3094849863" sldId="260"/>
            <ac:picMk id="6" creationId="{54FB545A-25F8-9A5D-7452-BA8821D8AE9B}"/>
          </ac:picMkLst>
        </pc:picChg>
        <pc:picChg chg="del">
          <ac:chgData name="Carmela Giglio" userId="7679140d-bd07-413c-9776-149d801d25e1" providerId="ADAL" clId="{866EE7A6-84B8-42A0-A3DE-4052F0FF6BB3}" dt="2024-04-10T09:55:09.165" v="528" actId="478"/>
          <ac:picMkLst>
            <pc:docMk/>
            <pc:sldMk cId="3094849863" sldId="260"/>
            <ac:picMk id="8" creationId="{3B68F249-48C1-7824-0E26-73F034CD3F5A}"/>
          </ac:picMkLst>
        </pc:picChg>
        <pc:picChg chg="add mod">
          <ac:chgData name="Carmela Giglio" userId="7679140d-bd07-413c-9776-149d801d25e1" providerId="ADAL" clId="{866EE7A6-84B8-42A0-A3DE-4052F0FF6BB3}" dt="2024-04-10T10:04:44.899" v="596" actId="1076"/>
          <ac:picMkLst>
            <pc:docMk/>
            <pc:sldMk cId="3094849863" sldId="260"/>
            <ac:picMk id="9" creationId="{68B37CCA-2B41-7097-D3E0-A3A924F4CBB3}"/>
          </ac:picMkLst>
        </pc:picChg>
      </pc:sldChg>
      <pc:sldChg chg="addSp delSp modSp add mod">
        <pc:chgData name="Carmela Giglio" userId="7679140d-bd07-413c-9776-149d801d25e1" providerId="ADAL" clId="{866EE7A6-84B8-42A0-A3DE-4052F0FF6BB3}" dt="2024-04-10T10:18:21.947" v="807" actId="20577"/>
        <pc:sldMkLst>
          <pc:docMk/>
          <pc:sldMk cId="1792947106" sldId="261"/>
        </pc:sldMkLst>
        <pc:spChg chg="mod">
          <ac:chgData name="Carmela Giglio" userId="7679140d-bd07-413c-9776-149d801d25e1" providerId="ADAL" clId="{866EE7A6-84B8-42A0-A3DE-4052F0FF6BB3}" dt="2024-04-10T10:17:39.516" v="780" actId="14100"/>
          <ac:spMkLst>
            <pc:docMk/>
            <pc:sldMk cId="1792947106" sldId="261"/>
            <ac:spMk id="2" creationId="{72994B8C-D513-9506-040A-538333E2333B}"/>
          </ac:spMkLst>
        </pc:spChg>
        <pc:spChg chg="mod">
          <ac:chgData name="Carmela Giglio" userId="7679140d-bd07-413c-9776-149d801d25e1" providerId="ADAL" clId="{866EE7A6-84B8-42A0-A3DE-4052F0FF6BB3}" dt="2024-04-10T10:17:55.299" v="801" actId="14100"/>
          <ac:spMkLst>
            <pc:docMk/>
            <pc:sldMk cId="1792947106" sldId="261"/>
            <ac:spMk id="3" creationId="{625B88BB-CDA6-E4CC-64C3-0D2611428026}"/>
          </ac:spMkLst>
        </pc:spChg>
        <pc:spChg chg="mod">
          <ac:chgData name="Carmela Giglio" userId="7679140d-bd07-413c-9776-149d801d25e1" providerId="ADAL" clId="{866EE7A6-84B8-42A0-A3DE-4052F0FF6BB3}" dt="2024-04-10T10:18:21.947" v="807" actId="20577"/>
          <ac:spMkLst>
            <pc:docMk/>
            <pc:sldMk cId="1792947106" sldId="261"/>
            <ac:spMk id="4" creationId="{BDCE6C7E-36D5-1B0C-AE7F-7286A49B757A}"/>
          </ac:spMkLst>
        </pc:spChg>
        <pc:picChg chg="del">
          <ac:chgData name="Carmela Giglio" userId="7679140d-bd07-413c-9776-149d801d25e1" providerId="ADAL" clId="{866EE7A6-84B8-42A0-A3DE-4052F0FF6BB3}" dt="2024-04-10T10:06:50.627" v="639" actId="478"/>
          <ac:picMkLst>
            <pc:docMk/>
            <pc:sldMk cId="1792947106" sldId="261"/>
            <ac:picMk id="6" creationId="{54FB545A-25F8-9A5D-7452-BA8821D8AE9B}"/>
          </ac:picMkLst>
        </pc:picChg>
        <pc:picChg chg="add mod">
          <ac:chgData name="Carmela Giglio" userId="7679140d-bd07-413c-9776-149d801d25e1" providerId="ADAL" clId="{866EE7A6-84B8-42A0-A3DE-4052F0FF6BB3}" dt="2024-04-10T10:17:57.402" v="803" actId="14100"/>
          <ac:picMkLst>
            <pc:docMk/>
            <pc:sldMk cId="1792947106" sldId="261"/>
            <ac:picMk id="7" creationId="{8484335C-C6F3-F93A-1A40-A44AEC762CA1}"/>
          </ac:picMkLst>
        </pc:picChg>
        <pc:picChg chg="del">
          <ac:chgData name="Carmela Giglio" userId="7679140d-bd07-413c-9776-149d801d25e1" providerId="ADAL" clId="{866EE7A6-84B8-42A0-A3DE-4052F0FF6BB3}" dt="2024-04-10T10:06:51.276" v="640" actId="478"/>
          <ac:picMkLst>
            <pc:docMk/>
            <pc:sldMk cId="1792947106" sldId="261"/>
            <ac:picMk id="9" creationId="{68B37CCA-2B41-7097-D3E0-A3A924F4CBB3}"/>
          </ac:picMkLst>
        </pc:picChg>
      </pc:sldChg>
      <pc:sldChg chg="del">
        <pc:chgData name="Carmela Giglio" userId="7679140d-bd07-413c-9776-149d801d25e1" providerId="ADAL" clId="{866EE7A6-84B8-42A0-A3DE-4052F0FF6BB3}" dt="2024-04-09T15:32:44.979" v="49" actId="47"/>
        <pc:sldMkLst>
          <pc:docMk/>
          <pc:sldMk cId="2184988432" sldId="261"/>
        </pc:sldMkLst>
      </pc:sldChg>
      <pc:sldChg chg="addSp modSp add mod">
        <pc:chgData name="Carmela Giglio" userId="7679140d-bd07-413c-9776-149d801d25e1" providerId="ADAL" clId="{866EE7A6-84B8-42A0-A3DE-4052F0FF6BB3}" dt="2024-04-10T10:19:08.831" v="860" actId="20577"/>
        <pc:sldMkLst>
          <pc:docMk/>
          <pc:sldMk cId="188175862" sldId="262"/>
        </pc:sldMkLst>
        <pc:spChg chg="mod">
          <ac:chgData name="Carmela Giglio" userId="7679140d-bd07-413c-9776-149d801d25e1" providerId="ADAL" clId="{866EE7A6-84B8-42A0-A3DE-4052F0FF6BB3}" dt="2024-04-10T10:17:45.284" v="796" actId="14100"/>
          <ac:spMkLst>
            <pc:docMk/>
            <pc:sldMk cId="188175862" sldId="262"/>
            <ac:spMk id="2" creationId="{72994B8C-D513-9506-040A-538333E2333B}"/>
          </ac:spMkLst>
        </pc:spChg>
        <pc:spChg chg="mod">
          <ac:chgData name="Carmela Giglio" userId="7679140d-bd07-413c-9776-149d801d25e1" providerId="ADAL" clId="{866EE7A6-84B8-42A0-A3DE-4052F0FF6BB3}" dt="2024-04-10T10:18:44.162" v="820" actId="14100"/>
          <ac:spMkLst>
            <pc:docMk/>
            <pc:sldMk cId="188175862" sldId="262"/>
            <ac:spMk id="3" creationId="{625B88BB-CDA6-E4CC-64C3-0D2611428026}"/>
          </ac:spMkLst>
        </pc:spChg>
        <pc:spChg chg="mod">
          <ac:chgData name="Carmela Giglio" userId="7679140d-bd07-413c-9776-149d801d25e1" providerId="ADAL" clId="{866EE7A6-84B8-42A0-A3DE-4052F0FF6BB3}" dt="2024-04-10T10:19:08.831" v="860" actId="20577"/>
          <ac:spMkLst>
            <pc:docMk/>
            <pc:sldMk cId="188175862" sldId="262"/>
            <ac:spMk id="4" creationId="{BDCE6C7E-36D5-1B0C-AE7F-7286A49B757A}"/>
          </ac:spMkLst>
        </pc:spChg>
        <pc:picChg chg="add mod">
          <ac:chgData name="Carmela Giglio" userId="7679140d-bd07-413c-9776-149d801d25e1" providerId="ADAL" clId="{866EE7A6-84B8-42A0-A3DE-4052F0FF6BB3}" dt="2024-04-10T10:18:45.485" v="821" actId="1076"/>
          <ac:picMkLst>
            <pc:docMk/>
            <pc:sldMk cId="188175862" sldId="262"/>
            <ac:picMk id="6" creationId="{67247060-383E-BE9B-F87F-7E85DC8D2624}"/>
          </ac:picMkLst>
        </pc:picChg>
      </pc:sldChg>
      <pc:sldChg chg="del">
        <pc:chgData name="Carmela Giglio" userId="7679140d-bd07-413c-9776-149d801d25e1" providerId="ADAL" clId="{866EE7A6-84B8-42A0-A3DE-4052F0FF6BB3}" dt="2024-04-09T15:32:45.455" v="50" actId="47"/>
        <pc:sldMkLst>
          <pc:docMk/>
          <pc:sldMk cId="3991165554" sldId="262"/>
        </pc:sldMkLst>
      </pc:sldChg>
      <pc:sldChg chg="del">
        <pc:chgData name="Carmela Giglio" userId="7679140d-bd07-413c-9776-149d801d25e1" providerId="ADAL" clId="{866EE7A6-84B8-42A0-A3DE-4052F0FF6BB3}" dt="2024-04-09T15:32:46.095" v="51" actId="47"/>
        <pc:sldMkLst>
          <pc:docMk/>
          <pc:sldMk cId="1663073243" sldId="263"/>
        </pc:sldMkLst>
      </pc:sldChg>
      <pc:sldChg chg="addSp delSp modSp add mod">
        <pc:chgData name="Carmela Giglio" userId="7679140d-bd07-413c-9776-149d801d25e1" providerId="ADAL" clId="{866EE7A6-84B8-42A0-A3DE-4052F0FF6BB3}" dt="2024-04-10T10:21:42.539" v="974" actId="1076"/>
        <pc:sldMkLst>
          <pc:docMk/>
          <pc:sldMk cId="1773743797" sldId="263"/>
        </pc:sldMkLst>
        <pc:spChg chg="mod">
          <ac:chgData name="Carmela Giglio" userId="7679140d-bd07-413c-9776-149d801d25e1" providerId="ADAL" clId="{866EE7A6-84B8-42A0-A3DE-4052F0FF6BB3}" dt="2024-04-10T10:19:00.832" v="855" actId="20577"/>
          <ac:spMkLst>
            <pc:docMk/>
            <pc:sldMk cId="1773743797" sldId="263"/>
            <ac:spMk id="2" creationId="{72994B8C-D513-9506-040A-538333E2333B}"/>
          </ac:spMkLst>
        </pc:spChg>
        <pc:spChg chg="mod">
          <ac:chgData name="Carmela Giglio" userId="7679140d-bd07-413c-9776-149d801d25e1" providerId="ADAL" clId="{866EE7A6-84B8-42A0-A3DE-4052F0FF6BB3}" dt="2024-04-10T10:20:51.326" v="907" actId="20577"/>
          <ac:spMkLst>
            <pc:docMk/>
            <pc:sldMk cId="1773743797" sldId="263"/>
            <ac:spMk id="3" creationId="{625B88BB-CDA6-E4CC-64C3-0D2611428026}"/>
          </ac:spMkLst>
        </pc:spChg>
        <pc:spChg chg="mod">
          <ac:chgData name="Carmela Giglio" userId="7679140d-bd07-413c-9776-149d801d25e1" providerId="ADAL" clId="{866EE7A6-84B8-42A0-A3DE-4052F0FF6BB3}" dt="2024-04-10T10:21:36.254" v="970" actId="1076"/>
          <ac:spMkLst>
            <pc:docMk/>
            <pc:sldMk cId="1773743797" sldId="263"/>
            <ac:spMk id="4" creationId="{BDCE6C7E-36D5-1B0C-AE7F-7286A49B757A}"/>
          </ac:spMkLst>
        </pc:spChg>
        <pc:picChg chg="del">
          <ac:chgData name="Carmela Giglio" userId="7679140d-bd07-413c-9776-149d801d25e1" providerId="ADAL" clId="{866EE7A6-84B8-42A0-A3DE-4052F0FF6BB3}" dt="2024-04-10T10:19:26.817" v="862" actId="478"/>
          <ac:picMkLst>
            <pc:docMk/>
            <pc:sldMk cId="1773743797" sldId="263"/>
            <ac:picMk id="6" creationId="{67247060-383E-BE9B-F87F-7E85DC8D2624}"/>
          </ac:picMkLst>
        </pc:picChg>
        <pc:picChg chg="add mod">
          <ac:chgData name="Carmela Giglio" userId="7679140d-bd07-413c-9776-149d801d25e1" providerId="ADAL" clId="{866EE7A6-84B8-42A0-A3DE-4052F0FF6BB3}" dt="2024-04-10T10:21:37.850" v="971" actId="1076"/>
          <ac:picMkLst>
            <pc:docMk/>
            <pc:sldMk cId="1773743797" sldId="263"/>
            <ac:picMk id="7" creationId="{7BB028C9-B9D1-A374-ED98-28F96899956F}"/>
          </ac:picMkLst>
        </pc:picChg>
        <pc:picChg chg="add mod">
          <ac:chgData name="Carmela Giglio" userId="7679140d-bd07-413c-9776-149d801d25e1" providerId="ADAL" clId="{866EE7A6-84B8-42A0-A3DE-4052F0FF6BB3}" dt="2024-04-10T10:21:42.539" v="974" actId="1076"/>
          <ac:picMkLst>
            <pc:docMk/>
            <pc:sldMk cId="1773743797" sldId="263"/>
            <ac:picMk id="9" creationId="{7C93A2CE-F1A9-A8AC-59C0-195C0D30D2D2}"/>
          </ac:picMkLst>
        </pc:picChg>
      </pc:sldChg>
      <pc:sldChg chg="addSp delSp modSp add mod">
        <pc:chgData name="Carmela Giglio" userId="7679140d-bd07-413c-9776-149d801d25e1" providerId="ADAL" clId="{866EE7A6-84B8-42A0-A3DE-4052F0FF6BB3}" dt="2024-04-10T10:22:53.156" v="1015" actId="1076"/>
        <pc:sldMkLst>
          <pc:docMk/>
          <pc:sldMk cId="2445239870" sldId="264"/>
        </pc:sldMkLst>
        <pc:spChg chg="mod">
          <ac:chgData name="Carmela Giglio" userId="7679140d-bd07-413c-9776-149d801d25e1" providerId="ADAL" clId="{866EE7A6-84B8-42A0-A3DE-4052F0FF6BB3}" dt="2024-04-10T10:21:53.726" v="993" actId="20577"/>
          <ac:spMkLst>
            <pc:docMk/>
            <pc:sldMk cId="2445239870" sldId="264"/>
            <ac:spMk id="2" creationId="{72994B8C-D513-9506-040A-538333E2333B}"/>
          </ac:spMkLst>
        </pc:spChg>
        <pc:spChg chg="mod">
          <ac:chgData name="Carmela Giglio" userId="7679140d-bd07-413c-9776-149d801d25e1" providerId="ADAL" clId="{866EE7A6-84B8-42A0-A3DE-4052F0FF6BB3}" dt="2024-04-10T10:22:53.156" v="1015" actId="1076"/>
          <ac:spMkLst>
            <pc:docMk/>
            <pc:sldMk cId="2445239870" sldId="264"/>
            <ac:spMk id="3" creationId="{625B88BB-CDA6-E4CC-64C3-0D2611428026}"/>
          </ac:spMkLst>
        </pc:spChg>
        <pc:spChg chg="mod">
          <ac:chgData name="Carmela Giglio" userId="7679140d-bd07-413c-9776-149d801d25e1" providerId="ADAL" clId="{866EE7A6-84B8-42A0-A3DE-4052F0FF6BB3}" dt="2024-04-10T10:22:32.188" v="1006" actId="20577"/>
          <ac:spMkLst>
            <pc:docMk/>
            <pc:sldMk cId="2445239870" sldId="264"/>
            <ac:spMk id="4" creationId="{BDCE6C7E-36D5-1B0C-AE7F-7286A49B757A}"/>
          </ac:spMkLst>
        </pc:spChg>
        <pc:picChg chg="add mod">
          <ac:chgData name="Carmela Giglio" userId="7679140d-bd07-413c-9776-149d801d25e1" providerId="ADAL" clId="{866EE7A6-84B8-42A0-A3DE-4052F0FF6BB3}" dt="2024-04-10T10:22:39.271" v="1011" actId="1076"/>
          <ac:picMkLst>
            <pc:docMk/>
            <pc:sldMk cId="2445239870" sldId="264"/>
            <ac:picMk id="6" creationId="{4178697F-1C67-5AFA-479F-A5CC74FA2423}"/>
          </ac:picMkLst>
        </pc:picChg>
        <pc:picChg chg="del">
          <ac:chgData name="Carmela Giglio" userId="7679140d-bd07-413c-9776-149d801d25e1" providerId="ADAL" clId="{866EE7A6-84B8-42A0-A3DE-4052F0FF6BB3}" dt="2024-04-10T10:22:02.565" v="996" actId="478"/>
          <ac:picMkLst>
            <pc:docMk/>
            <pc:sldMk cId="2445239870" sldId="264"/>
            <ac:picMk id="7" creationId="{7BB028C9-B9D1-A374-ED98-28F96899956F}"/>
          </ac:picMkLst>
        </pc:picChg>
        <pc:picChg chg="del">
          <ac:chgData name="Carmela Giglio" userId="7679140d-bd07-413c-9776-149d801d25e1" providerId="ADAL" clId="{866EE7A6-84B8-42A0-A3DE-4052F0FF6BB3}" dt="2024-04-10T10:22:33.877" v="1007" actId="478"/>
          <ac:picMkLst>
            <pc:docMk/>
            <pc:sldMk cId="2445239870" sldId="264"/>
            <ac:picMk id="9" creationId="{7C93A2CE-F1A9-A8AC-59C0-195C0D30D2D2}"/>
          </ac:picMkLst>
        </pc:picChg>
      </pc:sldChg>
    </pc:docChg>
  </pc:docChgLst>
  <pc:docChgLst>
    <pc:chgData name="Carmela Giglio" userId="7679140d-bd07-413c-9776-149d801d25e1" providerId="ADAL" clId="{1A37DD5B-5914-4A71-B0AB-F633B36879A0}"/>
    <pc:docChg chg="undo custSel addSld delSld modSld">
      <pc:chgData name="Carmela Giglio" userId="7679140d-bd07-413c-9776-149d801d25e1" providerId="ADAL" clId="{1A37DD5B-5914-4A71-B0AB-F633B36879A0}" dt="2024-04-10T12:24:06.162" v="1161" actId="20577"/>
      <pc:docMkLst>
        <pc:docMk/>
      </pc:docMkLst>
      <pc:sldChg chg="modSp mod">
        <pc:chgData name="Carmela Giglio" userId="7679140d-bd07-413c-9776-149d801d25e1" providerId="ADAL" clId="{1A37DD5B-5914-4A71-B0AB-F633B36879A0}" dt="2024-04-10T10:25:59.972" v="36" actId="20577"/>
        <pc:sldMkLst>
          <pc:docMk/>
          <pc:sldMk cId="594806665" sldId="256"/>
        </pc:sldMkLst>
        <pc:spChg chg="mod">
          <ac:chgData name="Carmela Giglio" userId="7679140d-bd07-413c-9776-149d801d25e1" providerId="ADAL" clId="{1A37DD5B-5914-4A71-B0AB-F633B36879A0}" dt="2024-04-10T10:25:59.972" v="36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1A37DD5B-5914-4A71-B0AB-F633B36879A0}" dt="2024-04-10T10:30:44.283" v="208" actId="113"/>
        <pc:sldMkLst>
          <pc:docMk/>
          <pc:sldMk cId="2711129071" sldId="257"/>
        </pc:sldMkLst>
        <pc:spChg chg="mod">
          <ac:chgData name="Carmela Giglio" userId="7679140d-bd07-413c-9776-149d801d25e1" providerId="ADAL" clId="{1A37DD5B-5914-4A71-B0AB-F633B36879A0}" dt="2024-04-10T10:30:25.012" v="202" actId="1076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1A37DD5B-5914-4A71-B0AB-F633B36879A0}" dt="2024-04-10T10:30:44.283" v="208" actId="113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1A37DD5B-5914-4A71-B0AB-F633B36879A0}" dt="2024-04-10T10:30:21.002" v="200" actId="1076"/>
          <ac:spMkLst>
            <pc:docMk/>
            <pc:sldMk cId="2711129071" sldId="257"/>
            <ac:spMk id="4" creationId="{BDCE6C7E-36D5-1B0C-AE7F-7286A49B757A}"/>
          </ac:spMkLst>
        </pc:spChg>
        <pc:picChg chg="add mod">
          <ac:chgData name="Carmela Giglio" userId="7679140d-bd07-413c-9776-149d801d25e1" providerId="ADAL" clId="{1A37DD5B-5914-4A71-B0AB-F633B36879A0}" dt="2024-04-10T10:30:32.460" v="205" actId="1076"/>
          <ac:picMkLst>
            <pc:docMk/>
            <pc:sldMk cId="2711129071" sldId="257"/>
            <ac:picMk id="6" creationId="{2C6145FE-7543-2572-EF8B-F4EBA458958D}"/>
          </ac:picMkLst>
        </pc:picChg>
        <pc:picChg chg="del">
          <ac:chgData name="Carmela Giglio" userId="7679140d-bd07-413c-9776-149d801d25e1" providerId="ADAL" clId="{1A37DD5B-5914-4A71-B0AB-F633B36879A0}" dt="2024-04-10T10:27:05.921" v="79" actId="478"/>
          <ac:picMkLst>
            <pc:docMk/>
            <pc:sldMk cId="2711129071" sldId="257"/>
            <ac:picMk id="7" creationId="{0179F1D4-6C23-3935-A83C-F7AFC8569BCA}"/>
          </ac:picMkLst>
        </pc:picChg>
      </pc:sldChg>
      <pc:sldChg chg="addSp delSp modSp add mod">
        <pc:chgData name="Carmela Giglio" userId="7679140d-bd07-413c-9776-149d801d25e1" providerId="ADAL" clId="{1A37DD5B-5914-4A71-B0AB-F633B36879A0}" dt="2024-04-10T10:44:51.304" v="505" actId="1076"/>
        <pc:sldMkLst>
          <pc:docMk/>
          <pc:sldMk cId="2093329241" sldId="258"/>
        </pc:sldMkLst>
        <pc:spChg chg="mod">
          <ac:chgData name="Carmela Giglio" userId="7679140d-bd07-413c-9776-149d801d25e1" providerId="ADAL" clId="{1A37DD5B-5914-4A71-B0AB-F633B36879A0}" dt="2024-04-10T10:31:06.450" v="235" actId="14100"/>
          <ac:spMkLst>
            <pc:docMk/>
            <pc:sldMk cId="2093329241" sldId="258"/>
            <ac:spMk id="2" creationId="{72994B8C-D513-9506-040A-538333E2333B}"/>
          </ac:spMkLst>
        </pc:spChg>
        <pc:spChg chg="mod">
          <ac:chgData name="Carmela Giglio" userId="7679140d-bd07-413c-9776-149d801d25e1" providerId="ADAL" clId="{1A37DD5B-5914-4A71-B0AB-F633B36879A0}" dt="2024-04-10T10:43:22.358" v="476" actId="14100"/>
          <ac:spMkLst>
            <pc:docMk/>
            <pc:sldMk cId="2093329241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1A37DD5B-5914-4A71-B0AB-F633B36879A0}" dt="2024-04-10T10:42:54.193" v="466" actId="20577"/>
          <ac:spMkLst>
            <pc:docMk/>
            <pc:sldMk cId="2093329241" sldId="258"/>
            <ac:spMk id="4" creationId="{BDCE6C7E-36D5-1B0C-AE7F-7286A49B757A}"/>
          </ac:spMkLst>
        </pc:spChg>
        <pc:picChg chg="del">
          <ac:chgData name="Carmela Giglio" userId="7679140d-bd07-413c-9776-149d801d25e1" providerId="ADAL" clId="{1A37DD5B-5914-4A71-B0AB-F633B36879A0}" dt="2024-04-10T10:32:30.340" v="236" actId="478"/>
          <ac:picMkLst>
            <pc:docMk/>
            <pc:sldMk cId="2093329241" sldId="258"/>
            <ac:picMk id="6" creationId="{2C6145FE-7543-2572-EF8B-F4EBA458958D}"/>
          </ac:picMkLst>
        </pc:picChg>
        <pc:picChg chg="add mod">
          <ac:chgData name="Carmela Giglio" userId="7679140d-bd07-413c-9776-149d801d25e1" providerId="ADAL" clId="{1A37DD5B-5914-4A71-B0AB-F633B36879A0}" dt="2024-04-10T10:44:51.304" v="505" actId="1076"/>
          <ac:picMkLst>
            <pc:docMk/>
            <pc:sldMk cId="2093329241" sldId="258"/>
            <ac:picMk id="7" creationId="{2B7A7E62-5139-55F8-012C-11E4D9D941F1}"/>
          </ac:picMkLst>
        </pc:picChg>
        <pc:picChg chg="add del mod modCrop">
          <ac:chgData name="Carmela Giglio" userId="7679140d-bd07-413c-9776-149d801d25e1" providerId="ADAL" clId="{1A37DD5B-5914-4A71-B0AB-F633B36879A0}" dt="2024-04-10T10:44:44.627" v="499" actId="21"/>
          <ac:picMkLst>
            <pc:docMk/>
            <pc:sldMk cId="2093329241" sldId="258"/>
            <ac:picMk id="9" creationId="{A3C33337-92ED-488C-C32A-BD1C752014D8}"/>
          </ac:picMkLst>
        </pc:picChg>
      </pc:sldChg>
      <pc:sldChg chg="del">
        <pc:chgData name="Carmela Giglio" userId="7679140d-bd07-413c-9776-149d801d25e1" providerId="ADAL" clId="{1A37DD5B-5914-4A71-B0AB-F633B36879A0}" dt="2024-04-10T10:30:48.204" v="209" actId="47"/>
        <pc:sldMkLst>
          <pc:docMk/>
          <pc:sldMk cId="2627465164" sldId="258"/>
        </pc:sldMkLst>
      </pc:sldChg>
      <pc:sldChg chg="addSp modSp add mod">
        <pc:chgData name="Carmela Giglio" userId="7679140d-bd07-413c-9776-149d801d25e1" providerId="ADAL" clId="{1A37DD5B-5914-4A71-B0AB-F633B36879A0}" dt="2024-04-10T10:44:08.929" v="496" actId="1076"/>
        <pc:sldMkLst>
          <pc:docMk/>
          <pc:sldMk cId="1861506771" sldId="259"/>
        </pc:sldMkLst>
        <pc:spChg chg="mod">
          <ac:chgData name="Carmela Giglio" userId="7679140d-bd07-413c-9776-149d801d25e1" providerId="ADAL" clId="{1A37DD5B-5914-4A71-B0AB-F633B36879A0}" dt="2024-04-10T10:43:40.205" v="483" actId="14100"/>
          <ac:spMkLst>
            <pc:docMk/>
            <pc:sldMk cId="1861506771" sldId="259"/>
            <ac:spMk id="3" creationId="{625B88BB-CDA6-E4CC-64C3-0D2611428026}"/>
          </ac:spMkLst>
        </pc:spChg>
        <pc:spChg chg="mod">
          <ac:chgData name="Carmela Giglio" userId="7679140d-bd07-413c-9776-149d801d25e1" providerId="ADAL" clId="{1A37DD5B-5914-4A71-B0AB-F633B36879A0}" dt="2024-04-10T10:44:01.784" v="490" actId="20577"/>
          <ac:spMkLst>
            <pc:docMk/>
            <pc:sldMk cId="1861506771" sldId="259"/>
            <ac:spMk id="4" creationId="{BDCE6C7E-36D5-1B0C-AE7F-7286A49B757A}"/>
          </ac:spMkLst>
        </pc:spChg>
        <pc:picChg chg="add mod">
          <ac:chgData name="Carmela Giglio" userId="7679140d-bd07-413c-9776-149d801d25e1" providerId="ADAL" clId="{1A37DD5B-5914-4A71-B0AB-F633B36879A0}" dt="2024-04-10T10:44:06.357" v="493" actId="14100"/>
          <ac:picMkLst>
            <pc:docMk/>
            <pc:sldMk cId="1861506771" sldId="259"/>
            <ac:picMk id="6" creationId="{5ADA62FD-1AFE-F324-E500-EDA931349399}"/>
          </ac:picMkLst>
        </pc:picChg>
        <pc:picChg chg="add mod">
          <ac:chgData name="Carmela Giglio" userId="7679140d-bd07-413c-9776-149d801d25e1" providerId="ADAL" clId="{1A37DD5B-5914-4A71-B0AB-F633B36879A0}" dt="2024-04-10T10:44:08.929" v="496" actId="1076"/>
          <ac:picMkLst>
            <pc:docMk/>
            <pc:sldMk cId="1861506771" sldId="259"/>
            <ac:picMk id="8" creationId="{BC8DD0A4-C151-8E70-A63A-1EF62A9D94DE}"/>
          </ac:picMkLst>
        </pc:picChg>
      </pc:sldChg>
      <pc:sldChg chg="del">
        <pc:chgData name="Carmela Giglio" userId="7679140d-bd07-413c-9776-149d801d25e1" providerId="ADAL" clId="{1A37DD5B-5914-4A71-B0AB-F633B36879A0}" dt="2024-04-10T10:30:48.790" v="210" actId="47"/>
        <pc:sldMkLst>
          <pc:docMk/>
          <pc:sldMk cId="2937697442" sldId="259"/>
        </pc:sldMkLst>
      </pc:sldChg>
      <pc:sldChg chg="addSp delSp modSp add mod">
        <pc:chgData name="Carmela Giglio" userId="7679140d-bd07-413c-9776-149d801d25e1" providerId="ADAL" clId="{1A37DD5B-5914-4A71-B0AB-F633B36879A0}" dt="2024-04-10T10:51:00.292" v="595" actId="1076"/>
        <pc:sldMkLst>
          <pc:docMk/>
          <pc:sldMk cId="485917713" sldId="260"/>
        </pc:sldMkLst>
        <pc:spChg chg="mod">
          <ac:chgData name="Carmela Giglio" userId="7679140d-bd07-413c-9776-149d801d25e1" providerId="ADAL" clId="{1A37DD5B-5914-4A71-B0AB-F633B36879A0}" dt="2024-04-10T10:49:48.631" v="563" actId="14100"/>
          <ac:spMkLst>
            <pc:docMk/>
            <pc:sldMk cId="485917713" sldId="260"/>
            <ac:spMk id="3" creationId="{625B88BB-CDA6-E4CC-64C3-0D2611428026}"/>
          </ac:spMkLst>
        </pc:spChg>
        <pc:spChg chg="mod">
          <ac:chgData name="Carmela Giglio" userId="7679140d-bd07-413c-9776-149d801d25e1" providerId="ADAL" clId="{1A37DD5B-5914-4A71-B0AB-F633B36879A0}" dt="2024-04-10T10:47:15.424" v="542" actId="1076"/>
          <ac:spMkLst>
            <pc:docMk/>
            <pc:sldMk cId="485917713" sldId="260"/>
            <ac:spMk id="4" creationId="{BDCE6C7E-36D5-1B0C-AE7F-7286A49B757A}"/>
          </ac:spMkLst>
        </pc:spChg>
        <pc:spChg chg="add mod">
          <ac:chgData name="Carmela Giglio" userId="7679140d-bd07-413c-9776-149d801d25e1" providerId="ADAL" clId="{1A37DD5B-5914-4A71-B0AB-F633B36879A0}" dt="2024-04-10T10:51:00.292" v="595" actId="1076"/>
          <ac:spMkLst>
            <pc:docMk/>
            <pc:sldMk cId="485917713" sldId="260"/>
            <ac:spMk id="7" creationId="{B41EEF82-27DC-84E1-DE9A-4D1834C168AD}"/>
          </ac:spMkLst>
        </pc:spChg>
        <pc:picChg chg="del">
          <ac:chgData name="Carmela Giglio" userId="7679140d-bd07-413c-9776-149d801d25e1" providerId="ADAL" clId="{1A37DD5B-5914-4A71-B0AB-F633B36879A0}" dt="2024-04-10T10:44:47.726" v="502" actId="478"/>
          <ac:picMkLst>
            <pc:docMk/>
            <pc:sldMk cId="485917713" sldId="260"/>
            <ac:picMk id="6" creationId="{5ADA62FD-1AFE-F324-E500-EDA931349399}"/>
          </ac:picMkLst>
        </pc:picChg>
        <pc:picChg chg="del">
          <ac:chgData name="Carmela Giglio" userId="7679140d-bd07-413c-9776-149d801d25e1" providerId="ADAL" clId="{1A37DD5B-5914-4A71-B0AB-F633B36879A0}" dt="2024-04-10T10:44:48.078" v="503" actId="478"/>
          <ac:picMkLst>
            <pc:docMk/>
            <pc:sldMk cId="485917713" sldId="260"/>
            <ac:picMk id="8" creationId="{BC8DD0A4-C151-8E70-A63A-1EF62A9D94DE}"/>
          </ac:picMkLst>
        </pc:picChg>
        <pc:picChg chg="add mod">
          <ac:chgData name="Carmela Giglio" userId="7679140d-bd07-413c-9776-149d801d25e1" providerId="ADAL" clId="{1A37DD5B-5914-4A71-B0AB-F633B36879A0}" dt="2024-04-10T10:50:15.491" v="580" actId="1076"/>
          <ac:picMkLst>
            <pc:docMk/>
            <pc:sldMk cId="485917713" sldId="260"/>
            <ac:picMk id="9" creationId="{A3C33337-92ED-488C-C32A-BD1C752014D8}"/>
          </ac:picMkLst>
        </pc:picChg>
      </pc:sldChg>
      <pc:sldChg chg="del">
        <pc:chgData name="Carmela Giglio" userId="7679140d-bd07-413c-9776-149d801d25e1" providerId="ADAL" clId="{1A37DD5B-5914-4A71-B0AB-F633B36879A0}" dt="2024-04-10T10:30:49.314" v="211" actId="47"/>
        <pc:sldMkLst>
          <pc:docMk/>
          <pc:sldMk cId="3094849863" sldId="260"/>
        </pc:sldMkLst>
      </pc:sldChg>
      <pc:sldChg chg="addSp delSp modSp add mod">
        <pc:chgData name="Carmela Giglio" userId="7679140d-bd07-413c-9776-149d801d25e1" providerId="ADAL" clId="{1A37DD5B-5914-4A71-B0AB-F633B36879A0}" dt="2024-04-10T10:54:26.751" v="649" actId="14100"/>
        <pc:sldMkLst>
          <pc:docMk/>
          <pc:sldMk cId="1453366483" sldId="261"/>
        </pc:sldMkLst>
        <pc:spChg chg="mod">
          <ac:chgData name="Carmela Giglio" userId="7679140d-bd07-413c-9776-149d801d25e1" providerId="ADAL" clId="{1A37DD5B-5914-4A71-B0AB-F633B36879A0}" dt="2024-04-10T10:51:23.901" v="614" actId="20577"/>
          <ac:spMkLst>
            <pc:docMk/>
            <pc:sldMk cId="1453366483" sldId="261"/>
            <ac:spMk id="2" creationId="{72994B8C-D513-9506-040A-538333E2333B}"/>
          </ac:spMkLst>
        </pc:spChg>
        <pc:spChg chg="mod">
          <ac:chgData name="Carmela Giglio" userId="7679140d-bd07-413c-9776-149d801d25e1" providerId="ADAL" clId="{1A37DD5B-5914-4A71-B0AB-F633B36879A0}" dt="2024-04-10T10:54:26.751" v="649" actId="14100"/>
          <ac:spMkLst>
            <pc:docMk/>
            <pc:sldMk cId="1453366483" sldId="261"/>
            <ac:spMk id="3" creationId="{625B88BB-CDA6-E4CC-64C3-0D2611428026}"/>
          </ac:spMkLst>
        </pc:spChg>
        <pc:spChg chg="mod">
          <ac:chgData name="Carmela Giglio" userId="7679140d-bd07-413c-9776-149d801d25e1" providerId="ADAL" clId="{1A37DD5B-5914-4A71-B0AB-F633B36879A0}" dt="2024-04-10T10:53:35.586" v="640" actId="20577"/>
          <ac:spMkLst>
            <pc:docMk/>
            <pc:sldMk cId="1453366483" sldId="261"/>
            <ac:spMk id="4" creationId="{BDCE6C7E-36D5-1B0C-AE7F-7286A49B757A}"/>
          </ac:spMkLst>
        </pc:spChg>
        <pc:spChg chg="del">
          <ac:chgData name="Carmela Giglio" userId="7679140d-bd07-413c-9776-149d801d25e1" providerId="ADAL" clId="{1A37DD5B-5914-4A71-B0AB-F633B36879A0}" dt="2024-04-10T10:52:02.809" v="617" actId="478"/>
          <ac:spMkLst>
            <pc:docMk/>
            <pc:sldMk cId="1453366483" sldId="261"/>
            <ac:spMk id="7" creationId="{B41EEF82-27DC-84E1-DE9A-4D1834C168AD}"/>
          </ac:spMkLst>
        </pc:spChg>
        <pc:picChg chg="add mod">
          <ac:chgData name="Carmela Giglio" userId="7679140d-bd07-413c-9776-149d801d25e1" providerId="ADAL" clId="{1A37DD5B-5914-4A71-B0AB-F633B36879A0}" dt="2024-04-10T10:52:54.214" v="636" actId="14100"/>
          <ac:picMkLst>
            <pc:docMk/>
            <pc:sldMk cId="1453366483" sldId="261"/>
            <ac:picMk id="6" creationId="{84959601-226C-A624-3DDA-0B38142FA843}"/>
          </ac:picMkLst>
        </pc:picChg>
        <pc:picChg chg="del">
          <ac:chgData name="Carmela Giglio" userId="7679140d-bd07-413c-9776-149d801d25e1" providerId="ADAL" clId="{1A37DD5B-5914-4A71-B0AB-F633B36879A0}" dt="2024-04-10T10:52:01.240" v="616" actId="478"/>
          <ac:picMkLst>
            <pc:docMk/>
            <pc:sldMk cId="1453366483" sldId="261"/>
            <ac:picMk id="9" creationId="{A3C33337-92ED-488C-C32A-BD1C752014D8}"/>
          </ac:picMkLst>
        </pc:picChg>
      </pc:sldChg>
      <pc:sldChg chg="del">
        <pc:chgData name="Carmela Giglio" userId="7679140d-bd07-413c-9776-149d801d25e1" providerId="ADAL" clId="{1A37DD5B-5914-4A71-B0AB-F633B36879A0}" dt="2024-04-10T10:30:49.808" v="212" actId="47"/>
        <pc:sldMkLst>
          <pc:docMk/>
          <pc:sldMk cId="1792947106" sldId="261"/>
        </pc:sldMkLst>
      </pc:sldChg>
      <pc:sldChg chg="del">
        <pc:chgData name="Carmela Giglio" userId="7679140d-bd07-413c-9776-149d801d25e1" providerId="ADAL" clId="{1A37DD5B-5914-4A71-B0AB-F633B36879A0}" dt="2024-04-10T10:30:50.341" v="213" actId="47"/>
        <pc:sldMkLst>
          <pc:docMk/>
          <pc:sldMk cId="188175862" sldId="262"/>
        </pc:sldMkLst>
      </pc:sldChg>
      <pc:sldChg chg="addSp delSp modSp add mod">
        <pc:chgData name="Carmela Giglio" userId="7679140d-bd07-413c-9776-149d801d25e1" providerId="ADAL" clId="{1A37DD5B-5914-4A71-B0AB-F633B36879A0}" dt="2024-04-10T12:04:54.496" v="850" actId="20577"/>
        <pc:sldMkLst>
          <pc:docMk/>
          <pc:sldMk cId="3508209072" sldId="262"/>
        </pc:sldMkLst>
        <pc:spChg chg="mod">
          <ac:chgData name="Carmela Giglio" userId="7679140d-bd07-413c-9776-149d801d25e1" providerId="ADAL" clId="{1A37DD5B-5914-4A71-B0AB-F633B36879A0}" dt="2024-04-10T12:03:22.214" v="786" actId="1076"/>
          <ac:spMkLst>
            <pc:docMk/>
            <pc:sldMk cId="3508209072" sldId="262"/>
            <ac:spMk id="2" creationId="{72994B8C-D513-9506-040A-538333E2333B}"/>
          </ac:spMkLst>
        </pc:spChg>
        <pc:spChg chg="mod">
          <ac:chgData name="Carmela Giglio" userId="7679140d-bd07-413c-9776-149d801d25e1" providerId="ADAL" clId="{1A37DD5B-5914-4A71-B0AB-F633B36879A0}" dt="2024-04-10T12:04:22.399" v="809" actId="20577"/>
          <ac:spMkLst>
            <pc:docMk/>
            <pc:sldMk cId="3508209072" sldId="262"/>
            <ac:spMk id="3" creationId="{625B88BB-CDA6-E4CC-64C3-0D2611428026}"/>
          </ac:spMkLst>
        </pc:spChg>
        <pc:spChg chg="mod">
          <ac:chgData name="Carmela Giglio" userId="7679140d-bd07-413c-9776-149d801d25e1" providerId="ADAL" clId="{1A37DD5B-5914-4A71-B0AB-F633B36879A0}" dt="2024-04-10T12:04:54.496" v="850" actId="20577"/>
          <ac:spMkLst>
            <pc:docMk/>
            <pc:sldMk cId="3508209072" sldId="262"/>
            <ac:spMk id="4" creationId="{BDCE6C7E-36D5-1B0C-AE7F-7286A49B757A}"/>
          </ac:spMkLst>
        </pc:spChg>
        <pc:spChg chg="add mod">
          <ac:chgData name="Carmela Giglio" userId="7679140d-bd07-413c-9776-149d801d25e1" providerId="ADAL" clId="{1A37DD5B-5914-4A71-B0AB-F633B36879A0}" dt="2024-04-10T12:04:15.788" v="806" actId="1076"/>
          <ac:spMkLst>
            <pc:docMk/>
            <pc:sldMk cId="3508209072" sldId="262"/>
            <ac:spMk id="7" creationId="{5AB4D20D-42A5-3913-6BA8-B5E860DDF28C}"/>
          </ac:spMkLst>
        </pc:spChg>
        <pc:picChg chg="del">
          <ac:chgData name="Carmela Giglio" userId="7679140d-bd07-413c-9776-149d801d25e1" providerId="ADAL" clId="{1A37DD5B-5914-4A71-B0AB-F633B36879A0}" dt="2024-04-10T10:58:14.742" v="678" actId="478"/>
          <ac:picMkLst>
            <pc:docMk/>
            <pc:sldMk cId="3508209072" sldId="262"/>
            <ac:picMk id="6" creationId="{84959601-226C-A624-3DDA-0B38142FA843}"/>
          </ac:picMkLst>
        </pc:picChg>
        <pc:picChg chg="add mod">
          <ac:chgData name="Carmela Giglio" userId="7679140d-bd07-413c-9776-149d801d25e1" providerId="ADAL" clId="{1A37DD5B-5914-4A71-B0AB-F633B36879A0}" dt="2024-04-10T12:04:13.548" v="805" actId="1076"/>
          <ac:picMkLst>
            <pc:docMk/>
            <pc:sldMk cId="3508209072" sldId="262"/>
            <ac:picMk id="9" creationId="{E4CAA649-B1B3-0794-FECB-1261E1ED9D4B}"/>
          </ac:picMkLst>
        </pc:picChg>
      </pc:sldChg>
      <pc:sldChg chg="del">
        <pc:chgData name="Carmela Giglio" userId="7679140d-bd07-413c-9776-149d801d25e1" providerId="ADAL" clId="{1A37DD5B-5914-4A71-B0AB-F633B36879A0}" dt="2024-04-10T10:30:50.773" v="214" actId="47"/>
        <pc:sldMkLst>
          <pc:docMk/>
          <pc:sldMk cId="1773743797" sldId="263"/>
        </pc:sldMkLst>
      </pc:sldChg>
      <pc:sldChg chg="addSp delSp modSp add mod">
        <pc:chgData name="Carmela Giglio" userId="7679140d-bd07-413c-9776-149d801d25e1" providerId="ADAL" clId="{1A37DD5B-5914-4A71-B0AB-F633B36879A0}" dt="2024-04-10T12:12:10.759" v="937" actId="1076"/>
        <pc:sldMkLst>
          <pc:docMk/>
          <pc:sldMk cId="3911299455" sldId="263"/>
        </pc:sldMkLst>
        <pc:spChg chg="mod">
          <ac:chgData name="Carmela Giglio" userId="7679140d-bd07-413c-9776-149d801d25e1" providerId="ADAL" clId="{1A37DD5B-5914-4A71-B0AB-F633B36879A0}" dt="2024-04-10T12:04:47.985" v="849" actId="20577"/>
          <ac:spMkLst>
            <pc:docMk/>
            <pc:sldMk cId="3911299455" sldId="263"/>
            <ac:spMk id="2" creationId="{72994B8C-D513-9506-040A-538333E2333B}"/>
          </ac:spMkLst>
        </pc:spChg>
        <pc:spChg chg="mod">
          <ac:chgData name="Carmela Giglio" userId="7679140d-bd07-413c-9776-149d801d25e1" providerId="ADAL" clId="{1A37DD5B-5914-4A71-B0AB-F633B36879A0}" dt="2024-04-10T12:08:33.481" v="907" actId="1076"/>
          <ac:spMkLst>
            <pc:docMk/>
            <pc:sldMk cId="3911299455" sldId="263"/>
            <ac:spMk id="3" creationId="{625B88BB-CDA6-E4CC-64C3-0D2611428026}"/>
          </ac:spMkLst>
        </pc:spChg>
        <pc:spChg chg="mod">
          <ac:chgData name="Carmela Giglio" userId="7679140d-bd07-413c-9776-149d801d25e1" providerId="ADAL" clId="{1A37DD5B-5914-4A71-B0AB-F633B36879A0}" dt="2024-04-10T12:08:55.993" v="920" actId="20577"/>
          <ac:spMkLst>
            <pc:docMk/>
            <pc:sldMk cId="3911299455" sldId="263"/>
            <ac:spMk id="4" creationId="{BDCE6C7E-36D5-1B0C-AE7F-7286A49B757A}"/>
          </ac:spMkLst>
        </pc:spChg>
        <pc:spChg chg="add mod">
          <ac:chgData name="Carmela Giglio" userId="7679140d-bd07-413c-9776-149d801d25e1" providerId="ADAL" clId="{1A37DD5B-5914-4A71-B0AB-F633B36879A0}" dt="2024-04-10T12:12:07.668" v="934" actId="14100"/>
          <ac:spMkLst>
            <pc:docMk/>
            <pc:sldMk cId="3911299455" sldId="263"/>
            <ac:spMk id="6" creationId="{B32F2728-D387-D5F1-74A8-E26ACDFA2550}"/>
          </ac:spMkLst>
        </pc:spChg>
        <pc:spChg chg="del">
          <ac:chgData name="Carmela Giglio" userId="7679140d-bd07-413c-9776-149d801d25e1" providerId="ADAL" clId="{1A37DD5B-5914-4A71-B0AB-F633B36879A0}" dt="2024-04-10T12:06:29.450" v="861" actId="478"/>
          <ac:spMkLst>
            <pc:docMk/>
            <pc:sldMk cId="3911299455" sldId="263"/>
            <ac:spMk id="7" creationId="{5AB4D20D-42A5-3913-6BA8-B5E860DDF28C}"/>
          </ac:spMkLst>
        </pc:spChg>
        <pc:picChg chg="del">
          <ac:chgData name="Carmela Giglio" userId="7679140d-bd07-413c-9776-149d801d25e1" providerId="ADAL" clId="{1A37DD5B-5914-4A71-B0AB-F633B36879A0}" dt="2024-04-10T12:04:56.901" v="851" actId="478"/>
          <ac:picMkLst>
            <pc:docMk/>
            <pc:sldMk cId="3911299455" sldId="263"/>
            <ac:picMk id="9" creationId="{E4CAA649-B1B3-0794-FECB-1261E1ED9D4B}"/>
          </ac:picMkLst>
        </pc:picChg>
        <pc:picChg chg="add mod">
          <ac:chgData name="Carmela Giglio" userId="7679140d-bd07-413c-9776-149d801d25e1" providerId="ADAL" clId="{1A37DD5B-5914-4A71-B0AB-F633B36879A0}" dt="2024-04-10T12:12:10.025" v="936" actId="1076"/>
          <ac:picMkLst>
            <pc:docMk/>
            <pc:sldMk cId="3911299455" sldId="263"/>
            <ac:picMk id="10" creationId="{059F3CA5-9211-6264-DCC1-4A2F4FC8A531}"/>
          </ac:picMkLst>
        </pc:picChg>
        <pc:picChg chg="add mod">
          <ac:chgData name="Carmela Giglio" userId="7679140d-bd07-413c-9776-149d801d25e1" providerId="ADAL" clId="{1A37DD5B-5914-4A71-B0AB-F633B36879A0}" dt="2024-04-10T12:12:09.156" v="935" actId="1076"/>
          <ac:picMkLst>
            <pc:docMk/>
            <pc:sldMk cId="3911299455" sldId="263"/>
            <ac:picMk id="12" creationId="{731E67AF-52E4-7DEB-620D-25506EAF4AA6}"/>
          </ac:picMkLst>
        </pc:picChg>
        <pc:picChg chg="add mod">
          <ac:chgData name="Carmela Giglio" userId="7679140d-bd07-413c-9776-149d801d25e1" providerId="ADAL" clId="{1A37DD5B-5914-4A71-B0AB-F633B36879A0}" dt="2024-04-10T12:12:10.759" v="937" actId="1076"/>
          <ac:picMkLst>
            <pc:docMk/>
            <pc:sldMk cId="3911299455" sldId="263"/>
            <ac:picMk id="14" creationId="{94CFD59B-E281-025A-AF63-4279A21235BE}"/>
          </ac:picMkLst>
        </pc:picChg>
      </pc:sldChg>
      <pc:sldChg chg="del">
        <pc:chgData name="Carmela Giglio" userId="7679140d-bd07-413c-9776-149d801d25e1" providerId="ADAL" clId="{1A37DD5B-5914-4A71-B0AB-F633B36879A0}" dt="2024-04-10T10:30:51.322" v="215" actId="47"/>
        <pc:sldMkLst>
          <pc:docMk/>
          <pc:sldMk cId="2445239870" sldId="264"/>
        </pc:sldMkLst>
      </pc:sldChg>
      <pc:sldChg chg="addSp delSp modSp add mod">
        <pc:chgData name="Carmela Giglio" userId="7679140d-bd07-413c-9776-149d801d25e1" providerId="ADAL" clId="{1A37DD5B-5914-4A71-B0AB-F633B36879A0}" dt="2024-04-10T12:24:06.162" v="1161" actId="20577"/>
        <pc:sldMkLst>
          <pc:docMk/>
          <pc:sldMk cId="3536896937" sldId="264"/>
        </pc:sldMkLst>
        <pc:spChg chg="mod">
          <ac:chgData name="Carmela Giglio" userId="7679140d-bd07-413c-9776-149d801d25e1" providerId="ADAL" clId="{1A37DD5B-5914-4A71-B0AB-F633B36879A0}" dt="2024-04-10T12:12:20.586" v="956" actId="20577"/>
          <ac:spMkLst>
            <pc:docMk/>
            <pc:sldMk cId="3536896937" sldId="264"/>
            <ac:spMk id="2" creationId="{72994B8C-D513-9506-040A-538333E2333B}"/>
          </ac:spMkLst>
        </pc:spChg>
        <pc:spChg chg="mod">
          <ac:chgData name="Carmela Giglio" userId="7679140d-bd07-413c-9776-149d801d25e1" providerId="ADAL" clId="{1A37DD5B-5914-4A71-B0AB-F633B36879A0}" dt="2024-04-10T12:23:58.955" v="1157" actId="14100"/>
          <ac:spMkLst>
            <pc:docMk/>
            <pc:sldMk cId="3536896937" sldId="264"/>
            <ac:spMk id="3" creationId="{625B88BB-CDA6-E4CC-64C3-0D2611428026}"/>
          </ac:spMkLst>
        </pc:spChg>
        <pc:spChg chg="mod">
          <ac:chgData name="Carmela Giglio" userId="7679140d-bd07-413c-9776-149d801d25e1" providerId="ADAL" clId="{1A37DD5B-5914-4A71-B0AB-F633B36879A0}" dt="2024-04-10T12:24:06.162" v="1161" actId="20577"/>
          <ac:spMkLst>
            <pc:docMk/>
            <pc:sldMk cId="3536896937" sldId="264"/>
            <ac:spMk id="4" creationId="{BDCE6C7E-36D5-1B0C-AE7F-7286A49B757A}"/>
          </ac:spMkLst>
        </pc:spChg>
        <pc:spChg chg="del">
          <ac:chgData name="Carmela Giglio" userId="7679140d-bd07-413c-9776-149d801d25e1" providerId="ADAL" clId="{1A37DD5B-5914-4A71-B0AB-F633B36879A0}" dt="2024-04-10T12:12:39.502" v="963" actId="478"/>
          <ac:spMkLst>
            <pc:docMk/>
            <pc:sldMk cId="3536896937" sldId="264"/>
            <ac:spMk id="6" creationId="{B32F2728-D387-D5F1-74A8-E26ACDFA2550}"/>
          </ac:spMkLst>
        </pc:spChg>
        <pc:picChg chg="add mod">
          <ac:chgData name="Carmela Giglio" userId="7679140d-bd07-413c-9776-149d801d25e1" providerId="ADAL" clId="{1A37DD5B-5914-4A71-B0AB-F633B36879A0}" dt="2024-04-10T12:24:00.041" v="1158" actId="1076"/>
          <ac:picMkLst>
            <pc:docMk/>
            <pc:sldMk cId="3536896937" sldId="264"/>
            <ac:picMk id="7" creationId="{8BBBB010-27A3-6F54-47D7-C18C657B5490}"/>
          </ac:picMkLst>
        </pc:picChg>
        <pc:picChg chg="del">
          <ac:chgData name="Carmela Giglio" userId="7679140d-bd07-413c-9776-149d801d25e1" providerId="ADAL" clId="{1A37DD5B-5914-4A71-B0AB-F633B36879A0}" dt="2024-04-10T12:12:33.108" v="958" actId="478"/>
          <ac:picMkLst>
            <pc:docMk/>
            <pc:sldMk cId="3536896937" sldId="264"/>
            <ac:picMk id="10" creationId="{059F3CA5-9211-6264-DCC1-4A2F4FC8A531}"/>
          </ac:picMkLst>
        </pc:picChg>
        <pc:picChg chg="del">
          <ac:chgData name="Carmela Giglio" userId="7679140d-bd07-413c-9776-149d801d25e1" providerId="ADAL" clId="{1A37DD5B-5914-4A71-B0AB-F633B36879A0}" dt="2024-04-10T12:12:59.204" v="964" actId="478"/>
          <ac:picMkLst>
            <pc:docMk/>
            <pc:sldMk cId="3536896937" sldId="264"/>
            <ac:picMk id="12" creationId="{731E67AF-52E4-7DEB-620D-25506EAF4AA6}"/>
          </ac:picMkLst>
        </pc:picChg>
        <pc:picChg chg="del">
          <ac:chgData name="Carmela Giglio" userId="7679140d-bd07-413c-9776-149d801d25e1" providerId="ADAL" clId="{1A37DD5B-5914-4A71-B0AB-F633B36879A0}" dt="2024-04-10T12:12:59.689" v="965" actId="478"/>
          <ac:picMkLst>
            <pc:docMk/>
            <pc:sldMk cId="3536896937" sldId="264"/>
            <ac:picMk id="14" creationId="{94CFD59B-E281-025A-AF63-4279A21235BE}"/>
          </ac:picMkLst>
        </pc:picChg>
      </pc:sldChg>
    </pc:docChg>
  </pc:docChgLst>
  <pc:docChgLst>
    <pc:chgData name="Carmela Giglio" userId="7679140d-bd07-413c-9776-149d801d25e1" providerId="ADAL" clId="{72425324-EE29-41C6-9E9A-9017A692E336}"/>
    <pc:docChg chg="undo custSel addSld delSld modSld sldOrd">
      <pc:chgData name="Carmela Giglio" userId="7679140d-bd07-413c-9776-149d801d25e1" providerId="ADAL" clId="{72425324-EE29-41C6-9E9A-9017A692E336}" dt="2024-04-09T08:46:24.036" v="847" actId="1076"/>
      <pc:docMkLst>
        <pc:docMk/>
      </pc:docMkLst>
      <pc:sldChg chg="modSp mod">
        <pc:chgData name="Carmela Giglio" userId="7679140d-bd07-413c-9776-149d801d25e1" providerId="ADAL" clId="{72425324-EE29-41C6-9E9A-9017A692E336}" dt="2024-04-05T14:52:23.584" v="12" actId="20577"/>
        <pc:sldMkLst>
          <pc:docMk/>
          <pc:sldMk cId="594806665" sldId="256"/>
        </pc:sldMkLst>
        <pc:spChg chg="mod">
          <ac:chgData name="Carmela Giglio" userId="7679140d-bd07-413c-9776-149d801d25e1" providerId="ADAL" clId="{72425324-EE29-41C6-9E9A-9017A692E336}" dt="2024-04-05T14:52:23.584" v="12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72425324-EE29-41C6-9E9A-9017A692E336}" dt="2024-04-09T08:45:55.257" v="842" actId="6549"/>
        <pc:sldMkLst>
          <pc:docMk/>
          <pc:sldMk cId="2711129071" sldId="257"/>
        </pc:sldMkLst>
        <pc:spChg chg="mod">
          <ac:chgData name="Carmela Giglio" userId="7679140d-bd07-413c-9776-149d801d25e1" providerId="ADAL" clId="{72425324-EE29-41C6-9E9A-9017A692E336}" dt="2024-04-08T10:50:02.215" v="49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72425324-EE29-41C6-9E9A-9017A692E336}" dt="2024-04-09T08:45:55.257" v="842" actId="6549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72425324-EE29-41C6-9E9A-9017A692E336}" dt="2024-04-09T07:39:53.787" v="280" actId="20577"/>
          <ac:spMkLst>
            <pc:docMk/>
            <pc:sldMk cId="2711129071" sldId="257"/>
            <ac:spMk id="4" creationId="{BDCE6C7E-36D5-1B0C-AE7F-7286A49B757A}"/>
          </ac:spMkLst>
        </pc:spChg>
        <pc:picChg chg="del">
          <ac:chgData name="Carmela Giglio" userId="7679140d-bd07-413c-9776-149d801d25e1" providerId="ADAL" clId="{72425324-EE29-41C6-9E9A-9017A692E336}" dt="2024-04-08T10:50:16.068" v="52" actId="478"/>
          <ac:picMkLst>
            <pc:docMk/>
            <pc:sldMk cId="2711129071" sldId="257"/>
            <ac:picMk id="6" creationId="{2E3D61BA-D9BF-37B7-8CDB-739B35990E51}"/>
          </ac:picMkLst>
        </pc:picChg>
        <pc:picChg chg="add mod">
          <ac:chgData name="Carmela Giglio" userId="7679140d-bd07-413c-9776-149d801d25e1" providerId="ADAL" clId="{72425324-EE29-41C6-9E9A-9017A692E336}" dt="2024-04-08T13:02:28.387" v="106" actId="1076"/>
          <ac:picMkLst>
            <pc:docMk/>
            <pc:sldMk cId="2711129071" sldId="257"/>
            <ac:picMk id="7" creationId="{F6FB1C7C-8E94-0004-A279-1A7ECCA93DCD}"/>
          </ac:picMkLst>
        </pc:picChg>
      </pc:sldChg>
      <pc:sldChg chg="del">
        <pc:chgData name="Carmela Giglio" userId="7679140d-bd07-413c-9776-149d801d25e1" providerId="ADAL" clId="{72425324-EE29-41C6-9E9A-9017A692E336}" dt="2024-04-05T14:52:46.328" v="35" actId="47"/>
        <pc:sldMkLst>
          <pc:docMk/>
          <pc:sldMk cId="2281607561" sldId="258"/>
        </pc:sldMkLst>
      </pc:sldChg>
      <pc:sldChg chg="addSp delSp modSp add del mod">
        <pc:chgData name="Carmela Giglio" userId="7679140d-bd07-413c-9776-149d801d25e1" providerId="ADAL" clId="{72425324-EE29-41C6-9E9A-9017A692E336}" dt="2024-04-09T08:13:40.728" v="429" actId="47"/>
        <pc:sldMkLst>
          <pc:docMk/>
          <pc:sldMk cId="3502574338" sldId="258"/>
        </pc:sldMkLst>
        <pc:spChg chg="mod">
          <ac:chgData name="Carmela Giglio" userId="7679140d-bd07-413c-9776-149d801d25e1" providerId="ADAL" clId="{72425324-EE29-41C6-9E9A-9017A692E336}" dt="2024-04-08T13:02:50.075" v="139" actId="20577"/>
          <ac:spMkLst>
            <pc:docMk/>
            <pc:sldMk cId="3502574338" sldId="258"/>
            <ac:spMk id="2" creationId="{72994B8C-D513-9506-040A-538333E2333B}"/>
          </ac:spMkLst>
        </pc:spChg>
        <pc:spChg chg="mod">
          <ac:chgData name="Carmela Giglio" userId="7679140d-bd07-413c-9776-149d801d25e1" providerId="ADAL" clId="{72425324-EE29-41C6-9E9A-9017A692E336}" dt="2024-04-08T13:11:06.101" v="184" actId="20577"/>
          <ac:spMkLst>
            <pc:docMk/>
            <pc:sldMk cId="3502574338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72425324-EE29-41C6-9E9A-9017A692E336}" dt="2024-04-08T13:10:10.719" v="163" actId="20577"/>
          <ac:spMkLst>
            <pc:docMk/>
            <pc:sldMk cId="3502574338" sldId="258"/>
            <ac:spMk id="4" creationId="{BDCE6C7E-36D5-1B0C-AE7F-7286A49B757A}"/>
          </ac:spMkLst>
        </pc:spChg>
        <pc:picChg chg="add del mod">
          <ac:chgData name="Carmela Giglio" userId="7679140d-bd07-413c-9776-149d801d25e1" providerId="ADAL" clId="{72425324-EE29-41C6-9E9A-9017A692E336}" dt="2024-04-08T13:09:48.659" v="157" actId="478"/>
          <ac:picMkLst>
            <pc:docMk/>
            <pc:sldMk cId="3502574338" sldId="258"/>
            <ac:picMk id="6" creationId="{A18550EC-6CD3-E544-3000-99F665E89399}"/>
          </ac:picMkLst>
        </pc:picChg>
        <pc:picChg chg="del">
          <ac:chgData name="Carmela Giglio" userId="7679140d-bd07-413c-9776-149d801d25e1" providerId="ADAL" clId="{72425324-EE29-41C6-9E9A-9017A692E336}" dt="2024-04-08T13:08:27.415" v="144" actId="478"/>
          <ac:picMkLst>
            <pc:docMk/>
            <pc:sldMk cId="3502574338" sldId="258"/>
            <ac:picMk id="7" creationId="{F6FB1C7C-8E94-0004-A279-1A7ECCA93DCD}"/>
          </ac:picMkLst>
        </pc:picChg>
        <pc:picChg chg="add mod">
          <ac:chgData name="Carmela Giglio" userId="7679140d-bd07-413c-9776-149d801d25e1" providerId="ADAL" clId="{72425324-EE29-41C6-9E9A-9017A692E336}" dt="2024-04-08T13:11:10.763" v="187" actId="1076"/>
          <ac:picMkLst>
            <pc:docMk/>
            <pc:sldMk cId="3502574338" sldId="258"/>
            <ac:picMk id="9" creationId="{9549E30F-C553-B8A2-5C9D-D8575622BEF5}"/>
          </ac:picMkLst>
        </pc:picChg>
      </pc:sldChg>
      <pc:sldChg chg="del">
        <pc:chgData name="Carmela Giglio" userId="7679140d-bd07-413c-9776-149d801d25e1" providerId="ADAL" clId="{72425324-EE29-41C6-9E9A-9017A692E336}" dt="2024-04-05T14:52:45.103" v="33" actId="47"/>
        <pc:sldMkLst>
          <pc:docMk/>
          <pc:sldMk cId="151327625" sldId="259"/>
        </pc:sldMkLst>
      </pc:sldChg>
      <pc:sldChg chg="addSp delSp modSp add mod">
        <pc:chgData name="Carmela Giglio" userId="7679140d-bd07-413c-9776-149d801d25e1" providerId="ADAL" clId="{72425324-EE29-41C6-9E9A-9017A692E336}" dt="2024-04-09T08:46:05.923" v="845" actId="1076"/>
        <pc:sldMkLst>
          <pc:docMk/>
          <pc:sldMk cId="3252985739" sldId="259"/>
        </pc:sldMkLst>
        <pc:spChg chg="mod">
          <ac:chgData name="Carmela Giglio" userId="7679140d-bd07-413c-9776-149d801d25e1" providerId="ADAL" clId="{72425324-EE29-41C6-9E9A-9017A692E336}" dt="2024-04-09T07:49:13.195" v="345" actId="1076"/>
          <ac:spMkLst>
            <pc:docMk/>
            <pc:sldMk cId="3252985739" sldId="259"/>
            <ac:spMk id="2" creationId="{72994B8C-D513-9506-040A-538333E2333B}"/>
          </ac:spMkLst>
        </pc:spChg>
        <pc:spChg chg="mod">
          <ac:chgData name="Carmela Giglio" userId="7679140d-bd07-413c-9776-149d801d25e1" providerId="ADAL" clId="{72425324-EE29-41C6-9E9A-9017A692E336}" dt="2024-04-09T08:46:03.468" v="843" actId="14100"/>
          <ac:spMkLst>
            <pc:docMk/>
            <pc:sldMk cId="3252985739" sldId="259"/>
            <ac:spMk id="3" creationId="{625B88BB-CDA6-E4CC-64C3-0D2611428026}"/>
          </ac:spMkLst>
        </pc:spChg>
        <pc:spChg chg="mod">
          <ac:chgData name="Carmela Giglio" userId="7679140d-bd07-413c-9776-149d801d25e1" providerId="ADAL" clId="{72425324-EE29-41C6-9E9A-9017A692E336}" dt="2024-04-09T08:18:32.277" v="434" actId="20577"/>
          <ac:spMkLst>
            <pc:docMk/>
            <pc:sldMk cId="3252985739" sldId="259"/>
            <ac:spMk id="4" creationId="{BDCE6C7E-36D5-1B0C-AE7F-7286A49B757A}"/>
          </ac:spMkLst>
        </pc:spChg>
        <pc:picChg chg="add mod">
          <ac:chgData name="Carmela Giglio" userId="7679140d-bd07-413c-9776-149d801d25e1" providerId="ADAL" clId="{72425324-EE29-41C6-9E9A-9017A692E336}" dt="2024-04-09T08:46:05.923" v="845" actId="1076"/>
          <ac:picMkLst>
            <pc:docMk/>
            <pc:sldMk cId="3252985739" sldId="259"/>
            <ac:picMk id="6" creationId="{6ED3525B-5359-9909-4D5F-C8FA73BB00F0}"/>
          </ac:picMkLst>
        </pc:picChg>
        <pc:picChg chg="del mod">
          <ac:chgData name="Carmela Giglio" userId="7679140d-bd07-413c-9776-149d801d25e1" providerId="ADAL" clId="{72425324-EE29-41C6-9E9A-9017A692E336}" dt="2024-04-09T08:18:20.060" v="431" actId="478"/>
          <ac:picMkLst>
            <pc:docMk/>
            <pc:sldMk cId="3252985739" sldId="259"/>
            <ac:picMk id="9" creationId="{9549E30F-C553-B8A2-5C9D-D8575622BEF5}"/>
          </ac:picMkLst>
        </pc:picChg>
      </pc:sldChg>
      <pc:sldChg chg="del">
        <pc:chgData name="Carmela Giglio" userId="7679140d-bd07-413c-9776-149d801d25e1" providerId="ADAL" clId="{72425324-EE29-41C6-9E9A-9017A692E336}" dt="2024-04-05T14:52:46.862" v="36" actId="47"/>
        <pc:sldMkLst>
          <pc:docMk/>
          <pc:sldMk cId="3262701833" sldId="260"/>
        </pc:sldMkLst>
      </pc:sldChg>
      <pc:sldChg chg="addSp delSp modSp add mod ord">
        <pc:chgData name="Carmela Giglio" userId="7679140d-bd07-413c-9776-149d801d25e1" providerId="ADAL" clId="{72425324-EE29-41C6-9E9A-9017A692E336}" dt="2024-04-09T08:36:41.789" v="673" actId="20577"/>
        <pc:sldMkLst>
          <pc:docMk/>
          <pc:sldMk cId="3480076370" sldId="260"/>
        </pc:sldMkLst>
        <pc:spChg chg="mod">
          <ac:chgData name="Carmela Giglio" userId="7679140d-bd07-413c-9776-149d801d25e1" providerId="ADAL" clId="{72425324-EE29-41C6-9E9A-9017A692E336}" dt="2024-04-09T08:35:17.562" v="650" actId="20577"/>
          <ac:spMkLst>
            <pc:docMk/>
            <pc:sldMk cId="3480076370" sldId="260"/>
            <ac:spMk id="2" creationId="{72994B8C-D513-9506-040A-538333E2333B}"/>
          </ac:spMkLst>
        </pc:spChg>
        <pc:spChg chg="mod">
          <ac:chgData name="Carmela Giglio" userId="7679140d-bd07-413c-9776-149d801d25e1" providerId="ADAL" clId="{72425324-EE29-41C6-9E9A-9017A692E336}" dt="2024-04-09T08:36:24.525" v="669" actId="14100"/>
          <ac:spMkLst>
            <pc:docMk/>
            <pc:sldMk cId="3480076370" sldId="260"/>
            <ac:spMk id="3" creationId="{625B88BB-CDA6-E4CC-64C3-0D2611428026}"/>
          </ac:spMkLst>
        </pc:spChg>
        <pc:spChg chg="mod">
          <ac:chgData name="Carmela Giglio" userId="7679140d-bd07-413c-9776-149d801d25e1" providerId="ADAL" clId="{72425324-EE29-41C6-9E9A-9017A692E336}" dt="2024-04-09T08:36:41.789" v="673" actId="20577"/>
          <ac:spMkLst>
            <pc:docMk/>
            <pc:sldMk cId="3480076370" sldId="260"/>
            <ac:spMk id="4" creationId="{BDCE6C7E-36D5-1B0C-AE7F-7286A49B757A}"/>
          </ac:spMkLst>
        </pc:spChg>
        <pc:picChg chg="add mod">
          <ac:chgData name="Carmela Giglio" userId="7679140d-bd07-413c-9776-149d801d25e1" providerId="ADAL" clId="{72425324-EE29-41C6-9E9A-9017A692E336}" dt="2024-04-09T08:36:37.363" v="671" actId="1076"/>
          <ac:picMkLst>
            <pc:docMk/>
            <pc:sldMk cId="3480076370" sldId="260"/>
            <ac:picMk id="6" creationId="{8FD18B2C-7FC1-CFBA-44D9-E35B82A65EA9}"/>
          </ac:picMkLst>
        </pc:picChg>
        <pc:picChg chg="del">
          <ac:chgData name="Carmela Giglio" userId="7679140d-bd07-413c-9776-149d801d25e1" providerId="ADAL" clId="{72425324-EE29-41C6-9E9A-9017A692E336}" dt="2024-04-08T15:45:01.363" v="190" actId="478"/>
          <ac:picMkLst>
            <pc:docMk/>
            <pc:sldMk cId="3480076370" sldId="260"/>
            <ac:picMk id="9" creationId="{9549E30F-C553-B8A2-5C9D-D8575622BEF5}"/>
          </ac:picMkLst>
        </pc:picChg>
      </pc:sldChg>
      <pc:sldChg chg="addSp modSp add mod">
        <pc:chgData name="Carmela Giglio" userId="7679140d-bd07-413c-9776-149d801d25e1" providerId="ADAL" clId="{72425324-EE29-41C6-9E9A-9017A692E336}" dt="2024-04-09T08:23:40.486" v="527" actId="113"/>
        <pc:sldMkLst>
          <pc:docMk/>
          <pc:sldMk cId="326727637" sldId="261"/>
        </pc:sldMkLst>
        <pc:spChg chg="mod">
          <ac:chgData name="Carmela Giglio" userId="7679140d-bd07-413c-9776-149d801d25e1" providerId="ADAL" clId="{72425324-EE29-41C6-9E9A-9017A692E336}" dt="2024-04-09T08:23:40.486" v="527" actId="113"/>
          <ac:spMkLst>
            <pc:docMk/>
            <pc:sldMk cId="326727637" sldId="261"/>
            <ac:spMk id="3" creationId="{625B88BB-CDA6-E4CC-64C3-0D2611428026}"/>
          </ac:spMkLst>
        </pc:spChg>
        <pc:spChg chg="add mod">
          <ac:chgData name="Carmela Giglio" userId="7679140d-bd07-413c-9776-149d801d25e1" providerId="ADAL" clId="{72425324-EE29-41C6-9E9A-9017A692E336}" dt="2024-04-09T08:23:36.289" v="522" actId="1076"/>
          <ac:spMkLst>
            <pc:docMk/>
            <pc:sldMk cId="326727637" sldId="261"/>
            <ac:spMk id="5" creationId="{D4E82B96-AFE1-9B4B-7E1D-D6451D0C3F83}"/>
          </ac:spMkLst>
        </pc:spChg>
        <pc:picChg chg="mod">
          <ac:chgData name="Carmela Giglio" userId="7679140d-bd07-413c-9776-149d801d25e1" providerId="ADAL" clId="{72425324-EE29-41C6-9E9A-9017A692E336}" dt="2024-04-09T08:23:23.653" v="518" actId="1076"/>
          <ac:picMkLst>
            <pc:docMk/>
            <pc:sldMk cId="326727637" sldId="261"/>
            <ac:picMk id="9" creationId="{9549E30F-C553-B8A2-5C9D-D8575622BEF5}"/>
          </ac:picMkLst>
        </pc:picChg>
      </pc:sldChg>
      <pc:sldChg chg="addSp modSp add mod">
        <pc:chgData name="Carmela Giglio" userId="7679140d-bd07-413c-9776-149d801d25e1" providerId="ADAL" clId="{72425324-EE29-41C6-9E9A-9017A692E336}" dt="2024-04-09T08:46:11.899" v="846" actId="1076"/>
        <pc:sldMkLst>
          <pc:docMk/>
          <pc:sldMk cId="2045215464" sldId="262"/>
        </pc:sldMkLst>
        <pc:spChg chg="mod">
          <ac:chgData name="Carmela Giglio" userId="7679140d-bd07-413c-9776-149d801d25e1" providerId="ADAL" clId="{72425324-EE29-41C6-9E9A-9017A692E336}" dt="2024-04-09T08:46:11.899" v="846" actId="1076"/>
          <ac:spMkLst>
            <pc:docMk/>
            <pc:sldMk cId="2045215464" sldId="262"/>
            <ac:spMk id="3" creationId="{625B88BB-CDA6-E4CC-64C3-0D2611428026}"/>
          </ac:spMkLst>
        </pc:spChg>
        <pc:spChg chg="mod">
          <ac:chgData name="Carmela Giglio" userId="7679140d-bd07-413c-9776-149d801d25e1" providerId="ADAL" clId="{72425324-EE29-41C6-9E9A-9017A692E336}" dt="2024-04-09T08:30:44.144" v="573" actId="20577"/>
          <ac:spMkLst>
            <pc:docMk/>
            <pc:sldMk cId="2045215464" sldId="262"/>
            <ac:spMk id="4" creationId="{BDCE6C7E-36D5-1B0C-AE7F-7286A49B757A}"/>
          </ac:spMkLst>
        </pc:spChg>
        <pc:picChg chg="add mod">
          <ac:chgData name="Carmela Giglio" userId="7679140d-bd07-413c-9776-149d801d25e1" providerId="ADAL" clId="{72425324-EE29-41C6-9E9A-9017A692E336}" dt="2024-04-09T08:35:09.796" v="625" actId="1076"/>
          <ac:picMkLst>
            <pc:docMk/>
            <pc:sldMk cId="2045215464" sldId="262"/>
            <ac:picMk id="6" creationId="{F5B25A5F-C9C2-4A06-21A1-CC5357D6D2AA}"/>
          </ac:picMkLst>
        </pc:picChg>
      </pc:sldChg>
      <pc:sldChg chg="addSp delSp modSp add mod">
        <pc:chgData name="Carmela Giglio" userId="7679140d-bd07-413c-9776-149d801d25e1" providerId="ADAL" clId="{72425324-EE29-41C6-9E9A-9017A692E336}" dt="2024-04-09T08:42:35.545" v="745" actId="1076"/>
        <pc:sldMkLst>
          <pc:docMk/>
          <pc:sldMk cId="3537384729" sldId="263"/>
        </pc:sldMkLst>
        <pc:spChg chg="mod">
          <ac:chgData name="Carmela Giglio" userId="7679140d-bd07-413c-9776-149d801d25e1" providerId="ADAL" clId="{72425324-EE29-41C6-9E9A-9017A692E336}" dt="2024-04-09T08:36:51.856" v="687" actId="20577"/>
          <ac:spMkLst>
            <pc:docMk/>
            <pc:sldMk cId="3537384729" sldId="263"/>
            <ac:spMk id="2" creationId="{72994B8C-D513-9506-040A-538333E2333B}"/>
          </ac:spMkLst>
        </pc:spChg>
        <pc:spChg chg="mod">
          <ac:chgData name="Carmela Giglio" userId="7679140d-bd07-413c-9776-149d801d25e1" providerId="ADAL" clId="{72425324-EE29-41C6-9E9A-9017A692E336}" dt="2024-04-09T08:42:33.413" v="743" actId="14100"/>
          <ac:spMkLst>
            <pc:docMk/>
            <pc:sldMk cId="3537384729" sldId="263"/>
            <ac:spMk id="3" creationId="{625B88BB-CDA6-E4CC-64C3-0D2611428026}"/>
          </ac:spMkLst>
        </pc:spChg>
        <pc:spChg chg="mod">
          <ac:chgData name="Carmela Giglio" userId="7679140d-bd07-413c-9776-149d801d25e1" providerId="ADAL" clId="{72425324-EE29-41C6-9E9A-9017A692E336}" dt="2024-04-09T08:42:25.533" v="737" actId="20577"/>
          <ac:spMkLst>
            <pc:docMk/>
            <pc:sldMk cId="3537384729" sldId="263"/>
            <ac:spMk id="4" creationId="{BDCE6C7E-36D5-1B0C-AE7F-7286A49B757A}"/>
          </ac:spMkLst>
        </pc:spChg>
        <pc:picChg chg="del">
          <ac:chgData name="Carmela Giglio" userId="7679140d-bd07-413c-9776-149d801d25e1" providerId="ADAL" clId="{72425324-EE29-41C6-9E9A-9017A692E336}" dt="2024-04-09T08:39:48.513" v="688" actId="478"/>
          <ac:picMkLst>
            <pc:docMk/>
            <pc:sldMk cId="3537384729" sldId="263"/>
            <ac:picMk id="6" creationId="{8FD18B2C-7FC1-CFBA-44D9-E35B82A65EA9}"/>
          </ac:picMkLst>
        </pc:picChg>
        <pc:picChg chg="add mod">
          <ac:chgData name="Carmela Giglio" userId="7679140d-bd07-413c-9776-149d801d25e1" providerId="ADAL" clId="{72425324-EE29-41C6-9E9A-9017A692E336}" dt="2024-04-09T08:42:35.545" v="745" actId="1076"/>
          <ac:picMkLst>
            <pc:docMk/>
            <pc:sldMk cId="3537384729" sldId="263"/>
            <ac:picMk id="7" creationId="{DBC452AE-F29C-CE71-0801-237FC4427EEA}"/>
          </ac:picMkLst>
        </pc:picChg>
        <pc:picChg chg="add mod">
          <ac:chgData name="Carmela Giglio" userId="7679140d-bd07-413c-9776-149d801d25e1" providerId="ADAL" clId="{72425324-EE29-41C6-9E9A-9017A692E336}" dt="2024-04-09T08:42:34.801" v="744" actId="1076"/>
          <ac:picMkLst>
            <pc:docMk/>
            <pc:sldMk cId="3537384729" sldId="263"/>
            <ac:picMk id="9" creationId="{132368BC-9CDB-4234-C30D-3D16344950E5}"/>
          </ac:picMkLst>
        </pc:picChg>
      </pc:sldChg>
      <pc:sldChg chg="del">
        <pc:chgData name="Carmela Giglio" userId="7679140d-bd07-413c-9776-149d801d25e1" providerId="ADAL" clId="{72425324-EE29-41C6-9E9A-9017A692E336}" dt="2024-04-05T14:52:45.727" v="34" actId="47"/>
        <pc:sldMkLst>
          <pc:docMk/>
          <pc:sldMk cId="4126688352" sldId="263"/>
        </pc:sldMkLst>
      </pc:sldChg>
      <pc:sldChg chg="addSp modSp add mod">
        <pc:chgData name="Carmela Giglio" userId="7679140d-bd07-413c-9776-149d801d25e1" providerId="ADAL" clId="{72425324-EE29-41C6-9E9A-9017A692E336}" dt="2024-04-09T08:43:50.301" v="768" actId="1076"/>
        <pc:sldMkLst>
          <pc:docMk/>
          <pc:sldMk cId="3136467444" sldId="264"/>
        </pc:sldMkLst>
        <pc:spChg chg="mod">
          <ac:chgData name="Carmela Giglio" userId="7679140d-bd07-413c-9776-149d801d25e1" providerId="ADAL" clId="{72425324-EE29-41C6-9E9A-9017A692E336}" dt="2024-04-09T08:43:45.077" v="762" actId="1076"/>
          <ac:spMkLst>
            <pc:docMk/>
            <pc:sldMk cId="3136467444" sldId="264"/>
            <ac:spMk id="3" creationId="{625B88BB-CDA6-E4CC-64C3-0D2611428026}"/>
          </ac:spMkLst>
        </pc:spChg>
        <pc:spChg chg="mod">
          <ac:chgData name="Carmela Giglio" userId="7679140d-bd07-413c-9776-149d801d25e1" providerId="ADAL" clId="{72425324-EE29-41C6-9E9A-9017A692E336}" dt="2024-04-09T08:43:49.468" v="767" actId="20577"/>
          <ac:spMkLst>
            <pc:docMk/>
            <pc:sldMk cId="3136467444" sldId="264"/>
            <ac:spMk id="4" creationId="{BDCE6C7E-36D5-1B0C-AE7F-7286A49B757A}"/>
          </ac:spMkLst>
        </pc:spChg>
        <pc:picChg chg="add mod">
          <ac:chgData name="Carmela Giglio" userId="7679140d-bd07-413c-9776-149d801d25e1" providerId="ADAL" clId="{72425324-EE29-41C6-9E9A-9017A692E336}" dt="2024-04-09T08:43:50.301" v="768" actId="1076"/>
          <ac:picMkLst>
            <pc:docMk/>
            <pc:sldMk cId="3136467444" sldId="264"/>
            <ac:picMk id="6" creationId="{AE9BD74F-5F58-DCC8-8ECA-91A25252C494}"/>
          </ac:picMkLst>
        </pc:picChg>
      </pc:sldChg>
      <pc:sldChg chg="addSp delSp modSp add mod">
        <pc:chgData name="Carmela Giglio" userId="7679140d-bd07-413c-9776-149d801d25e1" providerId="ADAL" clId="{72425324-EE29-41C6-9E9A-9017A692E336}" dt="2024-04-09T08:46:24.036" v="847" actId="1076"/>
        <pc:sldMkLst>
          <pc:docMk/>
          <pc:sldMk cId="1397352635" sldId="265"/>
        </pc:sldMkLst>
        <pc:spChg chg="mod">
          <ac:chgData name="Carmela Giglio" userId="7679140d-bd07-413c-9776-149d801d25e1" providerId="ADAL" clId="{72425324-EE29-41C6-9E9A-9017A692E336}" dt="2024-04-09T08:46:24.036" v="847" actId="1076"/>
          <ac:spMkLst>
            <pc:docMk/>
            <pc:sldMk cId="1397352635" sldId="265"/>
            <ac:spMk id="3" creationId="{625B88BB-CDA6-E4CC-64C3-0D2611428026}"/>
          </ac:spMkLst>
        </pc:spChg>
        <pc:spChg chg="mod">
          <ac:chgData name="Carmela Giglio" userId="7679140d-bd07-413c-9776-149d801d25e1" providerId="ADAL" clId="{72425324-EE29-41C6-9E9A-9017A692E336}" dt="2024-04-09T08:45:02.170" v="797" actId="1076"/>
          <ac:spMkLst>
            <pc:docMk/>
            <pc:sldMk cId="1397352635" sldId="265"/>
            <ac:spMk id="4" creationId="{BDCE6C7E-36D5-1B0C-AE7F-7286A49B757A}"/>
          </ac:spMkLst>
        </pc:spChg>
        <pc:spChg chg="add del mod">
          <ac:chgData name="Carmela Giglio" userId="7679140d-bd07-413c-9776-149d801d25e1" providerId="ADAL" clId="{72425324-EE29-41C6-9E9A-9017A692E336}" dt="2024-04-09T08:44:54.860" v="785" actId="478"/>
          <ac:spMkLst>
            <pc:docMk/>
            <pc:sldMk cId="1397352635" sldId="265"/>
            <ac:spMk id="6" creationId="{489A6D9E-4C87-BA6C-3EF9-A27F84DB42D1}"/>
          </ac:spMkLst>
        </pc:spChg>
      </pc:sldChg>
    </pc:docChg>
  </pc:docChgLst>
  <pc:docChgLst>
    <pc:chgData name="Carmela Giglio" userId="7679140d-bd07-413c-9776-149d801d25e1" providerId="ADAL" clId="{0137D32B-9010-4D03-9E6C-0349E92CA4CE}"/>
    <pc:docChg chg="undo custSel addSld delSld modSld">
      <pc:chgData name="Carmela Giglio" userId="7679140d-bd07-413c-9776-149d801d25e1" providerId="ADAL" clId="{0137D32B-9010-4D03-9E6C-0349E92CA4CE}" dt="2024-04-09T15:16:31.062" v="1051" actId="1076"/>
      <pc:docMkLst>
        <pc:docMk/>
      </pc:docMkLst>
      <pc:sldChg chg="modSp mod">
        <pc:chgData name="Carmela Giglio" userId="7679140d-bd07-413c-9776-149d801d25e1" providerId="ADAL" clId="{0137D32B-9010-4D03-9E6C-0349E92CA4CE}" dt="2024-04-09T12:18:57.523" v="21" actId="20577"/>
        <pc:sldMkLst>
          <pc:docMk/>
          <pc:sldMk cId="594806665" sldId="256"/>
        </pc:sldMkLst>
        <pc:spChg chg="mod">
          <ac:chgData name="Carmela Giglio" userId="7679140d-bd07-413c-9776-149d801d25e1" providerId="ADAL" clId="{0137D32B-9010-4D03-9E6C-0349E92CA4CE}" dt="2024-04-09T12:18:57.523" v="21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0137D32B-9010-4D03-9E6C-0349E92CA4CE}" dt="2024-04-09T13:23:15.813" v="139" actId="14100"/>
        <pc:sldMkLst>
          <pc:docMk/>
          <pc:sldMk cId="2711129071" sldId="257"/>
        </pc:sldMkLst>
        <pc:spChg chg="mod">
          <ac:chgData name="Carmela Giglio" userId="7679140d-bd07-413c-9776-149d801d25e1" providerId="ADAL" clId="{0137D32B-9010-4D03-9E6C-0349E92CA4CE}" dt="2024-04-09T12:19:38.562" v="52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0137D32B-9010-4D03-9E6C-0349E92CA4CE}" dt="2024-04-09T13:23:15.813" v="139" actId="14100"/>
          <ac:spMkLst>
            <pc:docMk/>
            <pc:sldMk cId="2711129071" sldId="257"/>
            <ac:spMk id="3" creationId="{625B88BB-CDA6-E4CC-64C3-0D2611428026}"/>
          </ac:spMkLst>
        </pc:spChg>
        <pc:picChg chg="add mod modCrop">
          <ac:chgData name="Carmela Giglio" userId="7679140d-bd07-413c-9776-149d801d25e1" providerId="ADAL" clId="{0137D32B-9010-4D03-9E6C-0349E92CA4CE}" dt="2024-04-09T13:23:13.778" v="138" actId="1076"/>
          <ac:picMkLst>
            <pc:docMk/>
            <pc:sldMk cId="2711129071" sldId="257"/>
            <ac:picMk id="6" creationId="{5A8B65A4-6218-9BF0-B8E5-615D0B3CAE34}"/>
          </ac:picMkLst>
        </pc:picChg>
        <pc:picChg chg="del">
          <ac:chgData name="Carmela Giglio" userId="7679140d-bd07-413c-9776-149d801d25e1" providerId="ADAL" clId="{0137D32B-9010-4D03-9E6C-0349E92CA4CE}" dt="2024-04-09T12:19:48.984" v="59" actId="478"/>
          <ac:picMkLst>
            <pc:docMk/>
            <pc:sldMk cId="2711129071" sldId="257"/>
            <ac:picMk id="7" creationId="{539390CC-329E-D5D7-6944-CA7AA608DEBC}"/>
          </ac:picMkLst>
        </pc:picChg>
        <pc:picChg chg="del">
          <ac:chgData name="Carmela Giglio" userId="7679140d-bd07-413c-9776-149d801d25e1" providerId="ADAL" clId="{0137D32B-9010-4D03-9E6C-0349E92CA4CE}" dt="2024-04-09T12:19:49.338" v="60" actId="478"/>
          <ac:picMkLst>
            <pc:docMk/>
            <pc:sldMk cId="2711129071" sldId="257"/>
            <ac:picMk id="10" creationId="{EF8C156C-92C1-0C74-33B9-9BD79CD10F43}"/>
          </ac:picMkLst>
        </pc:picChg>
      </pc:sldChg>
      <pc:sldChg chg="addSp delSp modSp add mod">
        <pc:chgData name="Carmela Giglio" userId="7679140d-bd07-413c-9776-149d801d25e1" providerId="ADAL" clId="{0137D32B-9010-4D03-9E6C-0349E92CA4CE}" dt="2024-04-09T13:57:09.088" v="327" actId="1076"/>
        <pc:sldMkLst>
          <pc:docMk/>
          <pc:sldMk cId="1818983917" sldId="258"/>
        </pc:sldMkLst>
        <pc:spChg chg="mod">
          <ac:chgData name="Carmela Giglio" userId="7679140d-bd07-413c-9776-149d801d25e1" providerId="ADAL" clId="{0137D32B-9010-4D03-9E6C-0349E92CA4CE}" dt="2024-04-09T13:40:47.273" v="311" actId="1076"/>
          <ac:spMkLst>
            <pc:docMk/>
            <pc:sldMk cId="1818983917" sldId="258"/>
            <ac:spMk id="2" creationId="{72994B8C-D513-9506-040A-538333E2333B}"/>
          </ac:spMkLst>
        </pc:spChg>
        <pc:spChg chg="mod">
          <ac:chgData name="Carmela Giglio" userId="7679140d-bd07-413c-9776-149d801d25e1" providerId="ADAL" clId="{0137D32B-9010-4D03-9E6C-0349E92CA4CE}" dt="2024-04-09T13:41:24.106" v="325" actId="1076"/>
          <ac:spMkLst>
            <pc:docMk/>
            <pc:sldMk cId="1818983917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0137D32B-9010-4D03-9E6C-0349E92CA4CE}" dt="2024-04-09T13:39:49.489" v="292" actId="20577"/>
          <ac:spMkLst>
            <pc:docMk/>
            <pc:sldMk cId="1818983917" sldId="258"/>
            <ac:spMk id="4" creationId="{BDCE6C7E-36D5-1B0C-AE7F-7286A49B757A}"/>
          </ac:spMkLst>
        </pc:spChg>
        <pc:spChg chg="add mod">
          <ac:chgData name="Carmela Giglio" userId="7679140d-bd07-413c-9776-149d801d25e1" providerId="ADAL" clId="{0137D32B-9010-4D03-9E6C-0349E92CA4CE}" dt="2024-04-09T13:57:06.897" v="326" actId="14100"/>
          <ac:spMkLst>
            <pc:docMk/>
            <pc:sldMk cId="1818983917" sldId="258"/>
            <ac:spMk id="8" creationId="{3C33E648-9DE1-A098-E6E8-67E269767CAC}"/>
          </ac:spMkLst>
        </pc:spChg>
        <pc:picChg chg="del">
          <ac:chgData name="Carmela Giglio" userId="7679140d-bd07-413c-9776-149d801d25e1" providerId="ADAL" clId="{0137D32B-9010-4D03-9E6C-0349E92CA4CE}" dt="2024-04-09T13:24:29.274" v="171" actId="478"/>
          <ac:picMkLst>
            <pc:docMk/>
            <pc:sldMk cId="1818983917" sldId="258"/>
            <ac:picMk id="6" creationId="{5A8B65A4-6218-9BF0-B8E5-615D0B3CAE34}"/>
          </ac:picMkLst>
        </pc:picChg>
        <pc:picChg chg="add mod">
          <ac:chgData name="Carmela Giglio" userId="7679140d-bd07-413c-9776-149d801d25e1" providerId="ADAL" clId="{0137D32B-9010-4D03-9E6C-0349E92CA4CE}" dt="2024-04-09T13:57:09.088" v="327" actId="1076"/>
          <ac:picMkLst>
            <pc:docMk/>
            <pc:sldMk cId="1818983917" sldId="258"/>
            <ac:picMk id="7" creationId="{DCD9A14D-7AAC-7014-5807-DD385562FB6E}"/>
          </ac:picMkLst>
        </pc:picChg>
      </pc:sldChg>
      <pc:sldChg chg="del">
        <pc:chgData name="Carmela Giglio" userId="7679140d-bd07-413c-9776-149d801d25e1" providerId="ADAL" clId="{0137D32B-9010-4D03-9E6C-0349E92CA4CE}" dt="2024-04-09T13:23:20.244" v="140" actId="47"/>
        <pc:sldMkLst>
          <pc:docMk/>
          <pc:sldMk cId="89307797" sldId="259"/>
        </pc:sldMkLst>
      </pc:sldChg>
      <pc:sldChg chg="addSp delSp modSp add mod">
        <pc:chgData name="Carmela Giglio" userId="7679140d-bd07-413c-9776-149d801d25e1" providerId="ADAL" clId="{0137D32B-9010-4D03-9E6C-0349E92CA4CE}" dt="2024-04-09T15:03:26.066" v="824" actId="20577"/>
        <pc:sldMkLst>
          <pc:docMk/>
          <pc:sldMk cId="2105401899" sldId="259"/>
        </pc:sldMkLst>
        <pc:spChg chg="mod">
          <ac:chgData name="Carmela Giglio" userId="7679140d-bd07-413c-9776-149d801d25e1" providerId="ADAL" clId="{0137D32B-9010-4D03-9E6C-0349E92CA4CE}" dt="2024-04-09T13:57:47.261" v="338" actId="20577"/>
          <ac:spMkLst>
            <pc:docMk/>
            <pc:sldMk cId="2105401899" sldId="259"/>
            <ac:spMk id="2" creationId="{72994B8C-D513-9506-040A-538333E2333B}"/>
          </ac:spMkLst>
        </pc:spChg>
        <pc:spChg chg="mod">
          <ac:chgData name="Carmela Giglio" userId="7679140d-bd07-413c-9776-149d801d25e1" providerId="ADAL" clId="{0137D32B-9010-4D03-9E6C-0349E92CA4CE}" dt="2024-04-09T14:40:51.051" v="409" actId="20577"/>
          <ac:spMkLst>
            <pc:docMk/>
            <pc:sldMk cId="2105401899" sldId="259"/>
            <ac:spMk id="3" creationId="{625B88BB-CDA6-E4CC-64C3-0D2611428026}"/>
          </ac:spMkLst>
        </pc:spChg>
        <pc:spChg chg="mod">
          <ac:chgData name="Carmela Giglio" userId="7679140d-bd07-413c-9776-149d801d25e1" providerId="ADAL" clId="{0137D32B-9010-4D03-9E6C-0349E92CA4CE}" dt="2024-04-09T15:03:26.066" v="824" actId="20577"/>
          <ac:spMkLst>
            <pc:docMk/>
            <pc:sldMk cId="2105401899" sldId="259"/>
            <ac:spMk id="4" creationId="{BDCE6C7E-36D5-1B0C-AE7F-7286A49B757A}"/>
          </ac:spMkLst>
        </pc:spChg>
        <pc:spChg chg="del">
          <ac:chgData name="Carmela Giglio" userId="7679140d-bd07-413c-9776-149d801d25e1" providerId="ADAL" clId="{0137D32B-9010-4D03-9E6C-0349E92CA4CE}" dt="2024-04-09T14:07:17.201" v="347" actId="478"/>
          <ac:spMkLst>
            <pc:docMk/>
            <pc:sldMk cId="2105401899" sldId="259"/>
            <ac:spMk id="8" creationId="{3C33E648-9DE1-A098-E6E8-67E269767CAC}"/>
          </ac:spMkLst>
        </pc:spChg>
        <pc:picChg chg="add del mod">
          <ac:chgData name="Carmela Giglio" userId="7679140d-bd07-413c-9776-149d801d25e1" providerId="ADAL" clId="{0137D32B-9010-4D03-9E6C-0349E92CA4CE}" dt="2024-04-09T14:50:02.245" v="540" actId="21"/>
          <ac:picMkLst>
            <pc:docMk/>
            <pc:sldMk cId="2105401899" sldId="259"/>
            <ac:picMk id="6" creationId="{A3A613DC-1E24-B0E3-4E24-F7E0DBC951F5}"/>
          </ac:picMkLst>
        </pc:picChg>
        <pc:picChg chg="del">
          <ac:chgData name="Carmela Giglio" userId="7679140d-bd07-413c-9776-149d801d25e1" providerId="ADAL" clId="{0137D32B-9010-4D03-9E6C-0349E92CA4CE}" dt="2024-04-09T13:57:56.926" v="340" actId="478"/>
          <ac:picMkLst>
            <pc:docMk/>
            <pc:sldMk cId="2105401899" sldId="259"/>
            <ac:picMk id="7" creationId="{DCD9A14D-7AAC-7014-5807-DD385562FB6E}"/>
          </ac:picMkLst>
        </pc:picChg>
        <pc:picChg chg="add mod">
          <ac:chgData name="Carmela Giglio" userId="7679140d-bd07-413c-9776-149d801d25e1" providerId="ADAL" clId="{0137D32B-9010-4D03-9E6C-0349E92CA4CE}" dt="2024-04-09T15:03:15.764" v="793" actId="1076"/>
          <ac:picMkLst>
            <pc:docMk/>
            <pc:sldMk cId="2105401899" sldId="259"/>
            <ac:picMk id="10" creationId="{EDD4A1FD-9645-D12D-BA0E-F0B6D6CDE02D}"/>
          </ac:picMkLst>
        </pc:picChg>
      </pc:sldChg>
      <pc:sldChg chg="modSp add del mod">
        <pc:chgData name="Carmela Giglio" userId="7679140d-bd07-413c-9776-149d801d25e1" providerId="ADAL" clId="{0137D32B-9010-4D03-9E6C-0349E92CA4CE}" dt="2024-04-09T14:40:48.297" v="408" actId="47"/>
        <pc:sldMkLst>
          <pc:docMk/>
          <pc:sldMk cId="1697434826" sldId="260"/>
        </pc:sldMkLst>
        <pc:spChg chg="mod">
          <ac:chgData name="Carmela Giglio" userId="7679140d-bd07-413c-9776-149d801d25e1" providerId="ADAL" clId="{0137D32B-9010-4D03-9E6C-0349E92CA4CE}" dt="2024-04-09T14:15:36.192" v="385" actId="21"/>
          <ac:spMkLst>
            <pc:docMk/>
            <pc:sldMk cId="1697434826" sldId="260"/>
            <ac:spMk id="3" creationId="{625B88BB-CDA6-E4CC-64C3-0D2611428026}"/>
          </ac:spMkLst>
        </pc:spChg>
      </pc:sldChg>
      <pc:sldChg chg="del">
        <pc:chgData name="Carmela Giglio" userId="7679140d-bd07-413c-9776-149d801d25e1" providerId="ADAL" clId="{0137D32B-9010-4D03-9E6C-0349E92CA4CE}" dt="2024-04-09T13:23:20.930" v="141" actId="47"/>
        <pc:sldMkLst>
          <pc:docMk/>
          <pc:sldMk cId="3680724984" sldId="260"/>
        </pc:sldMkLst>
      </pc:sldChg>
      <pc:sldChg chg="addSp delSp modSp add mod">
        <pc:chgData name="Carmela Giglio" userId="7679140d-bd07-413c-9776-149d801d25e1" providerId="ADAL" clId="{0137D32B-9010-4D03-9E6C-0349E92CA4CE}" dt="2024-04-09T15:02:58.173" v="791" actId="1076"/>
        <pc:sldMkLst>
          <pc:docMk/>
          <pc:sldMk cId="2184988432" sldId="261"/>
        </pc:sldMkLst>
        <pc:spChg chg="mod">
          <ac:chgData name="Carmela Giglio" userId="7679140d-bd07-413c-9776-149d801d25e1" providerId="ADAL" clId="{0137D32B-9010-4D03-9E6C-0349E92CA4CE}" dt="2024-04-09T15:01:18.551" v="667" actId="14100"/>
          <ac:spMkLst>
            <pc:docMk/>
            <pc:sldMk cId="2184988432" sldId="261"/>
            <ac:spMk id="3" creationId="{625B88BB-CDA6-E4CC-64C3-0D2611428026}"/>
          </ac:spMkLst>
        </pc:spChg>
        <pc:spChg chg="mod">
          <ac:chgData name="Carmela Giglio" userId="7679140d-bd07-413c-9776-149d801d25e1" providerId="ADAL" clId="{0137D32B-9010-4D03-9E6C-0349E92CA4CE}" dt="2024-04-09T15:02:45.760" v="780" actId="14100"/>
          <ac:spMkLst>
            <pc:docMk/>
            <pc:sldMk cId="2184988432" sldId="261"/>
            <ac:spMk id="4" creationId="{BDCE6C7E-36D5-1B0C-AE7F-7286A49B757A}"/>
          </ac:spMkLst>
        </pc:spChg>
        <pc:picChg chg="add del mod">
          <ac:chgData name="Carmela Giglio" userId="7679140d-bd07-413c-9776-149d801d25e1" providerId="ADAL" clId="{0137D32B-9010-4D03-9E6C-0349E92CA4CE}" dt="2024-04-09T15:01:28.999" v="671" actId="478"/>
          <ac:picMkLst>
            <pc:docMk/>
            <pc:sldMk cId="2184988432" sldId="261"/>
            <ac:picMk id="5" creationId="{A3A613DC-1E24-B0E3-4E24-F7E0DBC951F5}"/>
          </ac:picMkLst>
        </pc:picChg>
        <pc:picChg chg="del">
          <ac:chgData name="Carmela Giglio" userId="7679140d-bd07-413c-9776-149d801d25e1" providerId="ADAL" clId="{0137D32B-9010-4D03-9E6C-0349E92CA4CE}" dt="2024-04-09T14:40:54.904" v="411" actId="478"/>
          <ac:picMkLst>
            <pc:docMk/>
            <pc:sldMk cId="2184988432" sldId="261"/>
            <ac:picMk id="6" creationId="{A3A613DC-1E24-B0E3-4E24-F7E0DBC951F5}"/>
          </ac:picMkLst>
        </pc:picChg>
        <pc:picChg chg="add del mod">
          <ac:chgData name="Carmela Giglio" userId="7679140d-bd07-413c-9776-149d801d25e1" providerId="ADAL" clId="{0137D32B-9010-4D03-9E6C-0349E92CA4CE}" dt="2024-04-09T15:02:10.719" v="771" actId="478"/>
          <ac:picMkLst>
            <pc:docMk/>
            <pc:sldMk cId="2184988432" sldId="261"/>
            <ac:picMk id="8" creationId="{43BA2A0C-7AD1-6B11-308E-05F8DDE2FE7C}"/>
          </ac:picMkLst>
        </pc:picChg>
        <pc:picChg chg="add mod">
          <ac:chgData name="Carmela Giglio" userId="7679140d-bd07-413c-9776-149d801d25e1" providerId="ADAL" clId="{0137D32B-9010-4D03-9E6C-0349E92CA4CE}" dt="2024-04-09T15:02:46.530" v="781" actId="1076"/>
          <ac:picMkLst>
            <pc:docMk/>
            <pc:sldMk cId="2184988432" sldId="261"/>
            <ac:picMk id="10" creationId="{2FB3AE74-3C04-6FF8-BCB4-F47EC055D2CB}"/>
          </ac:picMkLst>
        </pc:picChg>
        <pc:picChg chg="add mod">
          <ac:chgData name="Carmela Giglio" userId="7679140d-bd07-413c-9776-149d801d25e1" providerId="ADAL" clId="{0137D32B-9010-4D03-9E6C-0349E92CA4CE}" dt="2024-04-09T15:02:53.414" v="787" actId="1076"/>
          <ac:picMkLst>
            <pc:docMk/>
            <pc:sldMk cId="2184988432" sldId="261"/>
            <ac:picMk id="12" creationId="{2EFD1BE6-983E-F127-C5D5-D4F932A7799F}"/>
          </ac:picMkLst>
        </pc:picChg>
        <pc:picChg chg="add mod">
          <ac:chgData name="Carmela Giglio" userId="7679140d-bd07-413c-9776-149d801d25e1" providerId="ADAL" clId="{0137D32B-9010-4D03-9E6C-0349E92CA4CE}" dt="2024-04-09T15:02:58.173" v="791" actId="1076"/>
          <ac:picMkLst>
            <pc:docMk/>
            <pc:sldMk cId="2184988432" sldId="261"/>
            <ac:picMk id="14" creationId="{97752239-8F26-1B89-93D1-7BC8229DA5B3}"/>
          </ac:picMkLst>
        </pc:picChg>
      </pc:sldChg>
      <pc:sldChg chg="del">
        <pc:chgData name="Carmela Giglio" userId="7679140d-bd07-413c-9776-149d801d25e1" providerId="ADAL" clId="{0137D32B-9010-4D03-9E6C-0349E92CA4CE}" dt="2024-04-09T13:23:21.911" v="142" actId="47"/>
        <pc:sldMkLst>
          <pc:docMk/>
          <pc:sldMk cId="4240425811" sldId="261"/>
        </pc:sldMkLst>
      </pc:sldChg>
      <pc:sldChg chg="addSp delSp modSp add mod">
        <pc:chgData name="Carmela Giglio" userId="7679140d-bd07-413c-9776-149d801d25e1" providerId="ADAL" clId="{0137D32B-9010-4D03-9E6C-0349E92CA4CE}" dt="2024-04-09T15:15:13.743" v="1011" actId="1076"/>
        <pc:sldMkLst>
          <pc:docMk/>
          <pc:sldMk cId="3991165554" sldId="262"/>
        </pc:sldMkLst>
        <pc:spChg chg="mod">
          <ac:chgData name="Carmela Giglio" userId="7679140d-bd07-413c-9776-149d801d25e1" providerId="ADAL" clId="{0137D32B-9010-4D03-9E6C-0349E92CA4CE}" dt="2024-04-09T15:07:14.769" v="833" actId="20577"/>
          <ac:spMkLst>
            <pc:docMk/>
            <pc:sldMk cId="3991165554" sldId="262"/>
            <ac:spMk id="2" creationId="{72994B8C-D513-9506-040A-538333E2333B}"/>
          </ac:spMkLst>
        </pc:spChg>
        <pc:spChg chg="mod">
          <ac:chgData name="Carmela Giglio" userId="7679140d-bd07-413c-9776-149d801d25e1" providerId="ADAL" clId="{0137D32B-9010-4D03-9E6C-0349E92CA4CE}" dt="2024-04-09T15:15:09.597" v="1010" actId="20577"/>
          <ac:spMkLst>
            <pc:docMk/>
            <pc:sldMk cId="3991165554" sldId="262"/>
            <ac:spMk id="3" creationId="{625B88BB-CDA6-E4CC-64C3-0D2611428026}"/>
          </ac:spMkLst>
        </pc:spChg>
        <pc:spChg chg="mod">
          <ac:chgData name="Carmela Giglio" userId="7679140d-bd07-413c-9776-149d801d25e1" providerId="ADAL" clId="{0137D32B-9010-4D03-9E6C-0349E92CA4CE}" dt="2024-04-09T15:12:15.635" v="908" actId="20577"/>
          <ac:spMkLst>
            <pc:docMk/>
            <pc:sldMk cId="3991165554" sldId="262"/>
            <ac:spMk id="4" creationId="{BDCE6C7E-36D5-1B0C-AE7F-7286A49B757A}"/>
          </ac:spMkLst>
        </pc:spChg>
        <pc:picChg chg="add del mod">
          <ac:chgData name="Carmela Giglio" userId="7679140d-bd07-413c-9776-149d801d25e1" providerId="ADAL" clId="{0137D32B-9010-4D03-9E6C-0349E92CA4CE}" dt="2024-04-09T15:14:19.235" v="1001" actId="478"/>
          <ac:picMkLst>
            <pc:docMk/>
            <pc:sldMk cId="3991165554" sldId="262"/>
            <ac:picMk id="6" creationId="{0DBC8169-E432-229C-30A9-7D4EABAFBBA2}"/>
          </ac:picMkLst>
        </pc:picChg>
        <pc:picChg chg="add mod">
          <ac:chgData name="Carmela Giglio" userId="7679140d-bd07-413c-9776-149d801d25e1" providerId="ADAL" clId="{0137D32B-9010-4D03-9E6C-0349E92CA4CE}" dt="2024-04-09T15:15:13.743" v="1011" actId="1076"/>
          <ac:picMkLst>
            <pc:docMk/>
            <pc:sldMk cId="3991165554" sldId="262"/>
            <ac:picMk id="8" creationId="{FD0E71F1-450E-3C56-531E-413F5D5B6D2A}"/>
          </ac:picMkLst>
        </pc:picChg>
        <pc:picChg chg="del">
          <ac:chgData name="Carmela Giglio" userId="7679140d-bd07-413c-9776-149d801d25e1" providerId="ADAL" clId="{0137D32B-9010-4D03-9E6C-0349E92CA4CE}" dt="2024-04-09T15:08:25.408" v="837" actId="478"/>
          <ac:picMkLst>
            <pc:docMk/>
            <pc:sldMk cId="3991165554" sldId="262"/>
            <ac:picMk id="10" creationId="{2FB3AE74-3C04-6FF8-BCB4-F47EC055D2CB}"/>
          </ac:picMkLst>
        </pc:picChg>
        <pc:picChg chg="del">
          <ac:chgData name="Carmela Giglio" userId="7679140d-bd07-413c-9776-149d801d25e1" providerId="ADAL" clId="{0137D32B-9010-4D03-9E6C-0349E92CA4CE}" dt="2024-04-09T15:08:24.122" v="836" actId="478"/>
          <ac:picMkLst>
            <pc:docMk/>
            <pc:sldMk cId="3991165554" sldId="262"/>
            <ac:picMk id="12" creationId="{2EFD1BE6-983E-F127-C5D5-D4F932A7799F}"/>
          </ac:picMkLst>
        </pc:picChg>
        <pc:picChg chg="del">
          <ac:chgData name="Carmela Giglio" userId="7679140d-bd07-413c-9776-149d801d25e1" providerId="ADAL" clId="{0137D32B-9010-4D03-9E6C-0349E92CA4CE}" dt="2024-04-09T15:08:23.488" v="835" actId="478"/>
          <ac:picMkLst>
            <pc:docMk/>
            <pc:sldMk cId="3991165554" sldId="262"/>
            <ac:picMk id="14" creationId="{97752239-8F26-1B89-93D1-7BC8229DA5B3}"/>
          </ac:picMkLst>
        </pc:picChg>
      </pc:sldChg>
      <pc:sldChg chg="addSp modSp add mod">
        <pc:chgData name="Carmela Giglio" userId="7679140d-bd07-413c-9776-149d801d25e1" providerId="ADAL" clId="{0137D32B-9010-4D03-9E6C-0349E92CA4CE}" dt="2024-04-09T15:16:31.062" v="1051" actId="1076"/>
        <pc:sldMkLst>
          <pc:docMk/>
          <pc:sldMk cId="1663073243" sldId="263"/>
        </pc:sldMkLst>
        <pc:spChg chg="mod">
          <ac:chgData name="Carmela Giglio" userId="7679140d-bd07-413c-9776-149d801d25e1" providerId="ADAL" clId="{0137D32B-9010-4D03-9E6C-0349E92CA4CE}" dt="2024-04-09T15:15:35.780" v="1031" actId="20577"/>
          <ac:spMkLst>
            <pc:docMk/>
            <pc:sldMk cId="1663073243" sldId="263"/>
            <ac:spMk id="2" creationId="{72994B8C-D513-9506-040A-538333E2333B}"/>
          </ac:spMkLst>
        </pc:spChg>
        <pc:spChg chg="mod">
          <ac:chgData name="Carmela Giglio" userId="7679140d-bd07-413c-9776-149d801d25e1" providerId="ADAL" clId="{0137D32B-9010-4D03-9E6C-0349E92CA4CE}" dt="2024-04-09T15:16:29.607" v="1050" actId="14100"/>
          <ac:spMkLst>
            <pc:docMk/>
            <pc:sldMk cId="1663073243" sldId="263"/>
            <ac:spMk id="3" creationId="{625B88BB-CDA6-E4CC-64C3-0D2611428026}"/>
          </ac:spMkLst>
        </pc:spChg>
        <pc:spChg chg="mod">
          <ac:chgData name="Carmela Giglio" userId="7679140d-bd07-413c-9776-149d801d25e1" providerId="ADAL" clId="{0137D32B-9010-4D03-9E6C-0349E92CA4CE}" dt="2024-04-09T15:16:24.763" v="1049" actId="14100"/>
          <ac:spMkLst>
            <pc:docMk/>
            <pc:sldMk cId="1663073243" sldId="263"/>
            <ac:spMk id="4" creationId="{BDCE6C7E-36D5-1B0C-AE7F-7286A49B757A}"/>
          </ac:spMkLst>
        </pc:spChg>
        <pc:picChg chg="add mod">
          <ac:chgData name="Carmela Giglio" userId="7679140d-bd07-413c-9776-149d801d25e1" providerId="ADAL" clId="{0137D32B-9010-4D03-9E6C-0349E92CA4CE}" dt="2024-04-09T15:16:31.062" v="1051" actId="1076"/>
          <ac:picMkLst>
            <pc:docMk/>
            <pc:sldMk cId="1663073243" sldId="263"/>
            <ac:picMk id="6" creationId="{F2D22824-67D6-CAEB-E378-F1777CBB45FA}"/>
          </ac:picMkLst>
        </pc:picChg>
      </pc:sldChg>
    </pc:docChg>
  </pc:docChgLst>
  <pc:docChgLst>
    <pc:chgData name="Carmela Giglio" userId="7679140d-bd07-413c-9776-149d801d25e1" providerId="ADAL" clId="{9D08D40B-D6B9-42D3-B27A-E1D53062C6D0}"/>
    <pc:docChg chg="undo custSel addSld delSld modSld">
      <pc:chgData name="Carmela Giglio" userId="7679140d-bd07-413c-9776-149d801d25e1" providerId="ADAL" clId="{9D08D40B-D6B9-42D3-B27A-E1D53062C6D0}" dt="2024-04-02T08:46:25.233" v="694" actId="1076"/>
      <pc:docMkLst>
        <pc:docMk/>
      </pc:docMkLst>
      <pc:sldChg chg="modSp mod">
        <pc:chgData name="Carmela Giglio" userId="7679140d-bd07-413c-9776-149d801d25e1" providerId="ADAL" clId="{9D08D40B-D6B9-42D3-B27A-E1D53062C6D0}" dt="2024-04-02T08:45:41.058" v="686" actId="20577"/>
        <pc:sldMkLst>
          <pc:docMk/>
          <pc:sldMk cId="594806665" sldId="256"/>
        </pc:sldMkLst>
        <pc:spChg chg="mod">
          <ac:chgData name="Carmela Giglio" userId="7679140d-bd07-413c-9776-149d801d25e1" providerId="ADAL" clId="{9D08D40B-D6B9-42D3-B27A-E1D53062C6D0}" dt="2024-04-02T08:45:41.058" v="686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modSp mod">
        <pc:chgData name="Carmela Giglio" userId="7679140d-bd07-413c-9776-149d801d25e1" providerId="ADAL" clId="{9D08D40B-D6B9-42D3-B27A-E1D53062C6D0}" dt="2024-04-02T08:45:58.789" v="693" actId="20577"/>
        <pc:sldMkLst>
          <pc:docMk/>
          <pc:sldMk cId="2711129071" sldId="257"/>
        </pc:sldMkLst>
        <pc:spChg chg="mod">
          <ac:chgData name="Carmela Giglio" userId="7679140d-bd07-413c-9776-149d801d25e1" providerId="ADAL" clId="{9D08D40B-D6B9-42D3-B27A-E1D53062C6D0}" dt="2024-04-02T08:02:38.764" v="38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9D08D40B-D6B9-42D3-B27A-E1D53062C6D0}" dt="2024-04-02T08:45:58.789" v="693" actId="20577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9D08D40B-D6B9-42D3-B27A-E1D53062C6D0}" dt="2024-04-02T08:04:42.838" v="94" actId="1076"/>
          <ac:spMkLst>
            <pc:docMk/>
            <pc:sldMk cId="2711129071" sldId="257"/>
            <ac:spMk id="4" creationId="{BDCE6C7E-36D5-1B0C-AE7F-7286A49B757A}"/>
          </ac:spMkLst>
        </pc:spChg>
        <pc:picChg chg="add mod">
          <ac:chgData name="Carmela Giglio" userId="7679140d-bd07-413c-9776-149d801d25e1" providerId="ADAL" clId="{9D08D40B-D6B9-42D3-B27A-E1D53062C6D0}" dt="2024-04-02T08:04:44.687" v="96" actId="1076"/>
          <ac:picMkLst>
            <pc:docMk/>
            <pc:sldMk cId="2711129071" sldId="257"/>
            <ac:picMk id="6" creationId="{2E3D61BA-D9BF-37B7-8CDB-739B35990E51}"/>
          </ac:picMkLst>
        </pc:picChg>
      </pc:sldChg>
      <pc:sldChg chg="addSp delSp modSp mod">
        <pc:chgData name="Carmela Giglio" userId="7679140d-bd07-413c-9776-149d801d25e1" providerId="ADAL" clId="{9D08D40B-D6B9-42D3-B27A-E1D53062C6D0}" dt="2024-04-02T08:45:37.273" v="685" actId="1076"/>
        <pc:sldMkLst>
          <pc:docMk/>
          <pc:sldMk cId="2281607561" sldId="258"/>
        </pc:sldMkLst>
        <pc:spChg chg="mod">
          <ac:chgData name="Carmela Giglio" userId="7679140d-bd07-413c-9776-149d801d25e1" providerId="ADAL" clId="{9D08D40B-D6B9-42D3-B27A-E1D53062C6D0}" dt="2024-04-02T08:26:47.193" v="376" actId="20577"/>
          <ac:spMkLst>
            <pc:docMk/>
            <pc:sldMk cId="2281607561" sldId="258"/>
            <ac:spMk id="2" creationId="{72994B8C-D513-9506-040A-538333E2333B}"/>
          </ac:spMkLst>
        </pc:spChg>
        <pc:spChg chg="mod">
          <ac:chgData name="Carmela Giglio" userId="7679140d-bd07-413c-9776-149d801d25e1" providerId="ADAL" clId="{9D08D40B-D6B9-42D3-B27A-E1D53062C6D0}" dt="2024-04-02T08:28:34.494" v="430" actId="20577"/>
          <ac:spMkLst>
            <pc:docMk/>
            <pc:sldMk cId="2281607561" sldId="258"/>
            <ac:spMk id="4" creationId="{BDCE6C7E-36D5-1B0C-AE7F-7286A49B757A}"/>
          </ac:spMkLst>
        </pc:spChg>
        <pc:spChg chg="add">
          <ac:chgData name="Carmela Giglio" userId="7679140d-bd07-413c-9776-149d801d25e1" providerId="ADAL" clId="{9D08D40B-D6B9-42D3-B27A-E1D53062C6D0}" dt="2024-04-02T08:43:48.078" v="632"/>
          <ac:spMkLst>
            <pc:docMk/>
            <pc:sldMk cId="2281607561" sldId="258"/>
            <ac:spMk id="6" creationId="{5244570E-481C-06FD-25D0-0A4F81390F00}"/>
          </ac:spMkLst>
        </pc:spChg>
        <pc:spChg chg="add">
          <ac:chgData name="Carmela Giglio" userId="7679140d-bd07-413c-9776-149d801d25e1" providerId="ADAL" clId="{9D08D40B-D6B9-42D3-B27A-E1D53062C6D0}" dt="2024-04-02T08:43:48.078" v="632"/>
          <ac:spMkLst>
            <pc:docMk/>
            <pc:sldMk cId="2281607561" sldId="258"/>
            <ac:spMk id="7" creationId="{E185A94C-8145-65D5-09AF-2F9BC482935E}"/>
          </ac:spMkLst>
        </pc:spChg>
        <pc:spChg chg="mod">
          <ac:chgData name="Carmela Giglio" userId="7679140d-bd07-413c-9776-149d801d25e1" providerId="ADAL" clId="{9D08D40B-D6B9-42D3-B27A-E1D53062C6D0}" dt="2024-04-02T08:45:36.330" v="684" actId="14100"/>
          <ac:spMkLst>
            <pc:docMk/>
            <pc:sldMk cId="2281607561" sldId="258"/>
            <ac:spMk id="8" creationId="{63CF45BA-8E8D-14A4-0CAA-19F7E6B7DDAB}"/>
          </ac:spMkLst>
        </pc:spChg>
        <pc:picChg chg="add mod">
          <ac:chgData name="Carmela Giglio" userId="7679140d-bd07-413c-9776-149d801d25e1" providerId="ADAL" clId="{9D08D40B-D6B9-42D3-B27A-E1D53062C6D0}" dt="2024-04-02T08:45:37.273" v="685" actId="1076"/>
          <ac:picMkLst>
            <pc:docMk/>
            <pc:sldMk cId="2281607561" sldId="258"/>
            <ac:picMk id="5" creationId="{622EA017-2AE3-79A2-A0B8-D5D63EB7AF69}"/>
          </ac:picMkLst>
        </pc:picChg>
        <pc:picChg chg="del">
          <ac:chgData name="Carmela Giglio" userId="7679140d-bd07-413c-9776-149d801d25e1" providerId="ADAL" clId="{9D08D40B-D6B9-42D3-B27A-E1D53062C6D0}" dt="2024-04-02T08:27:56.141" v="393" actId="478"/>
          <ac:picMkLst>
            <pc:docMk/>
            <pc:sldMk cId="2281607561" sldId="258"/>
            <ac:picMk id="12" creationId="{B95A3970-F1CA-7903-1394-CE2EA71880D8}"/>
          </ac:picMkLst>
        </pc:picChg>
        <pc:picChg chg="del">
          <ac:chgData name="Carmela Giglio" userId="7679140d-bd07-413c-9776-149d801d25e1" providerId="ADAL" clId="{9D08D40B-D6B9-42D3-B27A-E1D53062C6D0}" dt="2024-04-02T08:28:17.857" v="394" actId="478"/>
          <ac:picMkLst>
            <pc:docMk/>
            <pc:sldMk cId="2281607561" sldId="258"/>
            <ac:picMk id="14" creationId="{99CC3095-24DA-1CD7-0F01-B97FBD189279}"/>
          </ac:picMkLst>
        </pc:picChg>
      </pc:sldChg>
      <pc:sldChg chg="addSp delSp modSp mod">
        <pc:chgData name="Carmela Giglio" userId="7679140d-bd07-413c-9776-149d801d25e1" providerId="ADAL" clId="{9D08D40B-D6B9-42D3-B27A-E1D53062C6D0}" dt="2024-04-02T08:15:16.702" v="304" actId="11"/>
        <pc:sldMkLst>
          <pc:docMk/>
          <pc:sldMk cId="151327625" sldId="259"/>
        </pc:sldMkLst>
        <pc:spChg chg="mod">
          <ac:chgData name="Carmela Giglio" userId="7679140d-bd07-413c-9776-149d801d25e1" providerId="ADAL" clId="{9D08D40B-D6B9-42D3-B27A-E1D53062C6D0}" dt="2024-04-02T08:05:38.574" v="140" actId="20577"/>
          <ac:spMkLst>
            <pc:docMk/>
            <pc:sldMk cId="151327625" sldId="259"/>
            <ac:spMk id="2" creationId="{72994B8C-D513-9506-040A-538333E2333B}"/>
          </ac:spMkLst>
        </pc:spChg>
        <pc:spChg chg="mod">
          <ac:chgData name="Carmela Giglio" userId="7679140d-bd07-413c-9776-149d801d25e1" providerId="ADAL" clId="{9D08D40B-D6B9-42D3-B27A-E1D53062C6D0}" dt="2024-04-02T08:15:02.785" v="297" actId="1076"/>
          <ac:spMkLst>
            <pc:docMk/>
            <pc:sldMk cId="151327625" sldId="259"/>
            <ac:spMk id="4" creationId="{BDCE6C7E-36D5-1B0C-AE7F-7286A49B757A}"/>
          </ac:spMkLst>
        </pc:spChg>
        <pc:spChg chg="mod">
          <ac:chgData name="Carmela Giglio" userId="7679140d-bd07-413c-9776-149d801d25e1" providerId="ADAL" clId="{9D08D40B-D6B9-42D3-B27A-E1D53062C6D0}" dt="2024-04-02T08:15:16.702" v="304" actId="11"/>
          <ac:spMkLst>
            <pc:docMk/>
            <pc:sldMk cId="151327625" sldId="259"/>
            <ac:spMk id="8" creationId="{63CF45BA-8E8D-14A4-0CAA-19F7E6B7DDAB}"/>
          </ac:spMkLst>
        </pc:spChg>
        <pc:picChg chg="add mod">
          <ac:chgData name="Carmela Giglio" userId="7679140d-bd07-413c-9776-149d801d25e1" providerId="ADAL" clId="{9D08D40B-D6B9-42D3-B27A-E1D53062C6D0}" dt="2024-04-02T08:14:59.042" v="295" actId="1076"/>
          <ac:picMkLst>
            <pc:docMk/>
            <pc:sldMk cId="151327625" sldId="259"/>
            <ac:picMk id="5" creationId="{0369D9D7-C229-6F69-088C-E222A5B49397}"/>
          </ac:picMkLst>
        </pc:picChg>
        <pc:picChg chg="del">
          <ac:chgData name="Carmela Giglio" userId="7679140d-bd07-413c-9776-149d801d25e1" providerId="ADAL" clId="{9D08D40B-D6B9-42D3-B27A-E1D53062C6D0}" dt="2024-04-02T08:06:14.567" v="168" actId="478"/>
          <ac:picMkLst>
            <pc:docMk/>
            <pc:sldMk cId="151327625" sldId="259"/>
            <ac:picMk id="6" creationId="{C55330F8-EF05-E2BC-168F-6BC367613F72}"/>
          </ac:picMkLst>
        </pc:picChg>
      </pc:sldChg>
      <pc:sldChg chg="addSp delSp modSp mod">
        <pc:chgData name="Carmela Giglio" userId="7679140d-bd07-413c-9776-149d801d25e1" providerId="ADAL" clId="{9D08D40B-D6B9-42D3-B27A-E1D53062C6D0}" dt="2024-04-02T08:32:44.527" v="630" actId="1076"/>
        <pc:sldMkLst>
          <pc:docMk/>
          <pc:sldMk cId="3262701833" sldId="260"/>
        </pc:sldMkLst>
        <pc:spChg chg="mod">
          <ac:chgData name="Carmela Giglio" userId="7679140d-bd07-413c-9776-149d801d25e1" providerId="ADAL" clId="{9D08D40B-D6B9-42D3-B27A-E1D53062C6D0}" dt="2024-04-02T08:30:13.478" v="476" actId="20577"/>
          <ac:spMkLst>
            <pc:docMk/>
            <pc:sldMk cId="3262701833" sldId="260"/>
            <ac:spMk id="2" creationId="{72994B8C-D513-9506-040A-538333E2333B}"/>
          </ac:spMkLst>
        </pc:spChg>
        <pc:spChg chg="mod">
          <ac:chgData name="Carmela Giglio" userId="7679140d-bd07-413c-9776-149d801d25e1" providerId="ADAL" clId="{9D08D40B-D6B9-42D3-B27A-E1D53062C6D0}" dt="2024-04-02T08:32:41.599" v="628" actId="1076"/>
          <ac:spMkLst>
            <pc:docMk/>
            <pc:sldMk cId="3262701833" sldId="260"/>
            <ac:spMk id="4" creationId="{BDCE6C7E-36D5-1B0C-AE7F-7286A49B757A}"/>
          </ac:spMkLst>
        </pc:spChg>
        <pc:spChg chg="mod">
          <ac:chgData name="Carmela Giglio" userId="7679140d-bd07-413c-9776-149d801d25e1" providerId="ADAL" clId="{9D08D40B-D6B9-42D3-B27A-E1D53062C6D0}" dt="2024-04-02T08:32:36.338" v="626" actId="1076"/>
          <ac:spMkLst>
            <pc:docMk/>
            <pc:sldMk cId="3262701833" sldId="260"/>
            <ac:spMk id="8" creationId="{63CF45BA-8E8D-14A4-0CAA-19F7E6B7DDAB}"/>
          </ac:spMkLst>
        </pc:spChg>
        <pc:picChg chg="del">
          <ac:chgData name="Carmela Giglio" userId="7679140d-bd07-413c-9776-149d801d25e1" providerId="ADAL" clId="{9D08D40B-D6B9-42D3-B27A-E1D53062C6D0}" dt="2024-04-02T08:30:33.660" v="481" actId="478"/>
          <ac:picMkLst>
            <pc:docMk/>
            <pc:sldMk cId="3262701833" sldId="260"/>
            <ac:picMk id="5" creationId="{F9A51590-A501-EF47-9FA6-CB83D1386286}"/>
          </ac:picMkLst>
        </pc:picChg>
        <pc:picChg chg="add mod">
          <ac:chgData name="Carmela Giglio" userId="7679140d-bd07-413c-9776-149d801d25e1" providerId="ADAL" clId="{9D08D40B-D6B9-42D3-B27A-E1D53062C6D0}" dt="2024-04-02T08:32:44.527" v="630" actId="1076"/>
          <ac:picMkLst>
            <pc:docMk/>
            <pc:sldMk cId="3262701833" sldId="260"/>
            <ac:picMk id="6" creationId="{C9D320D9-20C6-0C78-BAC3-99E47FB9EE26}"/>
          </ac:picMkLst>
        </pc:picChg>
      </pc:sldChg>
      <pc:sldChg chg="del">
        <pc:chgData name="Carmela Giglio" userId="7679140d-bd07-413c-9776-149d801d25e1" providerId="ADAL" clId="{9D08D40B-D6B9-42D3-B27A-E1D53062C6D0}" dt="2024-04-02T08:29:59.768" v="438" actId="47"/>
        <pc:sldMkLst>
          <pc:docMk/>
          <pc:sldMk cId="749141202" sldId="261"/>
        </pc:sldMkLst>
      </pc:sldChg>
      <pc:sldChg chg="del">
        <pc:chgData name="Carmela Giglio" userId="7679140d-bd07-413c-9776-149d801d25e1" providerId="ADAL" clId="{9D08D40B-D6B9-42D3-B27A-E1D53062C6D0}" dt="2024-04-02T08:30:01.200" v="439" actId="47"/>
        <pc:sldMkLst>
          <pc:docMk/>
          <pc:sldMk cId="1992528194" sldId="262"/>
        </pc:sldMkLst>
      </pc:sldChg>
      <pc:sldChg chg="addSp delSp modSp add mod">
        <pc:chgData name="Carmela Giglio" userId="7679140d-bd07-413c-9776-149d801d25e1" providerId="ADAL" clId="{9D08D40B-D6B9-42D3-B27A-E1D53062C6D0}" dt="2024-04-02T08:46:25.233" v="694" actId="1076"/>
        <pc:sldMkLst>
          <pc:docMk/>
          <pc:sldMk cId="4126688352" sldId="263"/>
        </pc:sldMkLst>
        <pc:spChg chg="mod">
          <ac:chgData name="Carmela Giglio" userId="7679140d-bd07-413c-9776-149d801d25e1" providerId="ADAL" clId="{9D08D40B-D6B9-42D3-B27A-E1D53062C6D0}" dt="2024-04-02T08:26:28.626" v="348" actId="20577"/>
          <ac:spMkLst>
            <pc:docMk/>
            <pc:sldMk cId="4126688352" sldId="263"/>
            <ac:spMk id="4" creationId="{BDCE6C7E-36D5-1B0C-AE7F-7286A49B757A}"/>
          </ac:spMkLst>
        </pc:spChg>
        <pc:spChg chg="mod">
          <ac:chgData name="Carmela Giglio" userId="7679140d-bd07-413c-9776-149d801d25e1" providerId="ADAL" clId="{9D08D40B-D6B9-42D3-B27A-E1D53062C6D0}" dt="2024-04-02T08:46:25.233" v="694" actId="1076"/>
          <ac:spMkLst>
            <pc:docMk/>
            <pc:sldMk cId="4126688352" sldId="263"/>
            <ac:spMk id="8" creationId="{63CF45BA-8E8D-14A4-0CAA-19F7E6B7DDAB}"/>
          </ac:spMkLst>
        </pc:spChg>
        <pc:picChg chg="del">
          <ac:chgData name="Carmela Giglio" userId="7679140d-bd07-413c-9776-149d801d25e1" providerId="ADAL" clId="{9D08D40B-D6B9-42D3-B27A-E1D53062C6D0}" dt="2024-04-02T08:26:02.831" v="345" actId="478"/>
          <ac:picMkLst>
            <pc:docMk/>
            <pc:sldMk cId="4126688352" sldId="263"/>
            <ac:picMk id="5" creationId="{0369D9D7-C229-6F69-088C-E222A5B49397}"/>
          </ac:picMkLst>
        </pc:picChg>
        <pc:picChg chg="add mod">
          <ac:chgData name="Carmela Giglio" userId="7679140d-bd07-413c-9776-149d801d25e1" providerId="ADAL" clId="{9D08D40B-D6B9-42D3-B27A-E1D53062C6D0}" dt="2024-04-02T08:26:33.380" v="351" actId="1076"/>
          <ac:picMkLst>
            <pc:docMk/>
            <pc:sldMk cId="4126688352" sldId="263"/>
            <ac:picMk id="6" creationId="{84FAA37D-7C16-207D-870C-745533973AA8}"/>
          </ac:picMkLst>
        </pc:picChg>
      </pc:sldChg>
    </pc:docChg>
  </pc:docChgLst>
  <pc:docChgLst>
    <pc:chgData name="Carmela Giglio" userId="7679140d-bd07-413c-9776-149d801d25e1" providerId="ADAL" clId="{B7E06000-3E2E-44AF-A57E-6151E292EFC5}"/>
    <pc:docChg chg="undo custSel addSld modSld sldOrd">
      <pc:chgData name="Carmela Giglio" userId="7679140d-bd07-413c-9776-149d801d25e1" providerId="ADAL" clId="{B7E06000-3E2E-44AF-A57E-6151E292EFC5}" dt="2024-03-15T13:39:58.205" v="823" actId="313"/>
      <pc:docMkLst>
        <pc:docMk/>
      </pc:docMkLst>
      <pc:sldChg chg="modSp new mod">
        <pc:chgData name="Carmela Giglio" userId="7679140d-bd07-413c-9776-149d801d25e1" providerId="ADAL" clId="{B7E06000-3E2E-44AF-A57E-6151E292EFC5}" dt="2024-03-15T11:48:54.563" v="24" actId="20577"/>
        <pc:sldMkLst>
          <pc:docMk/>
          <pc:sldMk cId="594806665" sldId="256"/>
        </pc:sldMkLst>
        <pc:spChg chg="mod">
          <ac:chgData name="Carmela Giglio" userId="7679140d-bd07-413c-9776-149d801d25e1" providerId="ADAL" clId="{B7E06000-3E2E-44AF-A57E-6151E292EFC5}" dt="2024-03-15T11:48:54.563" v="24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modSp new mod">
        <pc:chgData name="Carmela Giglio" userId="7679140d-bd07-413c-9776-149d801d25e1" providerId="ADAL" clId="{B7E06000-3E2E-44AF-A57E-6151E292EFC5}" dt="2024-03-15T13:38:36.606" v="791" actId="2710"/>
        <pc:sldMkLst>
          <pc:docMk/>
          <pc:sldMk cId="2711129071" sldId="257"/>
        </pc:sldMkLst>
        <pc:spChg chg="mod">
          <ac:chgData name="Carmela Giglio" userId="7679140d-bd07-413c-9776-149d801d25e1" providerId="ADAL" clId="{B7E06000-3E2E-44AF-A57E-6151E292EFC5}" dt="2024-03-15T11:55:13.640" v="105" actId="255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B7E06000-3E2E-44AF-A57E-6151E292EFC5}" dt="2024-03-15T13:38:36.606" v="791" actId="2710"/>
          <ac:spMkLst>
            <pc:docMk/>
            <pc:sldMk cId="2711129071" sldId="257"/>
            <ac:spMk id="3" creationId="{625B88BB-CDA6-E4CC-64C3-0D2611428026}"/>
          </ac:spMkLst>
        </pc:spChg>
        <pc:spChg chg="add mod">
          <ac:chgData name="Carmela Giglio" userId="7679140d-bd07-413c-9776-149d801d25e1" providerId="ADAL" clId="{B7E06000-3E2E-44AF-A57E-6151E292EFC5}" dt="2024-03-15T11:55:32.533" v="141" actId="20577"/>
          <ac:spMkLst>
            <pc:docMk/>
            <pc:sldMk cId="2711129071" sldId="257"/>
            <ac:spMk id="4" creationId="{BDCE6C7E-36D5-1B0C-AE7F-7286A49B757A}"/>
          </ac:spMkLst>
        </pc:spChg>
      </pc:sldChg>
      <pc:sldChg chg="addSp delSp modSp add mod">
        <pc:chgData name="Carmela Giglio" userId="7679140d-bd07-413c-9776-149d801d25e1" providerId="ADAL" clId="{B7E06000-3E2E-44AF-A57E-6151E292EFC5}" dt="2024-03-15T13:39:24.434" v="807" actId="20577"/>
        <pc:sldMkLst>
          <pc:docMk/>
          <pc:sldMk cId="2281607561" sldId="258"/>
        </pc:sldMkLst>
        <pc:spChg chg="mod">
          <ac:chgData name="Carmela Giglio" userId="7679140d-bd07-413c-9776-149d801d25e1" providerId="ADAL" clId="{B7E06000-3E2E-44AF-A57E-6151E292EFC5}" dt="2024-03-15T12:47:00.136" v="297" actId="20577"/>
          <ac:spMkLst>
            <pc:docMk/>
            <pc:sldMk cId="2281607561" sldId="258"/>
            <ac:spMk id="2" creationId="{72994B8C-D513-9506-040A-538333E2333B}"/>
          </ac:spMkLst>
        </pc:spChg>
        <pc:spChg chg="del mod">
          <ac:chgData name="Carmela Giglio" userId="7679140d-bd07-413c-9776-149d801d25e1" providerId="ADAL" clId="{B7E06000-3E2E-44AF-A57E-6151E292EFC5}" dt="2024-03-15T12:44:26.806" v="194" actId="478"/>
          <ac:spMkLst>
            <pc:docMk/>
            <pc:sldMk cId="2281607561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B7E06000-3E2E-44AF-A57E-6151E292EFC5}" dt="2024-03-15T13:28:20.791" v="549" actId="20577"/>
          <ac:spMkLst>
            <pc:docMk/>
            <pc:sldMk cId="2281607561" sldId="258"/>
            <ac:spMk id="4" creationId="{BDCE6C7E-36D5-1B0C-AE7F-7286A49B757A}"/>
          </ac:spMkLst>
        </pc:spChg>
        <pc:spChg chg="add mod">
          <ac:chgData name="Carmela Giglio" userId="7679140d-bd07-413c-9776-149d801d25e1" providerId="ADAL" clId="{B7E06000-3E2E-44AF-A57E-6151E292EFC5}" dt="2024-03-15T13:39:24.434" v="807" actId="20577"/>
          <ac:spMkLst>
            <pc:docMk/>
            <pc:sldMk cId="2281607561" sldId="258"/>
            <ac:spMk id="8" creationId="{63CF45BA-8E8D-14A4-0CAA-19F7E6B7DDAB}"/>
          </ac:spMkLst>
        </pc:spChg>
        <pc:picChg chg="add del mod">
          <ac:chgData name="Carmela Giglio" userId="7679140d-bd07-413c-9776-149d801d25e1" providerId="ADAL" clId="{B7E06000-3E2E-44AF-A57E-6151E292EFC5}" dt="2024-03-15T12:47:57.727" v="303" actId="478"/>
          <ac:picMkLst>
            <pc:docMk/>
            <pc:sldMk cId="2281607561" sldId="258"/>
            <ac:picMk id="6" creationId="{C55330F8-EF05-E2BC-168F-6BC367613F72}"/>
          </ac:picMkLst>
        </pc:picChg>
        <pc:picChg chg="add del mod">
          <ac:chgData name="Carmela Giglio" userId="7679140d-bd07-413c-9776-149d801d25e1" providerId="ADAL" clId="{B7E06000-3E2E-44AF-A57E-6151E292EFC5}" dt="2024-03-15T12:50:03.596" v="331" actId="478"/>
          <ac:picMkLst>
            <pc:docMk/>
            <pc:sldMk cId="2281607561" sldId="258"/>
            <ac:picMk id="10" creationId="{ABDA2495-0E32-4C9D-C229-F47DAAABDFA6}"/>
          </ac:picMkLst>
        </pc:picChg>
        <pc:picChg chg="add mod">
          <ac:chgData name="Carmela Giglio" userId="7679140d-bd07-413c-9776-149d801d25e1" providerId="ADAL" clId="{B7E06000-3E2E-44AF-A57E-6151E292EFC5}" dt="2024-03-15T13:39:04.771" v="797" actId="1076"/>
          <ac:picMkLst>
            <pc:docMk/>
            <pc:sldMk cId="2281607561" sldId="258"/>
            <ac:picMk id="12" creationId="{B95A3970-F1CA-7903-1394-CE2EA71880D8}"/>
          </ac:picMkLst>
        </pc:picChg>
        <pc:picChg chg="add mod">
          <ac:chgData name="Carmela Giglio" userId="7679140d-bd07-413c-9776-149d801d25e1" providerId="ADAL" clId="{B7E06000-3E2E-44AF-A57E-6151E292EFC5}" dt="2024-03-15T13:39:05.646" v="798" actId="1076"/>
          <ac:picMkLst>
            <pc:docMk/>
            <pc:sldMk cId="2281607561" sldId="258"/>
            <ac:picMk id="14" creationId="{99CC3095-24DA-1CD7-0F01-B97FBD189279}"/>
          </ac:picMkLst>
        </pc:picChg>
      </pc:sldChg>
      <pc:sldChg chg="modSp add mod ord">
        <pc:chgData name="Carmela Giglio" userId="7679140d-bd07-413c-9776-149d801d25e1" providerId="ADAL" clId="{B7E06000-3E2E-44AF-A57E-6151E292EFC5}" dt="2024-03-15T13:38:51.795" v="796" actId="20577"/>
        <pc:sldMkLst>
          <pc:docMk/>
          <pc:sldMk cId="151327625" sldId="259"/>
        </pc:sldMkLst>
        <pc:spChg chg="mod">
          <ac:chgData name="Carmela Giglio" userId="7679140d-bd07-413c-9776-149d801d25e1" providerId="ADAL" clId="{B7E06000-3E2E-44AF-A57E-6151E292EFC5}" dt="2024-03-15T13:38:51.795" v="796" actId="20577"/>
          <ac:spMkLst>
            <pc:docMk/>
            <pc:sldMk cId="151327625" sldId="259"/>
            <ac:spMk id="8" creationId="{63CF45BA-8E8D-14A4-0CAA-19F7E6B7DDAB}"/>
          </ac:spMkLst>
        </pc:spChg>
      </pc:sldChg>
      <pc:sldChg chg="addSp delSp modSp add mod">
        <pc:chgData name="Carmela Giglio" userId="7679140d-bd07-413c-9776-149d801d25e1" providerId="ADAL" clId="{B7E06000-3E2E-44AF-A57E-6151E292EFC5}" dt="2024-03-15T13:39:49.134" v="821" actId="20577"/>
        <pc:sldMkLst>
          <pc:docMk/>
          <pc:sldMk cId="3262701833" sldId="260"/>
        </pc:sldMkLst>
        <pc:spChg chg="mod">
          <ac:chgData name="Carmela Giglio" userId="7679140d-bd07-413c-9776-149d801d25e1" providerId="ADAL" clId="{B7E06000-3E2E-44AF-A57E-6151E292EFC5}" dt="2024-03-15T12:51:41.250" v="390" actId="20577"/>
          <ac:spMkLst>
            <pc:docMk/>
            <pc:sldMk cId="3262701833" sldId="260"/>
            <ac:spMk id="2" creationId="{72994B8C-D513-9506-040A-538333E2333B}"/>
          </ac:spMkLst>
        </pc:spChg>
        <pc:spChg chg="mod">
          <ac:chgData name="Carmela Giglio" userId="7679140d-bd07-413c-9776-149d801d25e1" providerId="ADAL" clId="{B7E06000-3E2E-44AF-A57E-6151E292EFC5}" dt="2024-03-15T12:52:15.556" v="402" actId="20577"/>
          <ac:spMkLst>
            <pc:docMk/>
            <pc:sldMk cId="3262701833" sldId="260"/>
            <ac:spMk id="4" creationId="{BDCE6C7E-36D5-1B0C-AE7F-7286A49B757A}"/>
          </ac:spMkLst>
        </pc:spChg>
        <pc:spChg chg="mod">
          <ac:chgData name="Carmela Giglio" userId="7679140d-bd07-413c-9776-149d801d25e1" providerId="ADAL" clId="{B7E06000-3E2E-44AF-A57E-6151E292EFC5}" dt="2024-03-15T13:39:49.134" v="821" actId="20577"/>
          <ac:spMkLst>
            <pc:docMk/>
            <pc:sldMk cId="3262701833" sldId="260"/>
            <ac:spMk id="8" creationId="{63CF45BA-8E8D-14A4-0CAA-19F7E6B7DDAB}"/>
          </ac:spMkLst>
        </pc:spChg>
        <pc:picChg chg="add mod">
          <ac:chgData name="Carmela Giglio" userId="7679140d-bd07-413c-9776-149d801d25e1" providerId="ADAL" clId="{B7E06000-3E2E-44AF-A57E-6151E292EFC5}" dt="2024-03-15T13:33:52.052" v="676" actId="1076"/>
          <ac:picMkLst>
            <pc:docMk/>
            <pc:sldMk cId="3262701833" sldId="260"/>
            <ac:picMk id="5" creationId="{F9A51590-A501-EF47-9FA6-CB83D1386286}"/>
          </ac:picMkLst>
        </pc:picChg>
        <pc:picChg chg="del">
          <ac:chgData name="Carmela Giglio" userId="7679140d-bd07-413c-9776-149d801d25e1" providerId="ADAL" clId="{B7E06000-3E2E-44AF-A57E-6151E292EFC5}" dt="2024-03-15T12:51:57.267" v="392" actId="478"/>
          <ac:picMkLst>
            <pc:docMk/>
            <pc:sldMk cId="3262701833" sldId="260"/>
            <ac:picMk id="12" creationId="{B95A3970-F1CA-7903-1394-CE2EA71880D8}"/>
          </ac:picMkLst>
        </pc:picChg>
        <pc:picChg chg="del">
          <ac:chgData name="Carmela Giglio" userId="7679140d-bd07-413c-9776-149d801d25e1" providerId="ADAL" clId="{B7E06000-3E2E-44AF-A57E-6151E292EFC5}" dt="2024-03-15T12:51:56.707" v="391" actId="478"/>
          <ac:picMkLst>
            <pc:docMk/>
            <pc:sldMk cId="3262701833" sldId="260"/>
            <ac:picMk id="14" creationId="{99CC3095-24DA-1CD7-0F01-B97FBD189279}"/>
          </ac:picMkLst>
        </pc:picChg>
      </pc:sldChg>
      <pc:sldChg chg="addSp delSp modSp add mod">
        <pc:chgData name="Carmela Giglio" userId="7679140d-bd07-413c-9776-149d801d25e1" providerId="ADAL" clId="{B7E06000-3E2E-44AF-A57E-6151E292EFC5}" dt="2024-03-15T13:39:58.205" v="823" actId="313"/>
        <pc:sldMkLst>
          <pc:docMk/>
          <pc:sldMk cId="749141202" sldId="261"/>
        </pc:sldMkLst>
        <pc:spChg chg="mod">
          <ac:chgData name="Carmela Giglio" userId="7679140d-bd07-413c-9776-149d801d25e1" providerId="ADAL" clId="{B7E06000-3E2E-44AF-A57E-6151E292EFC5}" dt="2024-03-15T12:52:58.205" v="458" actId="14100"/>
          <ac:spMkLst>
            <pc:docMk/>
            <pc:sldMk cId="749141202" sldId="261"/>
            <ac:spMk id="2" creationId="{72994B8C-D513-9506-040A-538333E2333B}"/>
          </ac:spMkLst>
        </pc:spChg>
        <pc:spChg chg="add mod">
          <ac:chgData name="Carmela Giglio" userId="7679140d-bd07-413c-9776-149d801d25e1" providerId="ADAL" clId="{B7E06000-3E2E-44AF-A57E-6151E292EFC5}" dt="2024-03-15T12:53:02.656" v="459" actId="1076"/>
          <ac:spMkLst>
            <pc:docMk/>
            <pc:sldMk cId="749141202" sldId="261"/>
            <ac:spMk id="3" creationId="{788636B4-58F0-BEC4-51EE-373290C04C51}"/>
          </ac:spMkLst>
        </pc:spChg>
        <pc:spChg chg="del">
          <ac:chgData name="Carmela Giglio" userId="7679140d-bd07-413c-9776-149d801d25e1" providerId="ADAL" clId="{B7E06000-3E2E-44AF-A57E-6151E292EFC5}" dt="2024-03-15T13:27:58.775" v="543" actId="478"/>
          <ac:spMkLst>
            <pc:docMk/>
            <pc:sldMk cId="749141202" sldId="261"/>
            <ac:spMk id="4" creationId="{BDCE6C7E-36D5-1B0C-AE7F-7286A49B757A}"/>
          </ac:spMkLst>
        </pc:spChg>
        <pc:spChg chg="add">
          <ac:chgData name="Carmela Giglio" userId="7679140d-bd07-413c-9776-149d801d25e1" providerId="ADAL" clId="{B7E06000-3E2E-44AF-A57E-6151E292EFC5}" dt="2024-03-15T13:07:21.135" v="461"/>
          <ac:spMkLst>
            <pc:docMk/>
            <pc:sldMk cId="749141202" sldId="261"/>
            <ac:spMk id="6" creationId="{468F607B-DC64-589F-E55D-61E238860EE5}"/>
          </ac:spMkLst>
        </pc:spChg>
        <pc:spChg chg="add">
          <ac:chgData name="Carmela Giglio" userId="7679140d-bd07-413c-9776-149d801d25e1" providerId="ADAL" clId="{B7E06000-3E2E-44AF-A57E-6151E292EFC5}" dt="2024-03-15T13:07:30.955" v="463"/>
          <ac:spMkLst>
            <pc:docMk/>
            <pc:sldMk cId="749141202" sldId="261"/>
            <ac:spMk id="7" creationId="{A17F88BE-B817-2380-484E-482A8ACDE3FE}"/>
          </ac:spMkLst>
        </pc:spChg>
        <pc:spChg chg="mod">
          <ac:chgData name="Carmela Giglio" userId="7679140d-bd07-413c-9776-149d801d25e1" providerId="ADAL" clId="{B7E06000-3E2E-44AF-A57E-6151E292EFC5}" dt="2024-03-15T13:39:58.205" v="823" actId="313"/>
          <ac:spMkLst>
            <pc:docMk/>
            <pc:sldMk cId="749141202" sldId="261"/>
            <ac:spMk id="8" creationId="{63CF45BA-8E8D-14A4-0CAA-19F7E6B7DDAB}"/>
          </ac:spMkLst>
        </pc:spChg>
        <pc:spChg chg="add mod">
          <ac:chgData name="Carmela Giglio" userId="7679140d-bd07-413c-9776-149d801d25e1" providerId="ADAL" clId="{B7E06000-3E2E-44AF-A57E-6151E292EFC5}" dt="2024-03-15T13:28:32.724" v="562" actId="1076"/>
          <ac:spMkLst>
            <pc:docMk/>
            <pc:sldMk cId="749141202" sldId="261"/>
            <ac:spMk id="11" creationId="{7CBF180E-82F0-B88E-C118-97F73F17DADF}"/>
          </ac:spMkLst>
        </pc:spChg>
        <pc:picChg chg="del">
          <ac:chgData name="Carmela Giglio" userId="7679140d-bd07-413c-9776-149d801d25e1" providerId="ADAL" clId="{B7E06000-3E2E-44AF-A57E-6151E292EFC5}" dt="2024-03-15T12:52:29.524" v="404" actId="478"/>
          <ac:picMkLst>
            <pc:docMk/>
            <pc:sldMk cId="749141202" sldId="261"/>
            <ac:picMk id="5" creationId="{F9A51590-A501-EF47-9FA6-CB83D1386286}"/>
          </ac:picMkLst>
        </pc:picChg>
        <pc:picChg chg="add mod">
          <ac:chgData name="Carmela Giglio" userId="7679140d-bd07-413c-9776-149d801d25e1" providerId="ADAL" clId="{B7E06000-3E2E-44AF-A57E-6151E292EFC5}" dt="2024-03-15T13:29:04.517" v="594" actId="1076"/>
          <ac:picMkLst>
            <pc:docMk/>
            <pc:sldMk cId="749141202" sldId="261"/>
            <ac:picMk id="10" creationId="{CA3E080D-1EF0-C919-EF4B-6C29FF58D1E5}"/>
          </ac:picMkLst>
        </pc:picChg>
      </pc:sldChg>
      <pc:sldChg chg="addSp delSp modSp add mod">
        <pc:chgData name="Carmela Giglio" userId="7679140d-bd07-413c-9776-149d801d25e1" providerId="ADAL" clId="{B7E06000-3E2E-44AF-A57E-6151E292EFC5}" dt="2024-03-15T13:37:32.499" v="766" actId="20577"/>
        <pc:sldMkLst>
          <pc:docMk/>
          <pc:sldMk cId="1992528194" sldId="262"/>
        </pc:sldMkLst>
        <pc:spChg chg="mod">
          <ac:chgData name="Carmela Giglio" userId="7679140d-bd07-413c-9776-149d801d25e1" providerId="ADAL" clId="{B7E06000-3E2E-44AF-A57E-6151E292EFC5}" dt="2024-03-15T13:34:24.781" v="703" actId="20577"/>
          <ac:spMkLst>
            <pc:docMk/>
            <pc:sldMk cId="1992528194" sldId="262"/>
            <ac:spMk id="2" creationId="{72994B8C-D513-9506-040A-538333E2333B}"/>
          </ac:spMkLst>
        </pc:spChg>
        <pc:spChg chg="del mod">
          <ac:chgData name="Carmela Giglio" userId="7679140d-bd07-413c-9776-149d801d25e1" providerId="ADAL" clId="{B7E06000-3E2E-44AF-A57E-6151E292EFC5}" dt="2024-03-15T13:34:55.678" v="710" actId="478"/>
          <ac:spMkLst>
            <pc:docMk/>
            <pc:sldMk cId="1992528194" sldId="262"/>
            <ac:spMk id="3" creationId="{788636B4-58F0-BEC4-51EE-373290C04C51}"/>
          </ac:spMkLst>
        </pc:spChg>
        <pc:spChg chg="mod">
          <ac:chgData name="Carmela Giglio" userId="7679140d-bd07-413c-9776-149d801d25e1" providerId="ADAL" clId="{B7E06000-3E2E-44AF-A57E-6151E292EFC5}" dt="2024-03-15T13:37:21.476" v="755" actId="1076"/>
          <ac:spMkLst>
            <pc:docMk/>
            <pc:sldMk cId="1992528194" sldId="262"/>
            <ac:spMk id="8" creationId="{63CF45BA-8E8D-14A4-0CAA-19F7E6B7DDAB}"/>
          </ac:spMkLst>
        </pc:spChg>
        <pc:spChg chg="add mod">
          <ac:chgData name="Carmela Giglio" userId="7679140d-bd07-413c-9776-149d801d25e1" providerId="ADAL" clId="{B7E06000-3E2E-44AF-A57E-6151E292EFC5}" dt="2024-03-15T13:37:32.499" v="766" actId="20577"/>
          <ac:spMkLst>
            <pc:docMk/>
            <pc:sldMk cId="1992528194" sldId="262"/>
            <ac:spMk id="9" creationId="{F90DA5EF-4198-7BC8-6C21-FCF2918058D7}"/>
          </ac:spMkLst>
        </pc:spChg>
        <pc:spChg chg="del">
          <ac:chgData name="Carmela Giglio" userId="7679140d-bd07-413c-9776-149d801d25e1" providerId="ADAL" clId="{B7E06000-3E2E-44AF-A57E-6151E292EFC5}" dt="2024-03-15T13:36:07.100" v="734" actId="478"/>
          <ac:spMkLst>
            <pc:docMk/>
            <pc:sldMk cId="1992528194" sldId="262"/>
            <ac:spMk id="11" creationId="{7CBF180E-82F0-B88E-C118-97F73F17DADF}"/>
          </ac:spMkLst>
        </pc:spChg>
        <pc:picChg chg="add mod">
          <ac:chgData name="Carmela Giglio" userId="7679140d-bd07-413c-9776-149d801d25e1" providerId="ADAL" clId="{B7E06000-3E2E-44AF-A57E-6151E292EFC5}" dt="2024-03-15T13:37:22.836" v="757" actId="1076"/>
          <ac:picMkLst>
            <pc:docMk/>
            <pc:sldMk cId="1992528194" sldId="262"/>
            <ac:picMk id="5" creationId="{8A167ED2-69FF-44F5-0F96-74170FFCD5A5}"/>
          </ac:picMkLst>
        </pc:picChg>
        <pc:picChg chg="add mod">
          <ac:chgData name="Carmela Giglio" userId="7679140d-bd07-413c-9776-149d801d25e1" providerId="ADAL" clId="{B7E06000-3E2E-44AF-A57E-6151E292EFC5}" dt="2024-03-15T13:37:22.179" v="756" actId="1076"/>
          <ac:picMkLst>
            <pc:docMk/>
            <pc:sldMk cId="1992528194" sldId="262"/>
            <ac:picMk id="7" creationId="{1730E409-FDD9-90F0-1211-2BBE528C89A5}"/>
          </ac:picMkLst>
        </pc:picChg>
        <pc:picChg chg="del">
          <ac:chgData name="Carmela Giglio" userId="7679140d-bd07-413c-9776-149d801d25e1" providerId="ADAL" clId="{B7E06000-3E2E-44AF-A57E-6151E292EFC5}" dt="2024-03-15T13:36:05.854" v="733" actId="478"/>
          <ac:picMkLst>
            <pc:docMk/>
            <pc:sldMk cId="1992528194" sldId="262"/>
            <ac:picMk id="10" creationId="{CA3E080D-1EF0-C919-EF4B-6C29FF58D1E5}"/>
          </ac:picMkLst>
        </pc:picChg>
      </pc:sldChg>
    </pc:docChg>
  </pc:docChgLst>
  <pc:docChgLst>
    <pc:chgData name="Carmela Giglio" userId="7679140d-bd07-413c-9776-149d801d25e1" providerId="ADAL" clId="{D749E615-A54E-4149-8EA3-B2F34FB0199B}"/>
    <pc:docChg chg="custSel addSld delSld modSld">
      <pc:chgData name="Carmela Giglio" userId="7679140d-bd07-413c-9776-149d801d25e1" providerId="ADAL" clId="{D749E615-A54E-4149-8EA3-B2F34FB0199B}" dt="2024-04-09T12:06:13.564" v="446" actId="14100"/>
      <pc:docMkLst>
        <pc:docMk/>
      </pc:docMkLst>
      <pc:sldChg chg="modSp mod">
        <pc:chgData name="Carmela Giglio" userId="7679140d-bd07-413c-9776-149d801d25e1" providerId="ADAL" clId="{D749E615-A54E-4149-8EA3-B2F34FB0199B}" dt="2024-04-09T11:27:52.578" v="7" actId="20577"/>
        <pc:sldMkLst>
          <pc:docMk/>
          <pc:sldMk cId="594806665" sldId="256"/>
        </pc:sldMkLst>
        <pc:spChg chg="mod">
          <ac:chgData name="Carmela Giglio" userId="7679140d-bd07-413c-9776-149d801d25e1" providerId="ADAL" clId="{D749E615-A54E-4149-8EA3-B2F34FB0199B}" dt="2024-04-09T11:27:52.578" v="7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D749E615-A54E-4149-8EA3-B2F34FB0199B}" dt="2024-04-09T11:31:00.379" v="61" actId="1076"/>
        <pc:sldMkLst>
          <pc:docMk/>
          <pc:sldMk cId="2711129071" sldId="257"/>
        </pc:sldMkLst>
        <pc:spChg chg="mod">
          <ac:chgData name="Carmela Giglio" userId="7679140d-bd07-413c-9776-149d801d25e1" providerId="ADAL" clId="{D749E615-A54E-4149-8EA3-B2F34FB0199B}" dt="2024-04-09T11:27:57.306" v="15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D749E615-A54E-4149-8EA3-B2F34FB0199B}" dt="2024-04-09T11:30:32.696" v="55" actId="14100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D749E615-A54E-4149-8EA3-B2F34FB0199B}" dt="2024-04-09T11:30:53.109" v="59" actId="20577"/>
          <ac:spMkLst>
            <pc:docMk/>
            <pc:sldMk cId="2711129071" sldId="257"/>
            <ac:spMk id="4" creationId="{BDCE6C7E-36D5-1B0C-AE7F-7286A49B757A}"/>
          </ac:spMkLst>
        </pc:spChg>
        <pc:picChg chg="del">
          <ac:chgData name="Carmela Giglio" userId="7679140d-bd07-413c-9776-149d801d25e1" providerId="ADAL" clId="{D749E615-A54E-4149-8EA3-B2F34FB0199B}" dt="2024-04-09T11:28:19.963" v="20" actId="478"/>
          <ac:picMkLst>
            <pc:docMk/>
            <pc:sldMk cId="2711129071" sldId="257"/>
            <ac:picMk id="6" creationId="{CA8485EC-1D8C-1501-48A4-BA95AFB2F3CC}"/>
          </ac:picMkLst>
        </pc:picChg>
        <pc:picChg chg="add mod">
          <ac:chgData name="Carmela Giglio" userId="7679140d-bd07-413c-9776-149d801d25e1" providerId="ADAL" clId="{D749E615-A54E-4149-8EA3-B2F34FB0199B}" dt="2024-04-09T11:30:51.345" v="57" actId="1076"/>
          <ac:picMkLst>
            <pc:docMk/>
            <pc:sldMk cId="2711129071" sldId="257"/>
            <ac:picMk id="7" creationId="{539390CC-329E-D5D7-6944-CA7AA608DEBC}"/>
          </ac:picMkLst>
        </pc:picChg>
        <pc:picChg chg="del">
          <ac:chgData name="Carmela Giglio" userId="7679140d-bd07-413c-9776-149d801d25e1" providerId="ADAL" clId="{D749E615-A54E-4149-8EA3-B2F34FB0199B}" dt="2024-04-09T11:28:17.543" v="17" actId="478"/>
          <ac:picMkLst>
            <pc:docMk/>
            <pc:sldMk cId="2711129071" sldId="257"/>
            <ac:picMk id="9" creationId="{BD9FEF0B-6FC7-61D1-D41E-EC9016A27EF2}"/>
          </ac:picMkLst>
        </pc:picChg>
        <pc:picChg chg="add mod">
          <ac:chgData name="Carmela Giglio" userId="7679140d-bd07-413c-9776-149d801d25e1" providerId="ADAL" clId="{D749E615-A54E-4149-8EA3-B2F34FB0199B}" dt="2024-04-09T11:31:00.379" v="61" actId="1076"/>
          <ac:picMkLst>
            <pc:docMk/>
            <pc:sldMk cId="2711129071" sldId="257"/>
            <ac:picMk id="10" creationId="{EF8C156C-92C1-0C74-33B9-9BD79CD10F43}"/>
          </ac:picMkLst>
        </pc:picChg>
        <pc:picChg chg="del">
          <ac:chgData name="Carmela Giglio" userId="7679140d-bd07-413c-9776-149d801d25e1" providerId="ADAL" clId="{D749E615-A54E-4149-8EA3-B2F34FB0199B}" dt="2024-04-09T11:28:18.057" v="18" actId="478"/>
          <ac:picMkLst>
            <pc:docMk/>
            <pc:sldMk cId="2711129071" sldId="257"/>
            <ac:picMk id="11" creationId="{050F63D4-E053-DA17-25B3-782296140884}"/>
          </ac:picMkLst>
        </pc:picChg>
      </pc:sldChg>
      <pc:sldChg chg="addSp modSp add del mod">
        <pc:chgData name="Carmela Giglio" userId="7679140d-bd07-413c-9776-149d801d25e1" providerId="ADAL" clId="{D749E615-A54E-4149-8EA3-B2F34FB0199B}" dt="2024-04-09T11:55:01.126" v="301" actId="47"/>
        <pc:sldMkLst>
          <pc:docMk/>
          <pc:sldMk cId="2400035215" sldId="258"/>
        </pc:sldMkLst>
        <pc:spChg chg="mod">
          <ac:chgData name="Carmela Giglio" userId="7679140d-bd07-413c-9776-149d801d25e1" providerId="ADAL" clId="{D749E615-A54E-4149-8EA3-B2F34FB0199B}" dt="2024-04-09T11:46:18.928" v="152" actId="1076"/>
          <ac:spMkLst>
            <pc:docMk/>
            <pc:sldMk cId="2400035215" sldId="258"/>
            <ac:spMk id="2" creationId="{72994B8C-D513-9506-040A-538333E2333B}"/>
          </ac:spMkLst>
        </pc:spChg>
        <pc:spChg chg="mod">
          <ac:chgData name="Carmela Giglio" userId="7679140d-bd07-413c-9776-149d801d25e1" providerId="ADAL" clId="{D749E615-A54E-4149-8EA3-B2F34FB0199B}" dt="2024-04-09T11:48:59.546" v="192" actId="14100"/>
          <ac:spMkLst>
            <pc:docMk/>
            <pc:sldMk cId="2400035215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D749E615-A54E-4149-8EA3-B2F34FB0199B}" dt="2024-04-09T11:49:31.786" v="264" actId="1076"/>
          <ac:spMkLst>
            <pc:docMk/>
            <pc:sldMk cId="2400035215" sldId="258"/>
            <ac:spMk id="4" creationId="{BDCE6C7E-36D5-1B0C-AE7F-7286A49B757A}"/>
          </ac:spMkLst>
        </pc:spChg>
        <pc:spChg chg="add mod">
          <ac:chgData name="Carmela Giglio" userId="7679140d-bd07-413c-9776-149d801d25e1" providerId="ADAL" clId="{D749E615-A54E-4149-8EA3-B2F34FB0199B}" dt="2024-04-09T11:50:50.371" v="265" actId="14100"/>
          <ac:spMkLst>
            <pc:docMk/>
            <pc:sldMk cId="2400035215" sldId="258"/>
            <ac:spMk id="5" creationId="{C703CBE0-8082-E4F6-F8FB-FC496CED5732}"/>
          </ac:spMkLst>
        </pc:spChg>
        <pc:picChg chg="add mod">
          <ac:chgData name="Carmela Giglio" userId="7679140d-bd07-413c-9776-149d801d25e1" providerId="ADAL" clId="{D749E615-A54E-4149-8EA3-B2F34FB0199B}" dt="2024-04-09T11:49:13.659" v="197" actId="1076"/>
          <ac:picMkLst>
            <pc:docMk/>
            <pc:sldMk cId="2400035215" sldId="258"/>
            <ac:picMk id="7" creationId="{63F64C1F-5D61-0A78-F73E-1B253F002A3C}"/>
          </ac:picMkLst>
        </pc:picChg>
      </pc:sldChg>
      <pc:sldChg chg="del">
        <pc:chgData name="Carmela Giglio" userId="7679140d-bd07-413c-9776-149d801d25e1" providerId="ADAL" clId="{D749E615-A54E-4149-8EA3-B2F34FB0199B}" dt="2024-04-09T11:28:21.931" v="21" actId="47"/>
        <pc:sldMkLst>
          <pc:docMk/>
          <pc:sldMk cId="3295014991" sldId="258"/>
        </pc:sldMkLst>
      </pc:sldChg>
      <pc:sldChg chg="modSp add mod">
        <pc:chgData name="Carmela Giglio" userId="7679140d-bd07-413c-9776-149d801d25e1" providerId="ADAL" clId="{D749E615-A54E-4149-8EA3-B2F34FB0199B}" dt="2024-04-09T11:55:24.873" v="350" actId="20577"/>
        <pc:sldMkLst>
          <pc:docMk/>
          <pc:sldMk cId="89307797" sldId="259"/>
        </pc:sldMkLst>
        <pc:spChg chg="mod">
          <ac:chgData name="Carmela Giglio" userId="7679140d-bd07-413c-9776-149d801d25e1" providerId="ADAL" clId="{D749E615-A54E-4149-8EA3-B2F34FB0199B}" dt="2024-04-09T11:55:24.873" v="350" actId="20577"/>
          <ac:spMkLst>
            <pc:docMk/>
            <pc:sldMk cId="89307797" sldId="259"/>
            <ac:spMk id="2" creationId="{72994B8C-D513-9506-040A-538333E2333B}"/>
          </ac:spMkLst>
        </pc:spChg>
        <pc:spChg chg="mod">
          <ac:chgData name="Carmela Giglio" userId="7679140d-bd07-413c-9776-149d801d25e1" providerId="ADAL" clId="{D749E615-A54E-4149-8EA3-B2F34FB0199B}" dt="2024-04-09T11:53:48.943" v="294" actId="14100"/>
          <ac:spMkLst>
            <pc:docMk/>
            <pc:sldMk cId="89307797" sldId="259"/>
            <ac:spMk id="3" creationId="{625B88BB-CDA6-E4CC-64C3-0D2611428026}"/>
          </ac:spMkLst>
        </pc:spChg>
        <pc:spChg chg="mod">
          <ac:chgData name="Carmela Giglio" userId="7679140d-bd07-413c-9776-149d801d25e1" providerId="ADAL" clId="{D749E615-A54E-4149-8EA3-B2F34FB0199B}" dt="2024-04-09T11:53:53.118" v="296" actId="14100"/>
          <ac:spMkLst>
            <pc:docMk/>
            <pc:sldMk cId="89307797" sldId="259"/>
            <ac:spMk id="4" creationId="{BDCE6C7E-36D5-1B0C-AE7F-7286A49B757A}"/>
          </ac:spMkLst>
        </pc:spChg>
        <pc:spChg chg="mod">
          <ac:chgData name="Carmela Giglio" userId="7679140d-bd07-413c-9776-149d801d25e1" providerId="ADAL" clId="{D749E615-A54E-4149-8EA3-B2F34FB0199B}" dt="2024-04-09T11:54:48.556" v="299" actId="20577"/>
          <ac:spMkLst>
            <pc:docMk/>
            <pc:sldMk cId="89307797" sldId="259"/>
            <ac:spMk id="5" creationId="{C703CBE0-8082-E4F6-F8FB-FC496CED5732}"/>
          </ac:spMkLst>
        </pc:spChg>
        <pc:picChg chg="mod">
          <ac:chgData name="Carmela Giglio" userId="7679140d-bd07-413c-9776-149d801d25e1" providerId="ADAL" clId="{D749E615-A54E-4149-8EA3-B2F34FB0199B}" dt="2024-04-09T11:54:53.394" v="300" actId="1076"/>
          <ac:picMkLst>
            <pc:docMk/>
            <pc:sldMk cId="89307797" sldId="259"/>
            <ac:picMk id="7" creationId="{63F64C1F-5D61-0A78-F73E-1B253F002A3C}"/>
          </ac:picMkLst>
        </pc:picChg>
      </pc:sldChg>
      <pc:sldChg chg="del">
        <pc:chgData name="Carmela Giglio" userId="7679140d-bd07-413c-9776-149d801d25e1" providerId="ADAL" clId="{D749E615-A54E-4149-8EA3-B2F34FB0199B}" dt="2024-04-09T11:28:22.533" v="22" actId="47"/>
        <pc:sldMkLst>
          <pc:docMk/>
          <pc:sldMk cId="764098667" sldId="259"/>
        </pc:sldMkLst>
      </pc:sldChg>
      <pc:sldChg chg="del">
        <pc:chgData name="Carmela Giglio" userId="7679140d-bd07-413c-9776-149d801d25e1" providerId="ADAL" clId="{D749E615-A54E-4149-8EA3-B2F34FB0199B}" dt="2024-04-09T11:28:23.069" v="23" actId="47"/>
        <pc:sldMkLst>
          <pc:docMk/>
          <pc:sldMk cId="191879664" sldId="260"/>
        </pc:sldMkLst>
      </pc:sldChg>
      <pc:sldChg chg="addSp delSp modSp add mod">
        <pc:chgData name="Carmela Giglio" userId="7679140d-bd07-413c-9776-149d801d25e1" providerId="ADAL" clId="{D749E615-A54E-4149-8EA3-B2F34FB0199B}" dt="2024-04-09T11:59:56.938" v="377" actId="14100"/>
        <pc:sldMkLst>
          <pc:docMk/>
          <pc:sldMk cId="3680724984" sldId="260"/>
        </pc:sldMkLst>
        <pc:spChg chg="mod">
          <ac:chgData name="Carmela Giglio" userId="7679140d-bd07-413c-9776-149d801d25e1" providerId="ADAL" clId="{D749E615-A54E-4149-8EA3-B2F34FB0199B}" dt="2024-04-09T11:55:17.978" v="323" actId="20577"/>
          <ac:spMkLst>
            <pc:docMk/>
            <pc:sldMk cId="3680724984" sldId="260"/>
            <ac:spMk id="2" creationId="{72994B8C-D513-9506-040A-538333E2333B}"/>
          </ac:spMkLst>
        </pc:spChg>
        <pc:spChg chg="del">
          <ac:chgData name="Carmela Giglio" userId="7679140d-bd07-413c-9776-149d801d25e1" providerId="ADAL" clId="{D749E615-A54E-4149-8EA3-B2F34FB0199B}" dt="2024-04-09T11:55:36.025" v="352" actId="478"/>
          <ac:spMkLst>
            <pc:docMk/>
            <pc:sldMk cId="3680724984" sldId="260"/>
            <ac:spMk id="3" creationId="{625B88BB-CDA6-E4CC-64C3-0D2611428026}"/>
          </ac:spMkLst>
        </pc:spChg>
        <pc:spChg chg="mod">
          <ac:chgData name="Carmela Giglio" userId="7679140d-bd07-413c-9776-149d801d25e1" providerId="ADAL" clId="{D749E615-A54E-4149-8EA3-B2F34FB0199B}" dt="2024-04-09T11:59:56.938" v="377" actId="14100"/>
          <ac:spMkLst>
            <pc:docMk/>
            <pc:sldMk cId="3680724984" sldId="260"/>
            <ac:spMk id="4" creationId="{BDCE6C7E-36D5-1B0C-AE7F-7286A49B757A}"/>
          </ac:spMkLst>
        </pc:spChg>
        <pc:spChg chg="mod">
          <ac:chgData name="Carmela Giglio" userId="7679140d-bd07-413c-9776-149d801d25e1" providerId="ADAL" clId="{D749E615-A54E-4149-8EA3-B2F34FB0199B}" dt="2024-04-09T11:56:33.488" v="372" actId="14100"/>
          <ac:spMkLst>
            <pc:docMk/>
            <pc:sldMk cId="3680724984" sldId="260"/>
            <ac:spMk id="5" creationId="{C703CBE0-8082-E4F6-F8FB-FC496CED5732}"/>
          </ac:spMkLst>
        </pc:spChg>
        <pc:spChg chg="add del mod">
          <ac:chgData name="Carmela Giglio" userId="7679140d-bd07-413c-9776-149d801d25e1" providerId="ADAL" clId="{D749E615-A54E-4149-8EA3-B2F34FB0199B}" dt="2024-04-09T11:55:38.544" v="353" actId="478"/>
          <ac:spMkLst>
            <pc:docMk/>
            <pc:sldMk cId="3680724984" sldId="260"/>
            <ac:spMk id="8" creationId="{57B50FD5-C534-DBF7-CE4F-7ED1B0A7634E}"/>
          </ac:spMkLst>
        </pc:spChg>
        <pc:picChg chg="del">
          <ac:chgData name="Carmela Giglio" userId="7679140d-bd07-413c-9776-149d801d25e1" providerId="ADAL" clId="{D749E615-A54E-4149-8EA3-B2F34FB0199B}" dt="2024-04-09T11:55:44.079" v="357" actId="478"/>
          <ac:picMkLst>
            <pc:docMk/>
            <pc:sldMk cId="3680724984" sldId="260"/>
            <ac:picMk id="7" creationId="{63F64C1F-5D61-0A78-F73E-1B253F002A3C}"/>
          </ac:picMkLst>
        </pc:picChg>
        <pc:picChg chg="add mod">
          <ac:chgData name="Carmela Giglio" userId="7679140d-bd07-413c-9776-149d801d25e1" providerId="ADAL" clId="{D749E615-A54E-4149-8EA3-B2F34FB0199B}" dt="2024-04-09T11:56:35.491" v="374" actId="14100"/>
          <ac:picMkLst>
            <pc:docMk/>
            <pc:sldMk cId="3680724984" sldId="260"/>
            <ac:picMk id="10" creationId="{C47CAC82-E5C9-B54E-51BA-3A7EF2BFC269}"/>
          </ac:picMkLst>
        </pc:picChg>
      </pc:sldChg>
      <pc:sldChg chg="del">
        <pc:chgData name="Carmela Giglio" userId="7679140d-bd07-413c-9776-149d801d25e1" providerId="ADAL" clId="{D749E615-A54E-4149-8EA3-B2F34FB0199B}" dt="2024-04-09T11:28:23.618" v="24" actId="47"/>
        <pc:sldMkLst>
          <pc:docMk/>
          <pc:sldMk cId="566362006" sldId="261"/>
        </pc:sldMkLst>
      </pc:sldChg>
      <pc:sldChg chg="addSp delSp modSp add mod">
        <pc:chgData name="Carmela Giglio" userId="7679140d-bd07-413c-9776-149d801d25e1" providerId="ADAL" clId="{D749E615-A54E-4149-8EA3-B2F34FB0199B}" dt="2024-04-09T12:06:13.564" v="446" actId="14100"/>
        <pc:sldMkLst>
          <pc:docMk/>
          <pc:sldMk cId="4240425811" sldId="261"/>
        </pc:sldMkLst>
        <pc:spChg chg="mod">
          <ac:chgData name="Carmela Giglio" userId="7679140d-bd07-413c-9776-149d801d25e1" providerId="ADAL" clId="{D749E615-A54E-4149-8EA3-B2F34FB0199B}" dt="2024-04-09T12:06:13.564" v="446" actId="14100"/>
          <ac:spMkLst>
            <pc:docMk/>
            <pc:sldMk cId="4240425811" sldId="261"/>
            <ac:spMk id="2" creationId="{72994B8C-D513-9506-040A-538333E2333B}"/>
          </ac:spMkLst>
        </pc:spChg>
        <pc:spChg chg="mod">
          <ac:chgData name="Carmela Giglio" userId="7679140d-bd07-413c-9776-149d801d25e1" providerId="ADAL" clId="{D749E615-A54E-4149-8EA3-B2F34FB0199B}" dt="2024-04-09T12:04:05.512" v="430" actId="20577"/>
          <ac:spMkLst>
            <pc:docMk/>
            <pc:sldMk cId="4240425811" sldId="261"/>
            <ac:spMk id="4" creationId="{BDCE6C7E-36D5-1B0C-AE7F-7286A49B757A}"/>
          </ac:spMkLst>
        </pc:spChg>
        <pc:spChg chg="mod">
          <ac:chgData name="Carmela Giglio" userId="7679140d-bd07-413c-9776-149d801d25e1" providerId="ADAL" clId="{D749E615-A54E-4149-8EA3-B2F34FB0199B}" dt="2024-04-09T12:06:09.093" v="444" actId="1076"/>
          <ac:spMkLst>
            <pc:docMk/>
            <pc:sldMk cId="4240425811" sldId="261"/>
            <ac:spMk id="5" creationId="{C703CBE0-8082-E4F6-F8FB-FC496CED5732}"/>
          </ac:spMkLst>
        </pc:spChg>
        <pc:picChg chg="add del mod">
          <ac:chgData name="Carmela Giglio" userId="7679140d-bd07-413c-9776-149d801d25e1" providerId="ADAL" clId="{D749E615-A54E-4149-8EA3-B2F34FB0199B}" dt="2024-04-09T12:05:54.133" v="436" actId="478"/>
          <ac:picMkLst>
            <pc:docMk/>
            <pc:sldMk cId="4240425811" sldId="261"/>
            <ac:picMk id="6" creationId="{DF331FC4-6AAE-2371-F0C7-A9CD4F80EADC}"/>
          </ac:picMkLst>
        </pc:picChg>
        <pc:picChg chg="add mod">
          <ac:chgData name="Carmela Giglio" userId="7679140d-bd07-413c-9776-149d801d25e1" providerId="ADAL" clId="{D749E615-A54E-4149-8EA3-B2F34FB0199B}" dt="2024-04-09T12:06:06.873" v="443" actId="1076"/>
          <ac:picMkLst>
            <pc:docMk/>
            <pc:sldMk cId="4240425811" sldId="261"/>
            <ac:picMk id="8" creationId="{4810934B-EB49-A45C-670F-3799A8CB49F9}"/>
          </ac:picMkLst>
        </pc:picChg>
        <pc:picChg chg="del">
          <ac:chgData name="Carmela Giglio" userId="7679140d-bd07-413c-9776-149d801d25e1" providerId="ADAL" clId="{D749E615-A54E-4149-8EA3-B2F34FB0199B}" dt="2024-04-09T12:03:44.255" v="424" actId="478"/>
          <ac:picMkLst>
            <pc:docMk/>
            <pc:sldMk cId="4240425811" sldId="261"/>
            <ac:picMk id="10" creationId="{C47CAC82-E5C9-B54E-51BA-3A7EF2BFC269}"/>
          </ac:picMkLst>
        </pc:picChg>
      </pc:sldChg>
      <pc:sldChg chg="del">
        <pc:chgData name="Carmela Giglio" userId="7679140d-bd07-413c-9776-149d801d25e1" providerId="ADAL" clId="{D749E615-A54E-4149-8EA3-B2F34FB0199B}" dt="2024-04-09T11:28:24.071" v="25" actId="47"/>
        <pc:sldMkLst>
          <pc:docMk/>
          <pc:sldMk cId="616763531" sldId="262"/>
        </pc:sldMkLst>
      </pc:sldChg>
      <pc:sldChg chg="del">
        <pc:chgData name="Carmela Giglio" userId="7679140d-bd07-413c-9776-149d801d25e1" providerId="ADAL" clId="{D749E615-A54E-4149-8EA3-B2F34FB0199B}" dt="2024-04-09T11:28:24.653" v="26" actId="47"/>
        <pc:sldMkLst>
          <pc:docMk/>
          <pc:sldMk cId="2631665035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paesaggio, schermata, cielo, natura&#10;&#10;Descrizione generata automaticamente">
            <a:extLst>
              <a:ext uri="{FF2B5EF4-FFF2-40B4-BE49-F238E27FC236}">
                <a16:creationId xmlns:a16="http://schemas.microsoft.com/office/drawing/2014/main" id="{883CB6E2-FEBD-A8E6-470B-30820A3AE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D2353CC-9E8C-9274-E057-287F63D17D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6264564"/>
            <a:ext cx="421969" cy="4451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BD89CA-046C-213B-E990-A6C9F558598A}"/>
              </a:ext>
            </a:extLst>
          </p:cNvPr>
          <p:cNvSpPr txBox="1"/>
          <p:nvPr userDrawn="1"/>
        </p:nvSpPr>
        <p:spPr>
          <a:xfrm>
            <a:off x="3770325" y="6487141"/>
            <a:ext cx="46513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bg1"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bg1"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bg1">
                    <a:alpha val="30000"/>
                  </a:schemeClr>
                </a:solidFill>
              </a:rPr>
              <a:t> Torino – BRAIN Volume D</a:t>
            </a:r>
          </a:p>
        </p:txBody>
      </p:sp>
    </p:spTree>
    <p:extLst>
      <p:ext uri="{BB962C8B-B14F-4D97-AF65-F5344CB8AC3E}">
        <p14:creationId xmlns:p14="http://schemas.microsoft.com/office/powerpoint/2010/main" val="138236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59A4D1-9493-FF58-AA7B-A59BA39D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03E120-5C32-FF33-A411-33698E063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6DA1A2-50E3-EB52-5582-09A2C7C5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CDBCCB-0DDB-7DBB-48F6-0FEFB660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E8987B-26D0-DF18-4AC9-B8B4C38B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34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F41D954-F5E0-FE23-07E5-570C2246E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C1CFFA-4B3C-B200-E511-37106F2BC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10C4FA-FC0F-5EB8-834E-759F471D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F89EA6-6FDE-B25C-AE6A-41FB1777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C085D8-2587-187D-6E44-94A73B2F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14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96D3496-6FFD-946C-6756-4ED80496C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6264564"/>
            <a:ext cx="421969" cy="4451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78551F-734A-EA46-AEF8-F23797B2C121}"/>
              </a:ext>
            </a:extLst>
          </p:cNvPr>
          <p:cNvSpPr txBox="1"/>
          <p:nvPr userDrawn="1"/>
        </p:nvSpPr>
        <p:spPr>
          <a:xfrm>
            <a:off x="11355158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effectLst/>
              </a:rPr>
              <a:pPr algn="ctr"/>
              <a:t>‹N›</a:t>
            </a:fld>
            <a:endParaRPr lang="it-IT" sz="1400" b="1" dirty="0">
              <a:effectLst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98B134-95EA-CEB5-4308-FEF3CCBCED8F}"/>
              </a:ext>
            </a:extLst>
          </p:cNvPr>
          <p:cNvSpPr txBox="1"/>
          <p:nvPr userDrawn="1"/>
        </p:nvSpPr>
        <p:spPr>
          <a:xfrm>
            <a:off x="3770325" y="6487141"/>
            <a:ext cx="46513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alpha val="30000"/>
                  </a:schemeClr>
                </a:solidFill>
              </a:rPr>
              <a:t> Torino – BRAIN Volume D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EE247B1-AB0D-AE22-DD96-37D588FBA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006" y="528320"/>
            <a:ext cx="258337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632524-D49F-569C-2298-F6B70C05C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119C87-EAFA-F79B-0FEB-920ABECFA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474C76-17AC-DBCA-83A1-6D429DD5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E29A87-2421-2F07-7CEB-F8FA7DD4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08DE06-E7C3-3CEE-D713-A5493E36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36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5016F6-CE66-4CF4-2B63-68110405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5882F8-9554-BA8E-95C1-015761CC5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1A0B1A-06FD-490F-A791-644A6FD65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5F2950-9CF6-076E-D190-40C030CF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7F1C11-1F6B-7B22-9CE4-8EC6B227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29F17F-BA11-06A9-0755-74A083ED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08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EC493-7409-7D4C-EE87-8D800D3E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471585-CE0A-303B-8E57-D50B05EC3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AE60E0-2011-B992-F442-365A1B25A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86A69B8-FE81-1C08-079A-BAA731A60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B1827DD-F9AF-262B-9645-D77D5C620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C92D6C9-D664-AA6D-68EE-29AD77C4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B8C7412-2995-78DE-713D-34285D51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F5D37E6-123A-59F0-1A04-0CB24C33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0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B2AEF3-2088-E192-EE0A-107B0859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F102C51-091D-EDEA-5ABF-4A4AB28EE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D557D2-651F-83B7-24AE-F5EE4EDD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4A310C-9FF4-D479-ED89-C97351E9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1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CA25A5-19C9-CFCE-F498-2F24A042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AE18EC-FD14-F371-4259-EDCBF6EE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879AF1-F9AF-924A-043D-200EEA50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87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74B64-2931-F40E-6D59-3517C1F3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FF349A-6E5D-0F51-7298-9702FCF59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6A55AF-A24C-6853-7EBD-EC67B5953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9470D5-6CBF-7868-AD8E-F296EB91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FD779B-B27A-16D3-6CC7-1F1CD4BB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A61FD6-3A23-F11A-AFCE-2C75FF80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98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910B3-B184-BE4E-5044-54C1CEBD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E40485-38B3-FB40-90E5-C795BDE49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9D05EE-B401-3F8A-8277-650492128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09B5F0-ED26-DA61-041F-5E42CCFD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0966EE-AD21-1225-BE16-1F8F9139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38BA9B-5F26-9C41-7F37-C3B8E7AD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8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8496057-E337-9B8A-CF9C-FDB814436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032BAC-1CD6-40B3-FC8D-1A46764AC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8AB969-B961-0A67-0784-8558C93E4B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ED69A-107D-4E08-84A2-D2695F683DDB}" type="datetimeFigureOut">
              <a:rPr lang="it-IT" smtClean="0"/>
              <a:t>07/05/24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F7ECC7-1104-B087-DCFD-EB5179E8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00D9AB-B33A-DA6A-0241-5E3041E4B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7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80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BBBB010-27A3-6F54-47D7-C18C657B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872" y="1778696"/>
            <a:ext cx="4482725" cy="303928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9D4537E-07DD-5EBB-A699-625754063BB1}"/>
              </a:ext>
            </a:extLst>
          </p:cNvPr>
          <p:cNvSpPr txBox="1">
            <a:spLocks/>
          </p:cNvSpPr>
          <p:nvPr/>
        </p:nvSpPr>
        <p:spPr>
          <a:xfrm>
            <a:off x="649732" y="541916"/>
            <a:ext cx="9178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tempo geologico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BC4AD51-FD34-2E16-2E91-4ED32B14938D}"/>
              </a:ext>
            </a:extLst>
          </p:cNvPr>
          <p:cNvSpPr txBox="1">
            <a:spLocks/>
          </p:cNvSpPr>
          <p:nvPr/>
        </p:nvSpPr>
        <p:spPr>
          <a:xfrm>
            <a:off x="691530" y="1661623"/>
            <a:ext cx="6811560" cy="4814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tempo geologico è suddiviso in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eoni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epoche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della Terra è suddivisa in quattro eoni: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Adeano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la prima crosta, raffreddandosi, forma i primi ammassi rocciosi e grandi estensioni di rocce, chiamate scudi;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Archeano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inizia a formarsi un’atmosfera primordiale; la superficie terrestre è sconvolta da violenti terremoti ed eruzioni vulcaniche. Compaiono le prime forme di vita unicellulari;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Proterozoico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compaiono i primi organismi fotosintetici: inizia </a:t>
            </a:r>
            <a:b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 aumentare il contenuto di ossigeno nell’atmosfera. </a:t>
            </a:r>
            <a:b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verifica un’intensa attività vulcanica e sismica con lo sviluppo </a:t>
            </a:r>
            <a:b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 prime orogenesi;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Fanerozoico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è suddiviso in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 paleozoica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(durante la quale le terre emerse formano la Pangea),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 mesozoica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(la Pangea si disgrega </a:t>
            </a:r>
            <a:b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aree più piccole e si sviluppano molte forme di vita animali e vegetali) ed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 cenozoica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quella in cui noi stessi viviamo. </a:t>
            </a:r>
          </a:p>
        </p:txBody>
      </p:sp>
    </p:spTree>
    <p:extLst>
      <p:ext uri="{BB962C8B-B14F-4D97-AF65-F5344CB8AC3E}">
        <p14:creationId xmlns:p14="http://schemas.microsoft.com/office/powerpoint/2010/main" val="3536896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3D4A5225-A5F7-AE9B-C184-CA817B433FE5}"/>
              </a:ext>
            </a:extLst>
          </p:cNvPr>
          <p:cNvSpPr txBox="1">
            <a:spLocks/>
          </p:cNvSpPr>
          <p:nvPr/>
        </p:nvSpPr>
        <p:spPr>
          <a:xfrm>
            <a:off x="657259" y="551800"/>
            <a:ext cx="8734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teoria della deriva dei continenti</a:t>
            </a:r>
            <a:endParaRPr lang="it-IT" sz="4000" b="1" dirty="0">
              <a:solidFill>
                <a:srgbClr val="6B40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732AA9AC-768F-8A20-4DF7-6A980BE1B8E8}"/>
              </a:ext>
            </a:extLst>
          </p:cNvPr>
          <p:cNvSpPr txBox="1">
            <a:spLocks/>
          </p:cNvSpPr>
          <p:nvPr/>
        </p:nvSpPr>
        <p:spPr>
          <a:xfrm>
            <a:off x="657258" y="1671995"/>
            <a:ext cx="4121571" cy="5077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Secondo 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teoria della deriva dei continenti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proposta da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Alfred Wegener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(1880-1930), circa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milioni di anni fa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tutte le terre emerse erano formate da rocce meno dense rispetto a quelle dei fondali oceanici ed erano unite a formare un’unica massa continentale, 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Pangea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Pangea era circondata da un unico immenso oceano, la </a:t>
            </a:r>
            <a:r>
              <a:rPr lang="it-IT" sz="1800" b="1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Panthalassa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Gradualmente, la Pangea ha subito delle fratture e le varie parti si sono allontanate tra loro come zattere alla deriva su un mare di magma, fino 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originare i continenti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li conosciamo oggi.</a:t>
            </a:r>
          </a:p>
        </p:txBody>
      </p:sp>
      <p:pic>
        <p:nvPicPr>
          <p:cNvPr id="11" name="Immagine 10" descr="Immagine che contiene testo, schermata, mappa&#10;&#10;Descrizione generata automaticamente">
            <a:extLst>
              <a:ext uri="{FF2B5EF4-FFF2-40B4-BE49-F238E27FC236}">
                <a16:creationId xmlns:a16="http://schemas.microsoft.com/office/drawing/2014/main" id="{329556F1-EB29-A1B6-8545-285929087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30" y="1671995"/>
            <a:ext cx="7273095" cy="42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2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CCAA5AB-4EEC-2BB4-1A85-8342E64DE50F}"/>
              </a:ext>
            </a:extLst>
          </p:cNvPr>
          <p:cNvSpPr txBox="1">
            <a:spLocks/>
          </p:cNvSpPr>
          <p:nvPr/>
        </p:nvSpPr>
        <p:spPr>
          <a:xfrm>
            <a:off x="649732" y="567501"/>
            <a:ext cx="9178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si studia la deriva dei continenti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1108EA3-6232-820D-980E-72D69F497A9B}"/>
              </a:ext>
            </a:extLst>
          </p:cNvPr>
          <p:cNvSpPr txBox="1">
            <a:spLocks/>
          </p:cNvSpPr>
          <p:nvPr/>
        </p:nvSpPr>
        <p:spPr>
          <a:xfrm>
            <a:off x="657258" y="1671995"/>
            <a:ext cx="7202227" cy="4433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dimostrare la teoria enunciata da Wegener, gli scienziati hanno dovuto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ricostruire la storia del nostro pianeta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farlo, si sono concentrati su delle prove che riguardano alcune caratteristiche della Terra, quali: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tipi di rocce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presenti nelle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aree di confine dei continenti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 dei continenti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stessi;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presenza di fossili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animali e vegetali;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contiguità di alcune catene montuose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presenti sugli attuali continenti.</a:t>
            </a:r>
          </a:p>
        </p:txBody>
      </p:sp>
      <p:pic>
        <p:nvPicPr>
          <p:cNvPr id="11" name="Immagine 10" descr="Immagine che contiene persona, vestiti, elmetto, aria aperta&#10;&#10;Descrizione generata automaticamente">
            <a:extLst>
              <a:ext uri="{FF2B5EF4-FFF2-40B4-BE49-F238E27FC236}">
                <a16:creationId xmlns:a16="http://schemas.microsoft.com/office/drawing/2014/main" id="{4BD17F2D-00E6-39CA-D02C-2A6CF5BC3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/>
          <a:stretch/>
        </p:blipFill>
        <p:spPr>
          <a:xfrm>
            <a:off x="8251896" y="1671995"/>
            <a:ext cx="3290372" cy="44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2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BEC354B-23A0-651D-AC5C-092235FF6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40" y="3450771"/>
            <a:ext cx="4756684" cy="3087231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CF345805-C89D-812F-9317-25CEA241A1F6}"/>
              </a:ext>
            </a:extLst>
          </p:cNvPr>
          <p:cNvSpPr txBox="1">
            <a:spLocks/>
          </p:cNvSpPr>
          <p:nvPr/>
        </p:nvSpPr>
        <p:spPr>
          <a:xfrm>
            <a:off x="649732" y="567501"/>
            <a:ext cx="9178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si studia la deriva dei continenti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FD0658FD-9C41-1D88-D017-96717CA80920}"/>
              </a:ext>
            </a:extLst>
          </p:cNvPr>
          <p:cNvSpPr txBox="1">
            <a:spLocks/>
          </p:cNvSpPr>
          <p:nvPr/>
        </p:nvSpPr>
        <p:spPr>
          <a:xfrm>
            <a:off x="649732" y="1671995"/>
            <a:ext cx="6314908" cy="4706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scienza che studia la disposizione e le caratteristiche delle rocce e contribuisce a ricostruire la storia geologica del nostro pianeta è 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stratigrafia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che si basa su alcuni principi fondamentali: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principio di sovrapposizione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in una sequenza di rocce sedimentarie, gli strati più antichi si trovano alla base e gli strati più recenti progressivamente più in alto;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principio dell’orizzontalità originaria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nella maggior parte dei casi un sedimento si deposita inizialmente in strati orizzontali;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principio delle inclusioni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se una roccia include un’altra roccia, è più recente rispetto alla roccia inclusa;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principio della successione faunistica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la disposizione verticale dei fossili inclusi nelle rocce permette di determinare le rocce più antiche e quelle più recenti.</a:t>
            </a:r>
          </a:p>
        </p:txBody>
      </p:sp>
      <p:pic>
        <p:nvPicPr>
          <p:cNvPr id="13" name="Immagine 12" descr="Immagine che contiene cielo, aria aperta, Badlands, natura&#10;&#10;Descrizione generata automaticamente">
            <a:extLst>
              <a:ext uri="{FF2B5EF4-FFF2-40B4-BE49-F238E27FC236}">
                <a16:creationId xmlns:a16="http://schemas.microsoft.com/office/drawing/2014/main" id="{15569DDF-0D68-B6CB-18FC-E8A545C52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30" y="1230282"/>
            <a:ext cx="2398438" cy="21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06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1EEF82-27DC-84E1-DE9A-4D1834C168AD}"/>
              </a:ext>
            </a:extLst>
          </p:cNvPr>
          <p:cNvSpPr txBox="1"/>
          <p:nvPr/>
        </p:nvSpPr>
        <p:spPr>
          <a:xfrm>
            <a:off x="649732" y="3754005"/>
            <a:ext cx="774270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 rocce e fossili è possibile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attribuire un’età assoluta o relativa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datazioni assolute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servono per determinare “quanti anni ha” un reperto 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e si basano sul decadimento radioattivo che interessa determinati isotopi presenti nelle rocce e nei fossili; tra questi metodi vi è la datazione al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carbonio-14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o al radiocarbonio.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datazioni relative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permettono di risalire all’ordine in cui si sono depositati e consolidati gli strati rocciosi.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72ACF4A-4B74-FA70-6969-D6B2CE34E3D4}"/>
              </a:ext>
            </a:extLst>
          </p:cNvPr>
          <p:cNvSpPr txBox="1">
            <a:spLocks/>
          </p:cNvSpPr>
          <p:nvPr/>
        </p:nvSpPr>
        <p:spPr>
          <a:xfrm>
            <a:off x="649732" y="567501"/>
            <a:ext cx="9178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si studia la deriva dei continenti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C94EFE8-5059-7E25-51E6-C9FAD1AAFF5D}"/>
              </a:ext>
            </a:extLst>
          </p:cNvPr>
          <p:cNvSpPr txBox="1">
            <a:spLocks/>
          </p:cNvSpPr>
          <p:nvPr/>
        </p:nvSpPr>
        <p:spPr>
          <a:xfrm>
            <a:off x="649732" y="1671995"/>
            <a:ext cx="7579867" cy="2450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fossili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sono i resti di antichi organismi viventi o di tracce della loro vita </a:t>
            </a:r>
            <a:b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conservati (fossilizzati) all’interno delle rocce sedimentarie. </a:t>
            </a:r>
            <a:b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 oggetto di studio della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paleontologia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Possono essere suddivisi in due categorie: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corpi interi o parti fossilizzate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come ossa, conchiglie, ecc.;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tracce fossilizzate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loro esistenza, come orme, impronte di denti, ecc.</a:t>
            </a:r>
          </a:p>
        </p:txBody>
      </p:sp>
      <p:pic>
        <p:nvPicPr>
          <p:cNvPr id="11" name="Immagine 10" descr="Immagine che contiene foglia, pianta&#10;&#10;Descrizione generata automaticamente">
            <a:extLst>
              <a:ext uri="{FF2B5EF4-FFF2-40B4-BE49-F238E27FC236}">
                <a16:creationId xmlns:a16="http://schemas.microsoft.com/office/drawing/2014/main" id="{2F374E39-6620-17BF-4FFB-74D643856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76" y="884619"/>
            <a:ext cx="2125980" cy="1912620"/>
          </a:xfrm>
          <a:prstGeom prst="rect">
            <a:avLst/>
          </a:prstGeom>
        </p:spPr>
      </p:pic>
      <p:pic>
        <p:nvPicPr>
          <p:cNvPr id="13" name="Immagine 12" descr="Immagine che contiene trilobite, artropode, invertebrato, Fossile&#10;&#10;Descrizione generata automaticamente">
            <a:extLst>
              <a:ext uri="{FF2B5EF4-FFF2-40B4-BE49-F238E27FC236}">
                <a16:creationId xmlns:a16="http://schemas.microsoft.com/office/drawing/2014/main" id="{4343935A-6B37-1EB3-6602-FF8F5E2E3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74" y="4735823"/>
            <a:ext cx="2125982" cy="1599548"/>
          </a:xfrm>
          <a:prstGeom prst="rect">
            <a:avLst/>
          </a:prstGeom>
        </p:spPr>
      </p:pic>
      <p:pic>
        <p:nvPicPr>
          <p:cNvPr id="15" name="Immagine 14" descr="Immagine che contiene invertebrato, Materiali naturali, aria aperta&#10;&#10;Descrizione generata automaticamente">
            <a:extLst>
              <a:ext uri="{FF2B5EF4-FFF2-40B4-BE49-F238E27FC236}">
                <a16:creationId xmlns:a16="http://schemas.microsoft.com/office/drawing/2014/main" id="{8B399F53-C68E-EAA4-A8ED-4BEB70250A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3"/>
          <a:stretch/>
        </p:blipFill>
        <p:spPr>
          <a:xfrm>
            <a:off x="9399874" y="2879414"/>
            <a:ext cx="2125981" cy="17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27AC64B6-4367-1D78-B571-EC7721025DF7}"/>
              </a:ext>
            </a:extLst>
          </p:cNvPr>
          <p:cNvSpPr txBox="1">
            <a:spLocks/>
          </p:cNvSpPr>
          <p:nvPr/>
        </p:nvSpPr>
        <p:spPr>
          <a:xfrm>
            <a:off x="649732" y="574015"/>
            <a:ext cx="9178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fondali oceanici</a:t>
            </a:r>
            <a:endParaRPr lang="it-IT" sz="4000" b="1" dirty="0">
              <a:solidFill>
                <a:srgbClr val="6B40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212894F-F82A-C688-B8F8-7F53CAF7DDC7}"/>
              </a:ext>
            </a:extLst>
          </p:cNvPr>
          <p:cNvSpPr txBox="1">
            <a:spLocks/>
          </p:cNvSpPr>
          <p:nvPr/>
        </p:nvSpPr>
        <p:spPr>
          <a:xfrm>
            <a:off x="645123" y="1671995"/>
            <a:ext cx="5617892" cy="4993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 fondali oceanici è possibile definire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quattro differenti zone strutturali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piattaforma continentale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delimitata dalla scarpata continentale;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pianure abissali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oltre la scarpata continentale;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dorsali oceaniche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che sono lunghissime catene montuose di natura vulcanica;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fosse oceaniche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strette e profondissime depressioni dei fondali oceanici.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geologo Harry Hess comprese che il fenomeno dell’espansione dei fondali oceanici genera l’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allontanamento reciproco di regioni della litosfera 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cui margini si trovano lungo le dorsali. Molto studiata è 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dorsale medioatlantica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Immagine 1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C345A40D-1CF6-ECCB-2937-BC6283F9A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15" y="1784729"/>
            <a:ext cx="5484659" cy="35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C1F7DB84-F404-4FA7-ED39-D3D98460FA35}"/>
              </a:ext>
            </a:extLst>
          </p:cNvPr>
          <p:cNvSpPr txBox="1">
            <a:spLocks/>
          </p:cNvSpPr>
          <p:nvPr/>
        </p:nvSpPr>
        <p:spPr>
          <a:xfrm>
            <a:off x="649732" y="547061"/>
            <a:ext cx="9178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tettonica delle placche</a:t>
            </a:r>
            <a:endParaRPr lang="it-IT" sz="4000" b="1" dirty="0">
              <a:solidFill>
                <a:srgbClr val="6B40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DFDC3156-A8DB-2660-CD78-70CC8CBE1488}"/>
              </a:ext>
            </a:extLst>
          </p:cNvPr>
          <p:cNvSpPr txBox="1">
            <a:spLocks/>
          </p:cNvSpPr>
          <p:nvPr/>
        </p:nvSpPr>
        <p:spPr>
          <a:xfrm>
            <a:off x="645123" y="1671994"/>
            <a:ext cx="4014560" cy="4638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Dagli anni Sessanta 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teoria della tettonica delle placche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formulata da Dan Peter McKenzie e William Jason Morgan, è diventata il modello di riferimento per spiegare la dinamica della Terra.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teoria della tettonica delle placche afferma che la crosta e la parte superiore del mantello terrestre, </a:t>
            </a:r>
            <a:b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formano la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litosfera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sono suddivise in grandi blocchi a contatto tra loro, le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placche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zolle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che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“galleggiano” sull’astenosfera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caldissima, fluida e agitata dai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 convettivi del magma nel mantello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Immagine 12" descr="Immagine che contiene mappa, atlante, testo&#10;&#10;Descrizione generata automaticamente">
            <a:extLst>
              <a:ext uri="{FF2B5EF4-FFF2-40B4-BE49-F238E27FC236}">
                <a16:creationId xmlns:a16="http://schemas.microsoft.com/office/drawing/2014/main" id="{679DDFE3-9AFD-C5E5-D792-6CE512742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83" y="1774908"/>
            <a:ext cx="7069908" cy="35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0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C1F7DB84-F404-4FA7-ED39-D3D98460FA35}"/>
              </a:ext>
            </a:extLst>
          </p:cNvPr>
          <p:cNvSpPr txBox="1">
            <a:spLocks/>
          </p:cNvSpPr>
          <p:nvPr/>
        </p:nvSpPr>
        <p:spPr>
          <a:xfrm>
            <a:off x="649732" y="547061"/>
            <a:ext cx="9178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tettonica delle placche</a:t>
            </a:r>
            <a:endParaRPr lang="it-IT" sz="4000" b="1" dirty="0">
              <a:solidFill>
                <a:srgbClr val="6B40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163FF6-E512-DC86-28D0-ADE395FA6862}"/>
              </a:ext>
            </a:extLst>
          </p:cNvPr>
          <p:cNvSpPr txBox="1"/>
          <p:nvPr/>
        </p:nvSpPr>
        <p:spPr>
          <a:xfrm>
            <a:off x="645122" y="1671995"/>
            <a:ext cx="1020241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Sulla Terra sono presenti sette placche di maggiori dimensioni: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nordamericana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sudamericana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antartica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africana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eurasiatica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indo-australiana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pacifica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 una quindicina di placche minori.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Quando due placche vengono compresse l’una contro l’altra, alcune porzioni della litosfera si modificano </a:t>
            </a:r>
            <a:b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originano catene montuose: questo processo prende il nome di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orogenesi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tre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fasi orogenetiche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più recenti sono l’orogenesi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caledoniana </a:t>
            </a: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(400 milioni di anni fa)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l’orogenesi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ercinica </a:t>
            </a: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(300 milioni di anni fa)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quella </a:t>
            </a:r>
            <a:r>
              <a:rPr lang="it-IT" sz="1800" b="1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alpino-himalayana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(70 milioni di anni fa)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536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2F2728-D387-D5F1-74A8-E26ACDFA2550}"/>
              </a:ext>
            </a:extLst>
          </p:cNvPr>
          <p:cNvSpPr txBox="1"/>
          <p:nvPr/>
        </p:nvSpPr>
        <p:spPr>
          <a:xfrm>
            <a:off x="645121" y="2579906"/>
            <a:ext cx="6356927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È possibile distinguere diversi tipi di margini tra placche adiacenti.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margini divergenti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sono caratteristici delle dorsali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medioceaniche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in cui i magmi fusi in risalita spingono le placche a contatto in direzioni opposte, facendole allontanare l’una dall’altra ma favorendo la continua formazione di nuova crosta.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margini convergenti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provocano un avvicinamento delle placche, che porta alla loro collisione e a reciproche compressioni e sovrapposizioni.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Nei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margini trascorrenti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le placche scorrono quasi parallelamente tra loro lungo una stessa direzione ma in versi opposti, formando faglie trascorrenti.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58679BF-4D6F-E60B-BE23-53D88AE5C3E9}"/>
              </a:ext>
            </a:extLst>
          </p:cNvPr>
          <p:cNvSpPr txBox="1">
            <a:spLocks/>
          </p:cNvSpPr>
          <p:nvPr/>
        </p:nvSpPr>
        <p:spPr>
          <a:xfrm>
            <a:off x="649732" y="541916"/>
            <a:ext cx="9178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>
                <a:solidFill>
                  <a:srgbClr val="6B40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L’importanza dei margini tra le placche</a:t>
            </a:r>
            <a:endParaRPr lang="it-IT" sz="4000" b="1" dirty="0">
              <a:solidFill>
                <a:srgbClr val="6B40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779499-E145-C84F-B082-41A97295445A}"/>
              </a:ext>
            </a:extLst>
          </p:cNvPr>
          <p:cNvSpPr txBox="1">
            <a:spLocks/>
          </p:cNvSpPr>
          <p:nvPr/>
        </p:nvSpPr>
        <p:spPr>
          <a:xfrm>
            <a:off x="645123" y="1661622"/>
            <a:ext cx="8686768" cy="942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 sono molte evidenze che dimostrano la mobilità delle placche; non è ancora molto chiaro, tuttavia, che cosa causi questo continuo movimento. Tra le diverse ipotesi, meritano attenzione quelle che fanno riferimento alla forza di gravità e ai movimenti convettivi.</a:t>
            </a:r>
          </a:p>
        </p:txBody>
      </p:sp>
      <p:pic>
        <p:nvPicPr>
          <p:cNvPr id="20" name="Immagine 19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43CD391-8AC8-9AA0-D429-694D25D43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47" y="4996204"/>
            <a:ext cx="3079115" cy="1700530"/>
          </a:xfrm>
          <a:prstGeom prst="rect">
            <a:avLst/>
          </a:prstGeom>
        </p:spPr>
      </p:pic>
      <p:pic>
        <p:nvPicPr>
          <p:cNvPr id="22" name="Immagine 21" descr="Immagine che contiene cartone animato, illustrazione&#10;&#10;Descrizione generata automaticamente">
            <a:extLst>
              <a:ext uri="{FF2B5EF4-FFF2-40B4-BE49-F238E27FC236}">
                <a16:creationId xmlns:a16="http://schemas.microsoft.com/office/drawing/2014/main" id="{8E5B1EAE-8033-0BC9-931A-601A634FF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98" y="3147941"/>
            <a:ext cx="2988310" cy="2154555"/>
          </a:xfrm>
          <a:prstGeom prst="rect">
            <a:avLst/>
          </a:prstGeom>
        </p:spPr>
      </p:pic>
      <p:pic>
        <p:nvPicPr>
          <p:cNvPr id="24" name="Immagine 23" descr="Immagine che contiene schermata, Arte bambini&#10;&#10;Descrizione generata automaticamente">
            <a:extLst>
              <a:ext uri="{FF2B5EF4-FFF2-40B4-BE49-F238E27FC236}">
                <a16:creationId xmlns:a16="http://schemas.microsoft.com/office/drawing/2014/main" id="{E03CDC0D-B817-9DD3-CF8E-78F657B05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14" y="1461353"/>
            <a:ext cx="3004820" cy="223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994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UPERI xmlns="35c2c24c-2ee0-45bf-9df5-d537da82a09a">true</RECUPERI>
    <lcf76f155ced4ddcb4097134ff3c332f xmlns="35c2c24c-2ee0-45bf-9df5-d537da82a09a">
      <Terms xmlns="http://schemas.microsoft.com/office/infopath/2007/PartnerControls"/>
    </lcf76f155ced4ddcb4097134ff3c332f>
    <TaxCatchAll xmlns="f614e84e-e88f-409f-be0d-d1db6745cca1" xsi:nil="true"/>
    <recuperifatti xmlns="35c2c24c-2ee0-45bf-9df5-d537da82a09a">false</recuperifatti>
    <INCONDIVISIONECONVISUALGRAFIKA xmlns="35c2c24c-2ee0-45bf-9df5-d537da82a0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4E4A5686105C24C93E087DC8D2EA4BF" ma:contentTypeVersion="16" ma:contentTypeDescription="Creare un nuovo documento." ma:contentTypeScope="" ma:versionID="ec79e41eb963ed8bdc4b75ae1f896121">
  <xsd:schema xmlns:xsd="http://www.w3.org/2001/XMLSchema" xmlns:xs="http://www.w3.org/2001/XMLSchema" xmlns:p="http://schemas.microsoft.com/office/2006/metadata/properties" xmlns:ns2="35c2c24c-2ee0-45bf-9df5-d537da82a09a" xmlns:ns3="f614e84e-e88f-409f-be0d-d1db6745cca1" targetNamespace="http://schemas.microsoft.com/office/2006/metadata/properties" ma:root="true" ma:fieldsID="6fdb901d721ef75399dc6c72ab288df4" ns2:_="" ns3:_="">
    <xsd:import namespace="35c2c24c-2ee0-45bf-9df5-d537da82a09a"/>
    <xsd:import namespace="f614e84e-e88f-409f-be0d-d1db6745cca1"/>
    <xsd:element name="properties">
      <xsd:complexType>
        <xsd:sequence>
          <xsd:element name="documentManagement">
            <xsd:complexType>
              <xsd:all>
                <xsd:element ref="ns2:recuperifatti" minOccurs="0"/>
                <xsd:element ref="ns2:RECUPERI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INCONDIVISIONECONVISUALGRAFIK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c2c24c-2ee0-45bf-9df5-d537da82a09a" elementFormDefault="qualified">
    <xsd:import namespace="http://schemas.microsoft.com/office/2006/documentManagement/types"/>
    <xsd:import namespace="http://schemas.microsoft.com/office/infopath/2007/PartnerControls"/>
    <xsd:element name="recuperifatti" ma:index="8" nillable="true" ma:displayName="recuperi fatti" ma:default="0" ma:format="Dropdown" ma:internalName="recuperifatti">
      <xsd:simpleType>
        <xsd:restriction base="dms:Boolean"/>
      </xsd:simpleType>
    </xsd:element>
    <xsd:element name="RECUPERI" ma:index="9" nillable="true" ma:displayName="RECUPERI" ma:default="1" ma:format="Dropdown" ma:internalName="RECUPERI">
      <xsd:simpleType>
        <xsd:restriction base="dms:Boolea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8514bab6-9616-4a41-b0f9-118f869ce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INCONDIVISIONECONVISUALGRAFIKA" ma:index="22" nillable="true" ma:displayName="IN CONDIVISIONE CON VISUALGRAFIKA" ma:format="Dropdown" ma:internalName="INCONDIVISIONECONVISUALGRAFIKA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4e84e-e88f-409f-be0d-d1db6745cca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7896c3d-9c9f-4c24-9e20-9a44f27d6401}" ma:internalName="TaxCatchAll" ma:showField="CatchAllData" ma:web="f614e84e-e88f-409f-be0d-d1db6745cc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35DD4C-CEC4-4EE2-BFCA-C32F2B95DBCE}">
  <ds:schemaRefs>
    <ds:schemaRef ds:uri="http://schemas.microsoft.com/office/2006/metadata/properties"/>
    <ds:schemaRef ds:uri="http://schemas.microsoft.com/office/infopath/2007/PartnerControls"/>
    <ds:schemaRef ds:uri="35c2c24c-2ee0-45bf-9df5-d537da82a09a"/>
    <ds:schemaRef ds:uri="f614e84e-e88f-409f-be0d-d1db6745cca1"/>
  </ds:schemaRefs>
</ds:datastoreItem>
</file>

<file path=customXml/itemProps2.xml><?xml version="1.0" encoding="utf-8"?>
<ds:datastoreItem xmlns:ds="http://schemas.openxmlformats.org/officeDocument/2006/customXml" ds:itemID="{C27D0CF5-7316-41FA-AEAB-28A6B091A8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CABE86-4418-4059-AAE5-A795C83397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c2c24c-2ee0-45bf-9df5-d537da82a09a"/>
    <ds:schemaRef ds:uri="f614e84e-e88f-409f-be0d-d1db6745cc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1063</Words>
  <Application>Microsoft Macintosh PowerPoint</Application>
  <PresentationFormat>Widescreen</PresentationFormat>
  <Paragraphs>51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Struttura e rivestimento</dc:title>
  <dc:creator>Carmela Giglio</dc:creator>
  <cp:lastModifiedBy>Martina Beccherle</cp:lastModifiedBy>
  <cp:revision>14</cp:revision>
  <dcterms:created xsi:type="dcterms:W3CDTF">2024-03-15T11:47:05Z</dcterms:created>
  <dcterms:modified xsi:type="dcterms:W3CDTF">2024-05-07T08:05:26Z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0x01010024E4A5686105C24C93E087DC8D2EA4BF</vt:lpwstr>
  </property>
</Properties>
</file>