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68" r:id="rId8"/>
    <p:sldId id="26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75"/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B4C66-9CD6-44C6-B21A-F9EA4C7CB103}" v="6" dt="2024-03-19T11:24:26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3B8E424F-B56E-4BC6-832E-E9434B2EDDAF}"/>
    <pc:docChg chg="undo custSel addSld delSld modSld">
      <pc:chgData name="Carmela Giglio" userId="7679140d-bd07-413c-9776-149d801d25e1" providerId="ADAL" clId="{3B8E424F-B56E-4BC6-832E-E9434B2EDDAF}" dt="2024-03-19T13:35:48.527" v="357" actId="14100"/>
      <pc:docMkLst>
        <pc:docMk/>
      </pc:docMkLst>
      <pc:sldChg chg="modSp mod">
        <pc:chgData name="Carmela Giglio" userId="7679140d-bd07-413c-9776-149d801d25e1" providerId="ADAL" clId="{3B8E424F-B56E-4BC6-832E-E9434B2EDDAF}" dt="2024-03-19T11:28:16.696" v="20" actId="20577"/>
        <pc:sldMkLst>
          <pc:docMk/>
          <pc:sldMk cId="594806665" sldId="256"/>
        </pc:sldMkLst>
        <pc:spChg chg="mod">
          <ac:chgData name="Carmela Giglio" userId="7679140d-bd07-413c-9776-149d801d25e1" providerId="ADAL" clId="{3B8E424F-B56E-4BC6-832E-E9434B2EDDAF}" dt="2024-03-19T11:28:16.696" v="20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3B8E424F-B56E-4BC6-832E-E9434B2EDDAF}" dt="2024-03-19T11:44:24.653" v="207" actId="14100"/>
        <pc:sldMkLst>
          <pc:docMk/>
          <pc:sldMk cId="2711129071" sldId="257"/>
        </pc:sldMkLst>
        <pc:spChg chg="mod">
          <ac:chgData name="Carmela Giglio" userId="7679140d-bd07-413c-9776-149d801d25e1" providerId="ADAL" clId="{3B8E424F-B56E-4BC6-832E-E9434B2EDDAF}" dt="2024-03-19T11:34:06.132" v="3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3B8E424F-B56E-4BC6-832E-E9434B2EDDAF}" dt="2024-03-19T11:44:24.653" v="207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3B8E424F-B56E-4BC6-832E-E9434B2EDDAF}" dt="2024-03-19T11:35:43.652" v="98" actId="20577"/>
          <ac:spMkLst>
            <pc:docMk/>
            <pc:sldMk cId="2711129071" sldId="257"/>
            <ac:spMk id="4" creationId="{BDCE6C7E-36D5-1B0C-AE7F-7286A49B757A}"/>
          </ac:spMkLst>
        </pc:spChg>
        <pc:spChg chg="del">
          <ac:chgData name="Carmela Giglio" userId="7679140d-bd07-413c-9776-149d801d25e1" providerId="ADAL" clId="{3B8E424F-B56E-4BC6-832E-E9434B2EDDAF}" dt="2024-03-19T11:35:31.784" v="92" actId="478"/>
          <ac:spMkLst>
            <pc:docMk/>
            <pc:sldMk cId="2711129071" sldId="257"/>
            <ac:spMk id="5" creationId="{625B88BB-CDA6-E4CC-64C3-0D2611428026}"/>
          </ac:spMkLst>
        </pc:spChg>
        <pc:picChg chg="del">
          <ac:chgData name="Carmela Giglio" userId="7679140d-bd07-413c-9776-149d801d25e1" providerId="ADAL" clId="{3B8E424F-B56E-4BC6-832E-E9434B2EDDAF}" dt="2024-03-19T11:35:40.804" v="94" actId="478"/>
          <ac:picMkLst>
            <pc:docMk/>
            <pc:sldMk cId="2711129071" sldId="257"/>
            <ac:picMk id="6" creationId="{76EDA55E-3B2B-3B69-7065-1ACD24F75D57}"/>
          </ac:picMkLst>
        </pc:picChg>
        <pc:picChg chg="add mod">
          <ac:chgData name="Carmela Giglio" userId="7679140d-bd07-413c-9776-149d801d25e1" providerId="ADAL" clId="{3B8E424F-B56E-4BC6-832E-E9434B2EDDAF}" dt="2024-03-19T11:35:45.545" v="100" actId="1076"/>
          <ac:picMkLst>
            <pc:docMk/>
            <pc:sldMk cId="2711129071" sldId="257"/>
            <ac:picMk id="8" creationId="{E014E1DB-50CC-1231-76D1-0ABF0635B572}"/>
          </ac:picMkLst>
        </pc:picChg>
        <pc:picChg chg="del">
          <ac:chgData name="Carmela Giglio" userId="7679140d-bd07-413c-9776-149d801d25e1" providerId="ADAL" clId="{3B8E424F-B56E-4BC6-832E-E9434B2EDDAF}" dt="2024-03-19T11:35:41.162" v="95" actId="478"/>
          <ac:picMkLst>
            <pc:docMk/>
            <pc:sldMk cId="2711129071" sldId="257"/>
            <ac:picMk id="9" creationId="{708F4179-AE8C-213A-634E-B855F6DBAE9E}"/>
          </ac:picMkLst>
        </pc:picChg>
        <pc:picChg chg="del">
          <ac:chgData name="Carmela Giglio" userId="7679140d-bd07-413c-9776-149d801d25e1" providerId="ADAL" clId="{3B8E424F-B56E-4BC6-832E-E9434B2EDDAF}" dt="2024-03-19T11:35:40.362" v="93" actId="478"/>
          <ac:picMkLst>
            <pc:docMk/>
            <pc:sldMk cId="2711129071" sldId="257"/>
            <ac:picMk id="10" creationId="{D7226DA2-5AB4-4A43-4849-F44FB8DBF728}"/>
          </ac:picMkLst>
        </pc:picChg>
      </pc:sldChg>
      <pc:sldChg chg="addSp delSp modSp mod">
        <pc:chgData name="Carmela Giglio" userId="7679140d-bd07-413c-9776-149d801d25e1" providerId="ADAL" clId="{3B8E424F-B56E-4BC6-832E-E9434B2EDDAF}" dt="2024-03-19T11:48:34.628" v="316" actId="14100"/>
        <pc:sldMkLst>
          <pc:docMk/>
          <pc:sldMk cId="1925262827" sldId="266"/>
        </pc:sldMkLst>
        <pc:spChg chg="mod">
          <ac:chgData name="Carmela Giglio" userId="7679140d-bd07-413c-9776-149d801d25e1" providerId="ADAL" clId="{3B8E424F-B56E-4BC6-832E-E9434B2EDDAF}" dt="2024-03-19T11:36:06.837" v="152" actId="1076"/>
          <ac:spMkLst>
            <pc:docMk/>
            <pc:sldMk cId="1925262827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3B8E424F-B56E-4BC6-832E-E9434B2EDDAF}" dt="2024-03-19T11:48:34.628" v="316" actId="14100"/>
          <ac:spMkLst>
            <pc:docMk/>
            <pc:sldMk cId="1925262827" sldId="266"/>
            <ac:spMk id="3" creationId="{625B88BB-CDA6-E4CC-64C3-0D2611428026}"/>
          </ac:spMkLst>
        </pc:spChg>
        <pc:spChg chg="mod">
          <ac:chgData name="Carmela Giglio" userId="7679140d-bd07-413c-9776-149d801d25e1" providerId="ADAL" clId="{3B8E424F-B56E-4BC6-832E-E9434B2EDDAF}" dt="2024-03-19T11:40:59.486" v="165" actId="20577"/>
          <ac:spMkLst>
            <pc:docMk/>
            <pc:sldMk cId="1925262827" sldId="266"/>
            <ac:spMk id="4" creationId="{BDCE6C7E-36D5-1B0C-AE7F-7286A49B757A}"/>
          </ac:spMkLst>
        </pc:spChg>
        <pc:picChg chg="add mod">
          <ac:chgData name="Carmela Giglio" userId="7679140d-bd07-413c-9776-149d801d25e1" providerId="ADAL" clId="{3B8E424F-B56E-4BC6-832E-E9434B2EDDAF}" dt="2024-03-19T11:48:21.919" v="314" actId="1076"/>
          <ac:picMkLst>
            <pc:docMk/>
            <pc:sldMk cId="1925262827" sldId="266"/>
            <ac:picMk id="6" creationId="{F95546DD-3E72-15DC-B1FA-BFE0081A6BD5}"/>
          </ac:picMkLst>
        </pc:picChg>
        <pc:picChg chg="del">
          <ac:chgData name="Carmela Giglio" userId="7679140d-bd07-413c-9776-149d801d25e1" providerId="ADAL" clId="{3B8E424F-B56E-4BC6-832E-E9434B2EDDAF}" dt="2024-03-19T11:40:27.123" v="154" actId="478"/>
          <ac:picMkLst>
            <pc:docMk/>
            <pc:sldMk cId="1925262827" sldId="266"/>
            <ac:picMk id="7" creationId="{0100AB61-A231-F143-5DF2-DE43E6BDD22A}"/>
          </ac:picMkLst>
        </pc:picChg>
        <pc:picChg chg="del">
          <ac:chgData name="Carmela Giglio" userId="7679140d-bd07-413c-9776-149d801d25e1" providerId="ADAL" clId="{3B8E424F-B56E-4BC6-832E-E9434B2EDDAF}" dt="2024-03-19T11:40:27.598" v="155" actId="478"/>
          <ac:picMkLst>
            <pc:docMk/>
            <pc:sldMk cId="1925262827" sldId="266"/>
            <ac:picMk id="9" creationId="{697D3524-0368-2B3D-2090-1449C6FD5DC5}"/>
          </ac:picMkLst>
        </pc:picChg>
      </pc:sldChg>
      <pc:sldChg chg="add del">
        <pc:chgData name="Carmela Giglio" userId="7679140d-bd07-413c-9776-149d801d25e1" providerId="ADAL" clId="{3B8E424F-B56E-4BC6-832E-E9434B2EDDAF}" dt="2024-03-19T11:41:22.906" v="168" actId="47"/>
        <pc:sldMkLst>
          <pc:docMk/>
          <pc:sldMk cId="626066383" sldId="267"/>
        </pc:sldMkLst>
      </pc:sldChg>
      <pc:sldChg chg="addSp delSp modSp add mod">
        <pc:chgData name="Carmela Giglio" userId="7679140d-bd07-413c-9776-149d801d25e1" providerId="ADAL" clId="{3B8E424F-B56E-4BC6-832E-E9434B2EDDAF}" dt="2024-03-19T13:35:48.527" v="357" actId="14100"/>
        <pc:sldMkLst>
          <pc:docMk/>
          <pc:sldMk cId="2391139959" sldId="267"/>
        </pc:sldMkLst>
        <pc:spChg chg="mod">
          <ac:chgData name="Carmela Giglio" userId="7679140d-bd07-413c-9776-149d801d25e1" providerId="ADAL" clId="{3B8E424F-B56E-4BC6-832E-E9434B2EDDAF}" dt="2024-03-19T13:35:48.527" v="357" actId="14100"/>
          <ac:spMkLst>
            <pc:docMk/>
            <pc:sldMk cId="2391139959" sldId="267"/>
            <ac:spMk id="3" creationId="{625B88BB-CDA6-E4CC-64C3-0D2611428026}"/>
          </ac:spMkLst>
        </pc:spChg>
        <pc:picChg chg="del">
          <ac:chgData name="Carmela Giglio" userId="7679140d-bd07-413c-9776-149d801d25e1" providerId="ADAL" clId="{3B8E424F-B56E-4BC6-832E-E9434B2EDDAF}" dt="2024-03-19T11:42:45.772" v="201" actId="478"/>
          <ac:picMkLst>
            <pc:docMk/>
            <pc:sldMk cId="2391139959" sldId="267"/>
            <ac:picMk id="6" creationId="{F95546DD-3E72-15DC-B1FA-BFE0081A6BD5}"/>
          </ac:picMkLst>
        </pc:picChg>
        <pc:picChg chg="add mod modCrop">
          <ac:chgData name="Carmela Giglio" userId="7679140d-bd07-413c-9776-149d801d25e1" providerId="ADAL" clId="{3B8E424F-B56E-4BC6-832E-E9434B2EDDAF}" dt="2024-03-19T13:23:56.016" v="352" actId="732"/>
          <ac:picMkLst>
            <pc:docMk/>
            <pc:sldMk cId="2391139959" sldId="267"/>
            <ac:picMk id="7" creationId="{B89B0239-FAAB-3F73-61B5-2869420227EF}"/>
          </ac:picMkLst>
        </pc:picChg>
      </pc:sldChg>
      <pc:sldChg chg="del">
        <pc:chgData name="Carmela Giglio" userId="7679140d-bd07-413c-9776-149d801d25e1" providerId="ADAL" clId="{3B8E424F-B56E-4BC6-832E-E9434B2EDDAF}" dt="2024-03-19T11:40:28.979" v="156" actId="47"/>
        <pc:sldMkLst>
          <pc:docMk/>
          <pc:sldMk cId="3846122482" sldId="267"/>
        </pc:sldMkLst>
      </pc:sldChg>
      <pc:sldChg chg="addSp delSp modSp add mod">
        <pc:chgData name="Carmela Giglio" userId="7679140d-bd07-413c-9776-149d801d25e1" providerId="ADAL" clId="{3B8E424F-B56E-4BC6-832E-E9434B2EDDAF}" dt="2024-03-19T11:51:57.771" v="329" actId="1076"/>
        <pc:sldMkLst>
          <pc:docMk/>
          <pc:sldMk cId="1265472603" sldId="268"/>
        </pc:sldMkLst>
        <pc:spChg chg="mod">
          <ac:chgData name="Carmela Giglio" userId="7679140d-bd07-413c-9776-149d801d25e1" providerId="ADAL" clId="{3B8E424F-B56E-4BC6-832E-E9434B2EDDAF}" dt="2024-03-19T11:49:16.475" v="327" actId="313"/>
          <ac:spMkLst>
            <pc:docMk/>
            <pc:sldMk cId="1265472603" sldId="268"/>
            <ac:spMk id="3" creationId="{625B88BB-CDA6-E4CC-64C3-0D2611428026}"/>
          </ac:spMkLst>
        </pc:spChg>
        <pc:spChg chg="mod">
          <ac:chgData name="Carmela Giglio" userId="7679140d-bd07-413c-9776-149d801d25e1" providerId="ADAL" clId="{3B8E424F-B56E-4BC6-832E-E9434B2EDDAF}" dt="2024-03-19T11:42:15.131" v="187" actId="20577"/>
          <ac:spMkLst>
            <pc:docMk/>
            <pc:sldMk cId="1265472603" sldId="268"/>
            <ac:spMk id="4" creationId="{BDCE6C7E-36D5-1B0C-AE7F-7286A49B757A}"/>
          </ac:spMkLst>
        </pc:spChg>
        <pc:picChg chg="del">
          <ac:chgData name="Carmela Giglio" userId="7679140d-bd07-413c-9776-149d801d25e1" providerId="ADAL" clId="{3B8E424F-B56E-4BC6-832E-E9434B2EDDAF}" dt="2024-03-19T11:41:42.236" v="174" actId="478"/>
          <ac:picMkLst>
            <pc:docMk/>
            <pc:sldMk cId="1265472603" sldId="268"/>
            <ac:picMk id="6" creationId="{F95546DD-3E72-15DC-B1FA-BFE0081A6BD5}"/>
          </ac:picMkLst>
        </pc:picChg>
        <pc:picChg chg="add mod">
          <ac:chgData name="Carmela Giglio" userId="7679140d-bd07-413c-9776-149d801d25e1" providerId="ADAL" clId="{3B8E424F-B56E-4BC6-832E-E9434B2EDDAF}" dt="2024-03-19T11:51:57.166" v="328" actId="1076"/>
          <ac:picMkLst>
            <pc:docMk/>
            <pc:sldMk cId="1265472603" sldId="268"/>
            <ac:picMk id="7" creationId="{E2197ABC-5F8C-0298-E0D9-3FDE2C5ACA6A}"/>
          </ac:picMkLst>
        </pc:picChg>
        <pc:picChg chg="add mod">
          <ac:chgData name="Carmela Giglio" userId="7679140d-bd07-413c-9776-149d801d25e1" providerId="ADAL" clId="{3B8E424F-B56E-4BC6-832E-E9434B2EDDAF}" dt="2024-03-19T11:51:57.771" v="329" actId="1076"/>
          <ac:picMkLst>
            <pc:docMk/>
            <pc:sldMk cId="1265472603" sldId="268"/>
            <ac:picMk id="9" creationId="{5447D9F4-6FA1-74D8-A4F7-E8F9B57CA726}"/>
          </ac:picMkLst>
        </pc:picChg>
      </pc:sldChg>
      <pc:sldChg chg="del">
        <pc:chgData name="Carmela Giglio" userId="7679140d-bd07-413c-9776-149d801d25e1" providerId="ADAL" clId="{3B8E424F-B56E-4BC6-832E-E9434B2EDDAF}" dt="2024-03-19T11:40:29.852" v="157" actId="47"/>
        <pc:sldMkLst>
          <pc:docMk/>
          <pc:sldMk cId="4072706857" sldId="268"/>
        </pc:sldMkLst>
      </pc:sldChg>
      <pc:sldChg chg="del">
        <pc:chgData name="Carmela Giglio" userId="7679140d-bd07-413c-9776-149d801d25e1" providerId="ADAL" clId="{3B8E424F-B56E-4BC6-832E-E9434B2EDDAF}" dt="2024-03-19T11:40:30.667" v="158" actId="47"/>
        <pc:sldMkLst>
          <pc:docMk/>
          <pc:sldMk cId="1557792996" sldId="269"/>
        </pc:sldMkLst>
      </pc:sldChg>
      <pc:sldChg chg="del">
        <pc:chgData name="Carmela Giglio" userId="7679140d-bd07-413c-9776-149d801d25e1" providerId="ADAL" clId="{3B8E424F-B56E-4BC6-832E-E9434B2EDDAF}" dt="2024-03-19T11:40:31.655" v="159" actId="47"/>
        <pc:sldMkLst>
          <pc:docMk/>
          <pc:sldMk cId="3169634771" sldId="270"/>
        </pc:sldMkLst>
      </pc:sldChg>
    </pc:docChg>
  </pc:docChgLst>
  <pc:docChgLst>
    <pc:chgData name="Carmela Giglio" userId="7679140d-bd07-413c-9776-149d801d25e1" providerId="ADAL" clId="{5017F2FB-EAC1-42DC-9928-8EED67F27466}"/>
    <pc:docChg chg="undo custSel addSld delSld modSld">
      <pc:chgData name="Carmela Giglio" userId="7679140d-bd07-413c-9776-149d801d25e1" providerId="ADAL" clId="{5017F2FB-EAC1-42DC-9928-8EED67F27466}" dt="2024-03-19T09:00:23.834" v="1548" actId="20577"/>
      <pc:docMkLst>
        <pc:docMk/>
      </pc:docMkLst>
      <pc:sldChg chg="modSp mod">
        <pc:chgData name="Carmela Giglio" userId="7679140d-bd07-413c-9776-149d801d25e1" providerId="ADAL" clId="{5017F2FB-EAC1-42DC-9928-8EED67F27466}" dt="2024-03-18T14:27:27.064" v="1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5017F2FB-EAC1-42DC-9928-8EED67F27466}" dt="2024-03-18T14:27:27.064" v="1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5017F2FB-EAC1-42DC-9928-8EED67F27466}" dt="2024-03-19T08:42:01.818" v="1413" actId="1076"/>
        <pc:sldMkLst>
          <pc:docMk/>
          <pc:sldMk cId="2711129071" sldId="257"/>
        </pc:sldMkLst>
        <pc:spChg chg="mod">
          <ac:chgData name="Carmela Giglio" userId="7679140d-bd07-413c-9776-149d801d25e1" providerId="ADAL" clId="{5017F2FB-EAC1-42DC-9928-8EED67F27466}" dt="2024-03-18T14:28:09.761" v="32" actId="14100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8T14:39:55.444" v="253" actId="113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4:40:14.112" v="257" actId="20577"/>
          <ac:spMkLst>
            <pc:docMk/>
            <pc:sldMk cId="2711129071" sldId="257"/>
            <ac:spMk id="4" creationId="{BDCE6C7E-36D5-1B0C-AE7F-7286A49B757A}"/>
          </ac:spMkLst>
        </pc:spChg>
        <pc:picChg chg="add mod modCrop">
          <ac:chgData name="Carmela Giglio" userId="7679140d-bd07-413c-9776-149d801d25e1" providerId="ADAL" clId="{5017F2FB-EAC1-42DC-9928-8EED67F27466}" dt="2024-03-19T08:42:01.818" v="1413" actId="1076"/>
          <ac:picMkLst>
            <pc:docMk/>
            <pc:sldMk cId="2711129071" sldId="257"/>
            <ac:picMk id="6" creationId="{5BD35634-E8A2-A865-0DF5-1D0451FDF931}"/>
          </ac:picMkLst>
        </pc:picChg>
        <pc:picChg chg="del">
          <ac:chgData name="Carmela Giglio" userId="7679140d-bd07-413c-9776-149d801d25e1" providerId="ADAL" clId="{5017F2FB-EAC1-42DC-9928-8EED67F27466}" dt="2024-03-18T14:40:11.150" v="254" actId="478"/>
          <ac:picMkLst>
            <pc:docMk/>
            <pc:sldMk cId="2711129071" sldId="257"/>
            <ac:picMk id="7" creationId="{57F0EE9E-5E8C-D1FB-3537-4B719F045E5C}"/>
          </ac:picMkLst>
        </pc:picChg>
      </pc:sldChg>
      <pc:sldChg chg="addSp delSp modSp mod">
        <pc:chgData name="Carmela Giglio" userId="7679140d-bd07-413c-9776-149d801d25e1" providerId="ADAL" clId="{5017F2FB-EAC1-42DC-9928-8EED67F27466}" dt="2024-03-19T08:44:31.067" v="1462" actId="20577"/>
        <pc:sldMkLst>
          <pc:docMk/>
          <pc:sldMk cId="2643181577" sldId="258"/>
        </pc:sldMkLst>
        <pc:spChg chg="mod">
          <ac:chgData name="Carmela Giglio" userId="7679140d-bd07-413c-9776-149d801d25e1" providerId="ADAL" clId="{5017F2FB-EAC1-42DC-9928-8EED67F27466}" dt="2024-03-18T15:39:51.009" v="703" actId="20577"/>
          <ac:spMkLst>
            <pc:docMk/>
            <pc:sldMk cId="2643181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8:44:31.067" v="1462" actId="20577"/>
          <ac:spMkLst>
            <pc:docMk/>
            <pc:sldMk cId="2643181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6:00:00.797" v="765" actId="14100"/>
          <ac:spMkLst>
            <pc:docMk/>
            <pc:sldMk cId="2643181577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5017F2FB-EAC1-42DC-9928-8EED67F27466}" dt="2024-03-18T16:01:19.619" v="796" actId="1076"/>
          <ac:spMkLst>
            <pc:docMk/>
            <pc:sldMk cId="2643181577" sldId="258"/>
            <ac:spMk id="10" creationId="{FE6662E2-7C36-32FB-26B8-2EA778310745}"/>
          </ac:spMkLst>
        </pc:spChg>
        <pc:picChg chg="add del mod">
          <ac:chgData name="Carmela Giglio" userId="7679140d-bd07-413c-9776-149d801d25e1" providerId="ADAL" clId="{5017F2FB-EAC1-42DC-9928-8EED67F27466}" dt="2024-03-18T15:45:43.276" v="747" actId="478"/>
          <ac:picMkLst>
            <pc:docMk/>
            <pc:sldMk cId="2643181577" sldId="258"/>
            <ac:picMk id="6" creationId="{DEC79932-0115-C7DD-8702-B23D071B2253}"/>
          </ac:picMkLst>
        </pc:picChg>
        <pc:picChg chg="add mod">
          <ac:chgData name="Carmela Giglio" userId="7679140d-bd07-413c-9776-149d801d25e1" providerId="ADAL" clId="{5017F2FB-EAC1-42DC-9928-8EED67F27466}" dt="2024-03-18T16:00:45.001" v="786" actId="1076"/>
          <ac:picMkLst>
            <pc:docMk/>
            <pc:sldMk cId="2643181577" sldId="258"/>
            <ac:picMk id="8" creationId="{35FF849E-9392-513E-A815-E2B6DF2B046C}"/>
          </ac:picMkLst>
        </pc:picChg>
        <pc:picChg chg="del">
          <ac:chgData name="Carmela Giglio" userId="7679140d-bd07-413c-9776-149d801d25e1" providerId="ADAL" clId="{5017F2FB-EAC1-42DC-9928-8EED67F27466}" dt="2024-03-18T15:31:08" v="564" actId="478"/>
          <ac:picMkLst>
            <pc:docMk/>
            <pc:sldMk cId="2643181577" sldId="258"/>
            <ac:picMk id="11" creationId="{C39DE2BB-6D35-F0BC-5BAD-18E2A15F2F04}"/>
          </ac:picMkLst>
        </pc:picChg>
      </pc:sldChg>
      <pc:sldChg chg="addSp delSp modSp mod">
        <pc:chgData name="Carmela Giglio" userId="7679140d-bd07-413c-9776-149d801d25e1" providerId="ADAL" clId="{5017F2FB-EAC1-42DC-9928-8EED67F27466}" dt="2024-03-19T08:42:24.061" v="1417" actId="20577"/>
        <pc:sldMkLst>
          <pc:docMk/>
          <pc:sldMk cId="2998653309" sldId="259"/>
        </pc:sldMkLst>
        <pc:spChg chg="mod">
          <ac:chgData name="Carmela Giglio" userId="7679140d-bd07-413c-9776-149d801d25e1" providerId="ADAL" clId="{5017F2FB-EAC1-42DC-9928-8EED67F27466}" dt="2024-03-18T14:50:30.880" v="269" actId="20577"/>
          <ac:spMkLst>
            <pc:docMk/>
            <pc:sldMk cId="299865330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8:42:24.061" v="1417" actId="20577"/>
          <ac:spMkLst>
            <pc:docMk/>
            <pc:sldMk cId="299865330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4:58:36.456" v="367" actId="20577"/>
          <ac:spMkLst>
            <pc:docMk/>
            <pc:sldMk cId="2998653309" sldId="259"/>
            <ac:spMk id="4" creationId="{BDCE6C7E-36D5-1B0C-AE7F-7286A49B757A}"/>
          </ac:spMkLst>
        </pc:spChg>
        <pc:picChg chg="del">
          <ac:chgData name="Carmela Giglio" userId="7679140d-bd07-413c-9776-149d801d25e1" providerId="ADAL" clId="{5017F2FB-EAC1-42DC-9928-8EED67F27466}" dt="2024-03-18T14:58:13.107" v="361" actId="478"/>
          <ac:picMkLst>
            <pc:docMk/>
            <pc:sldMk cId="2998653309" sldId="259"/>
            <ac:picMk id="6" creationId="{C0F80B9A-BF43-14E8-3197-4E8FE95B69A5}"/>
          </ac:picMkLst>
        </pc:picChg>
        <pc:picChg chg="add mod">
          <ac:chgData name="Carmela Giglio" userId="7679140d-bd07-413c-9776-149d801d25e1" providerId="ADAL" clId="{5017F2FB-EAC1-42DC-9928-8EED67F27466}" dt="2024-03-18T15:01:34.075" v="420" actId="1076"/>
          <ac:picMkLst>
            <pc:docMk/>
            <pc:sldMk cId="2998653309" sldId="259"/>
            <ac:picMk id="7" creationId="{C5E271CD-F21D-0BD1-4BFD-462923F86926}"/>
          </ac:picMkLst>
        </pc:picChg>
      </pc:sldChg>
      <pc:sldChg chg="del">
        <pc:chgData name="Carmela Giglio" userId="7679140d-bd07-413c-9776-149d801d25e1" providerId="ADAL" clId="{5017F2FB-EAC1-42DC-9928-8EED67F27466}" dt="2024-03-18T16:01:49.157" v="828" actId="47"/>
        <pc:sldMkLst>
          <pc:docMk/>
          <pc:sldMk cId="1724038889" sldId="260"/>
        </pc:sldMkLst>
      </pc:sldChg>
      <pc:sldChg chg="addSp delSp modSp mod">
        <pc:chgData name="Carmela Giglio" userId="7679140d-bd07-413c-9776-149d801d25e1" providerId="ADAL" clId="{5017F2FB-EAC1-42DC-9928-8EED67F27466}" dt="2024-03-19T08:50:18.883" v="1544" actId="20577"/>
        <pc:sldMkLst>
          <pc:docMk/>
          <pc:sldMk cId="2720199620" sldId="261"/>
        </pc:sldMkLst>
        <pc:spChg chg="mod">
          <ac:chgData name="Carmela Giglio" userId="7679140d-bd07-413c-9776-149d801d25e1" providerId="ADAL" clId="{5017F2FB-EAC1-42DC-9928-8EED67F27466}" dt="2024-03-18T16:30:13.821" v="1269" actId="20577"/>
          <ac:spMkLst>
            <pc:docMk/>
            <pc:sldMk cId="2720199620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8:50:18.883" v="1544" actId="20577"/>
          <ac:spMkLst>
            <pc:docMk/>
            <pc:sldMk cId="2720199620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6:53:37.402" v="1340" actId="20577"/>
          <ac:spMkLst>
            <pc:docMk/>
            <pc:sldMk cId="2720199620" sldId="261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5017F2FB-EAC1-42DC-9928-8EED67F27466}" dt="2024-03-18T16:49:22.757" v="1311" actId="478"/>
          <ac:picMkLst>
            <pc:docMk/>
            <pc:sldMk cId="2720199620" sldId="261"/>
            <ac:picMk id="6" creationId="{677283BF-EC56-3977-06ED-23DC8894431D}"/>
          </ac:picMkLst>
        </pc:picChg>
        <pc:picChg chg="del">
          <ac:chgData name="Carmela Giglio" userId="7679140d-bd07-413c-9776-149d801d25e1" providerId="ADAL" clId="{5017F2FB-EAC1-42DC-9928-8EED67F27466}" dt="2024-03-18T16:33:37.976" v="1270" actId="478"/>
          <ac:picMkLst>
            <pc:docMk/>
            <pc:sldMk cId="2720199620" sldId="261"/>
            <ac:picMk id="7" creationId="{C71A6210-B692-B606-25A0-EC1FA300A052}"/>
          </ac:picMkLst>
        </pc:picChg>
        <pc:picChg chg="add del mod">
          <ac:chgData name="Carmela Giglio" userId="7679140d-bd07-413c-9776-149d801d25e1" providerId="ADAL" clId="{5017F2FB-EAC1-42DC-9928-8EED67F27466}" dt="2024-03-18T16:53:26.030" v="1336" actId="478"/>
          <ac:picMkLst>
            <pc:docMk/>
            <pc:sldMk cId="2720199620" sldId="261"/>
            <ac:picMk id="9" creationId="{296BBDF8-95B4-E752-2211-717A8E11C7E1}"/>
          </ac:picMkLst>
        </pc:picChg>
        <pc:picChg chg="add del">
          <ac:chgData name="Carmela Giglio" userId="7679140d-bd07-413c-9776-149d801d25e1" providerId="ADAL" clId="{5017F2FB-EAC1-42DC-9928-8EED67F27466}" dt="2024-03-18T16:53:25.189" v="1335" actId="22"/>
          <ac:picMkLst>
            <pc:docMk/>
            <pc:sldMk cId="2720199620" sldId="261"/>
            <ac:picMk id="11" creationId="{092EEC83-CE68-DB9B-74B8-E94EDB8A4575}"/>
          </ac:picMkLst>
        </pc:picChg>
      </pc:sldChg>
      <pc:sldChg chg="addSp delSp modSp mod">
        <pc:chgData name="Carmela Giglio" userId="7679140d-bd07-413c-9776-149d801d25e1" providerId="ADAL" clId="{5017F2FB-EAC1-42DC-9928-8EED67F27466}" dt="2024-03-19T08:43:53.304" v="1442" actId="20577"/>
        <pc:sldMkLst>
          <pc:docMk/>
          <pc:sldMk cId="1621562585" sldId="262"/>
        </pc:sldMkLst>
        <pc:spChg chg="mod">
          <ac:chgData name="Carmela Giglio" userId="7679140d-bd07-413c-9776-149d801d25e1" providerId="ADAL" clId="{5017F2FB-EAC1-42DC-9928-8EED67F27466}" dt="2024-03-18T15:03:12.330" v="477" actId="20577"/>
          <ac:spMkLst>
            <pc:docMk/>
            <pc:sldMk cId="1621562585" sldId="262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8:43:53.304" v="1442" actId="20577"/>
          <ac:spMkLst>
            <pc:docMk/>
            <pc:sldMk cId="1621562585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5:27:39.350" v="483" actId="20577"/>
          <ac:spMkLst>
            <pc:docMk/>
            <pc:sldMk cId="1621562585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5017F2FB-EAC1-42DC-9928-8EED67F27466}" dt="2024-03-18T15:29:56.980" v="551" actId="1076"/>
          <ac:picMkLst>
            <pc:docMk/>
            <pc:sldMk cId="1621562585" sldId="262"/>
            <ac:picMk id="6" creationId="{ABC863A0-ACCD-AFDA-F8C3-772510BC8D59}"/>
          </ac:picMkLst>
        </pc:picChg>
        <pc:picChg chg="add del">
          <ac:chgData name="Carmela Giglio" userId="7679140d-bd07-413c-9776-149d801d25e1" providerId="ADAL" clId="{5017F2FB-EAC1-42DC-9928-8EED67F27466}" dt="2024-03-18T15:27:49.515" v="487" actId="478"/>
          <ac:picMkLst>
            <pc:docMk/>
            <pc:sldMk cId="1621562585" sldId="262"/>
            <ac:picMk id="8" creationId="{4964A34D-82F0-7EF1-E37C-BD5967133D0B}"/>
          </ac:picMkLst>
        </pc:picChg>
        <pc:picChg chg="del">
          <ac:chgData name="Carmela Giglio" userId="7679140d-bd07-413c-9776-149d801d25e1" providerId="ADAL" clId="{5017F2FB-EAC1-42DC-9928-8EED67F27466}" dt="2024-03-18T15:27:18.925" v="479" actId="478"/>
          <ac:picMkLst>
            <pc:docMk/>
            <pc:sldMk cId="1621562585" sldId="262"/>
            <ac:picMk id="9" creationId="{F2806B4D-4E92-9363-8FDE-4A228B69BC70}"/>
          </ac:picMkLst>
        </pc:picChg>
      </pc:sldChg>
      <pc:sldChg chg="addSp delSp modSp add mod">
        <pc:chgData name="Carmela Giglio" userId="7679140d-bd07-413c-9776-149d801d25e1" providerId="ADAL" clId="{5017F2FB-EAC1-42DC-9928-8EED67F27466}" dt="2024-03-19T08:50:02.319" v="1541" actId="113"/>
        <pc:sldMkLst>
          <pc:docMk/>
          <pc:sldMk cId="906054586" sldId="263"/>
        </pc:sldMkLst>
        <pc:spChg chg="mod">
          <ac:chgData name="Carmela Giglio" userId="7679140d-bd07-413c-9776-149d801d25e1" providerId="ADAL" clId="{5017F2FB-EAC1-42DC-9928-8EED67F27466}" dt="2024-03-18T16:01:46.665" v="827" actId="20577"/>
          <ac:spMkLst>
            <pc:docMk/>
            <pc:sldMk cId="906054586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8:50:02.319" v="1541" actId="113"/>
          <ac:spMkLst>
            <pc:docMk/>
            <pc:sldMk cId="906054586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6:04:42.952" v="837" actId="20577"/>
          <ac:spMkLst>
            <pc:docMk/>
            <pc:sldMk cId="906054586" sldId="263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5017F2FB-EAC1-42DC-9928-8EED67F27466}" dt="2024-03-18T16:28:45.205" v="1232" actId="478"/>
          <ac:spMkLst>
            <pc:docMk/>
            <pc:sldMk cId="906054586" sldId="263"/>
            <ac:spMk id="9" creationId="{D710402C-5DEA-1406-F5B5-A4B21D724421}"/>
          </ac:spMkLst>
        </pc:spChg>
        <pc:spChg chg="del mod">
          <ac:chgData name="Carmela Giglio" userId="7679140d-bd07-413c-9776-149d801d25e1" providerId="ADAL" clId="{5017F2FB-EAC1-42DC-9928-8EED67F27466}" dt="2024-03-18T16:04:37.649" v="832" actId="478"/>
          <ac:spMkLst>
            <pc:docMk/>
            <pc:sldMk cId="906054586" sldId="263"/>
            <ac:spMk id="10" creationId="{FE6662E2-7C36-32FB-26B8-2EA778310745}"/>
          </ac:spMkLst>
        </pc:spChg>
        <pc:picChg chg="add mod">
          <ac:chgData name="Carmela Giglio" userId="7679140d-bd07-413c-9776-149d801d25e1" providerId="ADAL" clId="{5017F2FB-EAC1-42DC-9928-8EED67F27466}" dt="2024-03-18T16:21:29.204" v="1196" actId="14100"/>
          <ac:picMkLst>
            <pc:docMk/>
            <pc:sldMk cId="906054586" sldId="263"/>
            <ac:picMk id="6" creationId="{24B31899-18A5-C652-5C01-29F4AD8B279D}"/>
          </ac:picMkLst>
        </pc:picChg>
        <pc:picChg chg="del">
          <ac:chgData name="Carmela Giglio" userId="7679140d-bd07-413c-9776-149d801d25e1" providerId="ADAL" clId="{5017F2FB-EAC1-42DC-9928-8EED67F27466}" dt="2024-03-18T16:04:36.852" v="830" actId="478"/>
          <ac:picMkLst>
            <pc:docMk/>
            <pc:sldMk cId="906054586" sldId="263"/>
            <ac:picMk id="8" creationId="{35FF849E-9392-513E-A815-E2B6DF2B046C}"/>
          </ac:picMkLst>
        </pc:picChg>
      </pc:sldChg>
      <pc:sldChg chg="addSp delSp modSp add mod">
        <pc:chgData name="Carmela Giglio" userId="7679140d-bd07-413c-9776-149d801d25e1" providerId="ADAL" clId="{5017F2FB-EAC1-42DC-9928-8EED67F27466}" dt="2024-03-19T09:00:23.834" v="1548" actId="20577"/>
        <pc:sldMkLst>
          <pc:docMk/>
          <pc:sldMk cId="1114795815" sldId="264"/>
        </pc:sldMkLst>
        <pc:spChg chg="mod">
          <ac:chgData name="Carmela Giglio" userId="7679140d-bd07-413c-9776-149d801d25e1" providerId="ADAL" clId="{5017F2FB-EAC1-42DC-9928-8EED67F27466}" dt="2024-03-18T16:53:58.186" v="1369" actId="20577"/>
          <ac:spMkLst>
            <pc:docMk/>
            <pc:sldMk cId="1114795815" sldId="264"/>
            <ac:spMk id="2" creationId="{72994B8C-D513-9506-040A-538333E2333B}"/>
          </ac:spMkLst>
        </pc:spChg>
        <pc:spChg chg="mod">
          <ac:chgData name="Carmela Giglio" userId="7679140d-bd07-413c-9776-149d801d25e1" providerId="ADAL" clId="{5017F2FB-EAC1-42DC-9928-8EED67F27466}" dt="2024-03-19T09:00:23.834" v="1548" actId="20577"/>
          <ac:spMkLst>
            <pc:docMk/>
            <pc:sldMk cId="1114795815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5017F2FB-EAC1-42DC-9928-8EED67F27466}" dt="2024-03-18T16:55:03.437" v="1386" actId="20577"/>
          <ac:spMkLst>
            <pc:docMk/>
            <pc:sldMk cId="1114795815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5017F2FB-EAC1-42DC-9928-8EED67F27466}" dt="2024-03-18T16:54:59.042" v="1380" actId="1076"/>
          <ac:picMkLst>
            <pc:docMk/>
            <pc:sldMk cId="1114795815" sldId="264"/>
            <ac:picMk id="6" creationId="{B698C2A0-DD89-86E0-E437-C531E0DFCD8F}"/>
          </ac:picMkLst>
        </pc:picChg>
        <pc:picChg chg="add mod">
          <ac:chgData name="Carmela Giglio" userId="7679140d-bd07-413c-9776-149d801d25e1" providerId="ADAL" clId="{5017F2FB-EAC1-42DC-9928-8EED67F27466}" dt="2024-03-18T16:55:00.819" v="1382" actId="1076"/>
          <ac:picMkLst>
            <pc:docMk/>
            <pc:sldMk cId="1114795815" sldId="264"/>
            <ac:picMk id="8" creationId="{B832EED0-1C44-3CF8-F7C1-BC956C615952}"/>
          </ac:picMkLst>
        </pc:picChg>
        <pc:picChg chg="del">
          <ac:chgData name="Carmela Giglio" userId="7679140d-bd07-413c-9776-149d801d25e1" providerId="ADAL" clId="{5017F2FB-EAC1-42DC-9928-8EED67F27466}" dt="2024-03-18T16:53:44.034" v="1342" actId="478"/>
          <ac:picMkLst>
            <pc:docMk/>
            <pc:sldMk cId="1114795815" sldId="264"/>
            <ac:picMk id="9" creationId="{296BBDF8-95B4-E752-2211-717A8E11C7E1}"/>
          </ac:picMkLst>
        </pc:picChg>
      </pc:sldChg>
    </pc:docChg>
  </pc:docChgLst>
  <pc:docChgLst>
    <pc:chgData name="Carmela Giglio" userId="7679140d-bd07-413c-9776-149d801d25e1" providerId="ADAL" clId="{9E0B4C66-9CD6-44C6-B21A-F9EA4C7CB103}"/>
    <pc:docChg chg="undo custSel addSld delSld modSld sldOrd">
      <pc:chgData name="Carmela Giglio" userId="7679140d-bd07-413c-9776-149d801d25e1" providerId="ADAL" clId="{9E0B4C66-9CD6-44C6-B21A-F9EA4C7CB103}" dt="2024-03-19T11:25:34.609" v="1627" actId="1076"/>
      <pc:docMkLst>
        <pc:docMk/>
      </pc:docMkLst>
      <pc:sldChg chg="modSp mod">
        <pc:chgData name="Carmela Giglio" userId="7679140d-bd07-413c-9776-149d801d25e1" providerId="ADAL" clId="{9E0B4C66-9CD6-44C6-B21A-F9EA4C7CB103}" dt="2024-03-19T09:20:03.452" v="28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E0B4C66-9CD6-44C6-B21A-F9EA4C7CB103}" dt="2024-03-19T09:20:03.452" v="28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9E0B4C66-9CD6-44C6-B21A-F9EA4C7CB103}" dt="2024-03-19T11:25:34.609" v="1627" actId="1076"/>
        <pc:sldMkLst>
          <pc:docMk/>
          <pc:sldMk cId="2711129071" sldId="257"/>
        </pc:sldMkLst>
        <pc:spChg chg="mod">
          <ac:chgData name="Carmela Giglio" userId="7679140d-bd07-413c-9776-149d801d25e1" providerId="ADAL" clId="{9E0B4C66-9CD6-44C6-B21A-F9EA4C7CB103}" dt="2024-03-19T09:26:01.377" v="5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E0B4C66-9CD6-44C6-B21A-F9EA4C7CB103}" dt="2024-03-19T11:25:20.170" v="1612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1:24:19.441" v="1593" actId="20577"/>
          <ac:spMkLst>
            <pc:docMk/>
            <pc:sldMk cId="2711129071" sldId="257"/>
            <ac:spMk id="4" creationId="{BDCE6C7E-36D5-1B0C-AE7F-7286A49B757A}"/>
          </ac:spMkLst>
        </pc:spChg>
        <pc:spChg chg="add mod">
          <ac:chgData name="Carmela Giglio" userId="7679140d-bd07-413c-9776-149d801d25e1" providerId="ADAL" clId="{9E0B4C66-9CD6-44C6-B21A-F9EA4C7CB103}" dt="2024-03-19T11:25:32.261" v="1626" actId="1076"/>
          <ac:spMkLst>
            <pc:docMk/>
            <pc:sldMk cId="2711129071" sldId="257"/>
            <ac:spMk id="5" creationId="{625B88BB-CDA6-E4CC-64C3-0D2611428026}"/>
          </ac:spMkLst>
        </pc:spChg>
        <pc:picChg chg="del">
          <ac:chgData name="Carmela Giglio" userId="7679140d-bd07-413c-9776-149d801d25e1" providerId="ADAL" clId="{9E0B4C66-9CD6-44C6-B21A-F9EA4C7CB103}" dt="2024-03-19T09:27:00.812" v="74" actId="478"/>
          <ac:picMkLst>
            <pc:docMk/>
            <pc:sldMk cId="2711129071" sldId="257"/>
            <ac:picMk id="6" creationId="{5BD35634-E8A2-A865-0DF5-1D0451FDF931}"/>
          </ac:picMkLst>
        </pc:picChg>
        <pc:picChg chg="add mod modCrop">
          <ac:chgData name="Carmela Giglio" userId="7679140d-bd07-413c-9776-149d801d25e1" providerId="ADAL" clId="{9E0B4C66-9CD6-44C6-B21A-F9EA4C7CB103}" dt="2024-03-19T11:24:44.410" v="1608" actId="1076"/>
          <ac:picMkLst>
            <pc:docMk/>
            <pc:sldMk cId="2711129071" sldId="257"/>
            <ac:picMk id="6" creationId="{76EDA55E-3B2B-3B69-7065-1ACD24F75D57}"/>
          </ac:picMkLst>
        </pc:picChg>
        <pc:picChg chg="add del mod">
          <ac:chgData name="Carmela Giglio" userId="7679140d-bd07-413c-9776-149d801d25e1" providerId="ADAL" clId="{9E0B4C66-9CD6-44C6-B21A-F9EA4C7CB103}" dt="2024-03-19T11:24:10.366" v="1582" actId="478"/>
          <ac:picMkLst>
            <pc:docMk/>
            <pc:sldMk cId="2711129071" sldId="257"/>
            <ac:picMk id="7" creationId="{8B644D3B-E801-68A3-7825-0D8C7E6CDA64}"/>
          </ac:picMkLst>
        </pc:picChg>
        <pc:picChg chg="add mod">
          <ac:chgData name="Carmela Giglio" userId="7679140d-bd07-413c-9776-149d801d25e1" providerId="ADAL" clId="{9E0B4C66-9CD6-44C6-B21A-F9EA4C7CB103}" dt="2024-03-19T11:24:42.618" v="1606" actId="1076"/>
          <ac:picMkLst>
            <pc:docMk/>
            <pc:sldMk cId="2711129071" sldId="257"/>
            <ac:picMk id="9" creationId="{708F4179-AE8C-213A-634E-B855F6DBAE9E}"/>
          </ac:picMkLst>
        </pc:picChg>
        <pc:picChg chg="add mod">
          <ac:chgData name="Carmela Giglio" userId="7679140d-bd07-413c-9776-149d801d25e1" providerId="ADAL" clId="{9E0B4C66-9CD6-44C6-B21A-F9EA4C7CB103}" dt="2024-03-19T11:25:34.609" v="1627" actId="1076"/>
          <ac:picMkLst>
            <pc:docMk/>
            <pc:sldMk cId="2711129071" sldId="257"/>
            <ac:picMk id="10" creationId="{D7226DA2-5AB4-4A43-4849-F44FB8DBF728}"/>
          </ac:picMkLst>
        </pc:picChg>
        <pc:picChg chg="add del mod">
          <ac:chgData name="Carmela Giglio" userId="7679140d-bd07-413c-9776-149d801d25e1" providerId="ADAL" clId="{9E0B4C66-9CD6-44C6-B21A-F9EA4C7CB103}" dt="2024-03-19T10:17:52.348" v="144" actId="478"/>
          <ac:picMkLst>
            <pc:docMk/>
            <pc:sldMk cId="2711129071" sldId="257"/>
            <ac:picMk id="11" creationId="{C2DC456D-7FB1-BA64-7C68-06915580F125}"/>
          </ac:picMkLst>
        </pc:picChg>
      </pc:sldChg>
      <pc:sldChg chg="modSp del mod">
        <pc:chgData name="Carmela Giglio" userId="7679140d-bd07-413c-9776-149d801d25e1" providerId="ADAL" clId="{9E0B4C66-9CD6-44C6-B21A-F9EA4C7CB103}" dt="2024-03-19T10:31:59.877" v="739" actId="2696"/>
        <pc:sldMkLst>
          <pc:docMk/>
          <pc:sldMk cId="2643181577" sldId="258"/>
        </pc:sldMkLst>
        <pc:spChg chg="mod">
          <ac:chgData name="Carmela Giglio" userId="7679140d-bd07-413c-9776-149d801d25e1" providerId="ADAL" clId="{9E0B4C66-9CD6-44C6-B21A-F9EA4C7CB103}" dt="2024-03-19T10:31:56.626" v="738" actId="20577"/>
          <ac:spMkLst>
            <pc:docMk/>
            <pc:sldMk cId="2643181577" sldId="258"/>
            <ac:spMk id="2" creationId="{72994B8C-D513-9506-040A-538333E2333B}"/>
          </ac:spMkLst>
        </pc:spChg>
      </pc:sldChg>
      <pc:sldChg chg="del">
        <pc:chgData name="Carmela Giglio" userId="7679140d-bd07-413c-9776-149d801d25e1" providerId="ADAL" clId="{9E0B4C66-9CD6-44C6-B21A-F9EA4C7CB103}" dt="2024-03-19T10:17:33.597" v="141" actId="47"/>
        <pc:sldMkLst>
          <pc:docMk/>
          <pc:sldMk cId="2998653309" sldId="259"/>
        </pc:sldMkLst>
      </pc:sldChg>
      <pc:sldChg chg="del">
        <pc:chgData name="Carmela Giglio" userId="7679140d-bd07-413c-9776-149d801d25e1" providerId="ADAL" clId="{9E0B4C66-9CD6-44C6-B21A-F9EA4C7CB103}" dt="2024-03-19T10:36:22.432" v="811" actId="47"/>
        <pc:sldMkLst>
          <pc:docMk/>
          <pc:sldMk cId="2720199620" sldId="261"/>
        </pc:sldMkLst>
      </pc:sldChg>
      <pc:sldChg chg="del">
        <pc:chgData name="Carmela Giglio" userId="7679140d-bd07-413c-9776-149d801d25e1" providerId="ADAL" clId="{9E0B4C66-9CD6-44C6-B21A-F9EA4C7CB103}" dt="2024-03-19T10:24:38.802" v="458" actId="47"/>
        <pc:sldMkLst>
          <pc:docMk/>
          <pc:sldMk cId="1621562585" sldId="262"/>
        </pc:sldMkLst>
      </pc:sldChg>
      <pc:sldChg chg="del">
        <pc:chgData name="Carmela Giglio" userId="7679140d-bd07-413c-9776-149d801d25e1" providerId="ADAL" clId="{9E0B4C66-9CD6-44C6-B21A-F9EA4C7CB103}" dt="2024-03-19T10:36:21.768" v="810" actId="47"/>
        <pc:sldMkLst>
          <pc:docMk/>
          <pc:sldMk cId="906054586" sldId="263"/>
        </pc:sldMkLst>
      </pc:sldChg>
      <pc:sldChg chg="del">
        <pc:chgData name="Carmela Giglio" userId="7679140d-bd07-413c-9776-149d801d25e1" providerId="ADAL" clId="{9E0B4C66-9CD6-44C6-B21A-F9EA4C7CB103}" dt="2024-03-19T10:36:23.026" v="812" actId="47"/>
        <pc:sldMkLst>
          <pc:docMk/>
          <pc:sldMk cId="1114795815" sldId="264"/>
        </pc:sldMkLst>
      </pc:sldChg>
      <pc:sldChg chg="addSp delSp modSp add del mod">
        <pc:chgData name="Carmela Giglio" userId="7679140d-bd07-413c-9776-149d801d25e1" providerId="ADAL" clId="{9E0B4C66-9CD6-44C6-B21A-F9EA4C7CB103}" dt="2024-03-19T11:24:47.143" v="1609" actId="47"/>
        <pc:sldMkLst>
          <pc:docMk/>
          <pc:sldMk cId="1552832908" sldId="265"/>
        </pc:sldMkLst>
        <pc:spChg chg="del mod">
          <ac:chgData name="Carmela Giglio" userId="7679140d-bd07-413c-9776-149d801d25e1" providerId="ADAL" clId="{9E0B4C66-9CD6-44C6-B21A-F9EA4C7CB103}" dt="2024-03-19T11:23:09.033" v="1554" actId="21"/>
          <ac:spMkLst>
            <pc:docMk/>
            <pc:sldMk cId="1552832908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0:24:04.396" v="448" actId="20577"/>
          <ac:spMkLst>
            <pc:docMk/>
            <pc:sldMk cId="1552832908" sldId="265"/>
            <ac:spMk id="4" creationId="{BDCE6C7E-36D5-1B0C-AE7F-7286A49B757A}"/>
          </ac:spMkLst>
        </pc:spChg>
        <pc:spChg chg="add mod">
          <ac:chgData name="Carmela Giglio" userId="7679140d-bd07-413c-9776-149d801d25e1" providerId="ADAL" clId="{9E0B4C66-9CD6-44C6-B21A-F9EA4C7CB103}" dt="2024-03-19T11:24:23.754" v="1594" actId="14100"/>
          <ac:spMkLst>
            <pc:docMk/>
            <pc:sldMk cId="1552832908" sldId="265"/>
            <ac:spMk id="7" creationId="{8AF35D01-6285-125E-22CA-34F6D6BE52B1}"/>
          </ac:spMkLst>
        </pc:spChg>
        <pc:picChg chg="add del mod">
          <ac:chgData name="Carmela Giglio" userId="7679140d-bd07-413c-9776-149d801d25e1" providerId="ADAL" clId="{9E0B4C66-9CD6-44C6-B21A-F9EA4C7CB103}" dt="2024-03-19T11:24:25.363" v="1596" actId="21"/>
          <ac:picMkLst>
            <pc:docMk/>
            <pc:sldMk cId="1552832908" sldId="265"/>
            <ac:picMk id="6" creationId="{76EDA55E-3B2B-3B69-7065-1ACD24F75D57}"/>
          </ac:picMkLst>
        </pc:picChg>
        <pc:picChg chg="del mod">
          <ac:chgData name="Carmela Giglio" userId="7679140d-bd07-413c-9776-149d801d25e1" providerId="ADAL" clId="{9E0B4C66-9CD6-44C6-B21A-F9EA4C7CB103}" dt="2024-03-19T10:24:21.234" v="449" actId="478"/>
          <ac:picMkLst>
            <pc:docMk/>
            <pc:sldMk cId="1552832908" sldId="265"/>
            <ac:picMk id="7" creationId="{8B644D3B-E801-68A3-7825-0D8C7E6CDA64}"/>
          </ac:picMkLst>
        </pc:picChg>
        <pc:picChg chg="del">
          <ac:chgData name="Carmela Giglio" userId="7679140d-bd07-413c-9776-149d801d25e1" providerId="ADAL" clId="{9E0B4C66-9CD6-44C6-B21A-F9EA4C7CB103}" dt="2024-03-19T10:24:21.704" v="450" actId="478"/>
          <ac:picMkLst>
            <pc:docMk/>
            <pc:sldMk cId="1552832908" sldId="265"/>
            <ac:picMk id="9" creationId="{708F4179-AE8C-213A-634E-B855F6DBAE9E}"/>
          </ac:picMkLst>
        </pc:picChg>
        <pc:picChg chg="add del mod">
          <ac:chgData name="Carmela Giglio" userId="7679140d-bd07-413c-9776-149d801d25e1" providerId="ADAL" clId="{9E0B4C66-9CD6-44C6-B21A-F9EA4C7CB103}" dt="2024-03-19T11:24:25.363" v="1596" actId="21"/>
          <ac:picMkLst>
            <pc:docMk/>
            <pc:sldMk cId="1552832908" sldId="265"/>
            <ac:picMk id="10" creationId="{D7226DA2-5AB4-4A43-4849-F44FB8DBF728}"/>
          </ac:picMkLst>
        </pc:picChg>
        <pc:picChg chg="del">
          <ac:chgData name="Carmela Giglio" userId="7679140d-bd07-413c-9776-149d801d25e1" providerId="ADAL" clId="{9E0B4C66-9CD6-44C6-B21A-F9EA4C7CB103}" dt="2024-03-19T10:18:05.739" v="151" actId="478"/>
          <ac:picMkLst>
            <pc:docMk/>
            <pc:sldMk cId="1552832908" sldId="265"/>
            <ac:picMk id="11" creationId="{C2DC456D-7FB1-BA64-7C68-06915580F125}"/>
          </ac:picMkLst>
        </pc:picChg>
      </pc:sldChg>
      <pc:sldChg chg="addSp delSp modSp add mod">
        <pc:chgData name="Carmela Giglio" userId="7679140d-bd07-413c-9776-149d801d25e1" providerId="ADAL" clId="{9E0B4C66-9CD6-44C6-B21A-F9EA4C7CB103}" dt="2024-03-19T11:22:55.928" v="1549" actId="20577"/>
        <pc:sldMkLst>
          <pc:docMk/>
          <pc:sldMk cId="1925262827" sldId="266"/>
        </pc:sldMkLst>
        <pc:spChg chg="mod">
          <ac:chgData name="Carmela Giglio" userId="7679140d-bd07-413c-9776-149d801d25e1" providerId="ADAL" clId="{9E0B4C66-9CD6-44C6-B21A-F9EA4C7CB103}" dt="2024-03-19T10:30:37.419" v="666" actId="1076"/>
          <ac:spMkLst>
            <pc:docMk/>
            <pc:sldMk cId="1925262827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9E0B4C66-9CD6-44C6-B21A-F9EA4C7CB103}" dt="2024-03-19T11:22:55.928" v="1549" actId="20577"/>
          <ac:spMkLst>
            <pc:docMk/>
            <pc:sldMk cId="1925262827" sldId="266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0:31:35.427" v="719" actId="20577"/>
          <ac:spMkLst>
            <pc:docMk/>
            <pc:sldMk cId="1925262827" sldId="266"/>
            <ac:spMk id="4" creationId="{BDCE6C7E-36D5-1B0C-AE7F-7286A49B757A}"/>
          </ac:spMkLst>
        </pc:spChg>
        <pc:picChg chg="del">
          <ac:chgData name="Carmela Giglio" userId="7679140d-bd07-413c-9776-149d801d25e1" providerId="ADAL" clId="{9E0B4C66-9CD6-44C6-B21A-F9EA4C7CB103}" dt="2024-03-19T10:29:21.898" v="605" actId="478"/>
          <ac:picMkLst>
            <pc:docMk/>
            <pc:sldMk cId="1925262827" sldId="266"/>
            <ac:picMk id="6" creationId="{76EDA55E-3B2B-3B69-7065-1ACD24F75D57}"/>
          </ac:picMkLst>
        </pc:picChg>
        <pc:picChg chg="add mod">
          <ac:chgData name="Carmela Giglio" userId="7679140d-bd07-413c-9776-149d801d25e1" providerId="ADAL" clId="{9E0B4C66-9CD6-44C6-B21A-F9EA4C7CB103}" dt="2024-03-19T10:31:40.987" v="723" actId="1076"/>
          <ac:picMkLst>
            <pc:docMk/>
            <pc:sldMk cId="1925262827" sldId="266"/>
            <ac:picMk id="7" creationId="{0100AB61-A231-F143-5DF2-DE43E6BDD22A}"/>
          </ac:picMkLst>
        </pc:picChg>
        <pc:picChg chg="add mod">
          <ac:chgData name="Carmela Giglio" userId="7679140d-bd07-413c-9776-149d801d25e1" providerId="ADAL" clId="{9E0B4C66-9CD6-44C6-B21A-F9EA4C7CB103}" dt="2024-03-19T10:31:39.723" v="722" actId="1076"/>
          <ac:picMkLst>
            <pc:docMk/>
            <pc:sldMk cId="1925262827" sldId="266"/>
            <ac:picMk id="9" creationId="{697D3524-0368-2B3D-2090-1449C6FD5DC5}"/>
          </ac:picMkLst>
        </pc:picChg>
        <pc:picChg chg="del">
          <ac:chgData name="Carmela Giglio" userId="7679140d-bd07-413c-9776-149d801d25e1" providerId="ADAL" clId="{9E0B4C66-9CD6-44C6-B21A-F9EA4C7CB103}" dt="2024-03-19T10:29:22.339" v="606" actId="478"/>
          <ac:picMkLst>
            <pc:docMk/>
            <pc:sldMk cId="1925262827" sldId="266"/>
            <ac:picMk id="10" creationId="{D7226DA2-5AB4-4A43-4849-F44FB8DBF728}"/>
          </ac:picMkLst>
        </pc:picChg>
      </pc:sldChg>
      <pc:sldChg chg="addSp delSp modSp add mod">
        <pc:chgData name="Carmela Giglio" userId="7679140d-bd07-413c-9776-149d801d25e1" providerId="ADAL" clId="{9E0B4C66-9CD6-44C6-B21A-F9EA4C7CB103}" dt="2024-03-19T10:36:12.011" v="809" actId="1076"/>
        <pc:sldMkLst>
          <pc:docMk/>
          <pc:sldMk cId="3846122482" sldId="267"/>
        </pc:sldMkLst>
        <pc:spChg chg="mod">
          <ac:chgData name="Carmela Giglio" userId="7679140d-bd07-413c-9776-149d801d25e1" providerId="ADAL" clId="{9E0B4C66-9CD6-44C6-B21A-F9EA4C7CB103}" dt="2024-03-19T10:32:10.129" v="755" actId="20577"/>
          <ac:spMkLst>
            <pc:docMk/>
            <pc:sldMk cId="3846122482" sldId="267"/>
            <ac:spMk id="2" creationId="{72994B8C-D513-9506-040A-538333E2333B}"/>
          </ac:spMkLst>
        </pc:spChg>
        <pc:spChg chg="mod">
          <ac:chgData name="Carmela Giglio" userId="7679140d-bd07-413c-9776-149d801d25e1" providerId="ADAL" clId="{9E0B4C66-9CD6-44C6-B21A-F9EA4C7CB103}" dt="2024-03-19T10:33:46.069" v="770" actId="313"/>
          <ac:spMkLst>
            <pc:docMk/>
            <pc:sldMk cId="3846122482" sldId="267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0:34:06.994" v="775" actId="20577"/>
          <ac:spMkLst>
            <pc:docMk/>
            <pc:sldMk cId="3846122482" sldId="267"/>
            <ac:spMk id="4" creationId="{BDCE6C7E-36D5-1B0C-AE7F-7286A49B757A}"/>
          </ac:spMkLst>
        </pc:spChg>
        <pc:spChg chg="add mod">
          <ac:chgData name="Carmela Giglio" userId="7679140d-bd07-413c-9776-149d801d25e1" providerId="ADAL" clId="{9E0B4C66-9CD6-44C6-B21A-F9EA4C7CB103}" dt="2024-03-19T10:36:09.576" v="808"/>
          <ac:spMkLst>
            <pc:docMk/>
            <pc:sldMk cId="3846122482" sldId="267"/>
            <ac:spMk id="8" creationId="{75A175A7-65FD-28FA-AC7E-E536EDB4377B}"/>
          </ac:spMkLst>
        </pc:spChg>
        <pc:picChg chg="add mod">
          <ac:chgData name="Carmela Giglio" userId="7679140d-bd07-413c-9776-149d801d25e1" providerId="ADAL" clId="{9E0B4C66-9CD6-44C6-B21A-F9EA4C7CB103}" dt="2024-03-19T10:36:12.011" v="809" actId="1076"/>
          <ac:picMkLst>
            <pc:docMk/>
            <pc:sldMk cId="3846122482" sldId="267"/>
            <ac:picMk id="6" creationId="{28F17944-F623-A42A-5D7A-79217903F500}"/>
          </ac:picMkLst>
        </pc:picChg>
        <pc:picChg chg="del">
          <ac:chgData name="Carmela Giglio" userId="7679140d-bd07-413c-9776-149d801d25e1" providerId="ADAL" clId="{9E0B4C66-9CD6-44C6-B21A-F9EA4C7CB103}" dt="2024-03-19T10:33:47.234" v="771" actId="478"/>
          <ac:picMkLst>
            <pc:docMk/>
            <pc:sldMk cId="3846122482" sldId="267"/>
            <ac:picMk id="7" creationId="{0100AB61-A231-F143-5DF2-DE43E6BDD22A}"/>
          </ac:picMkLst>
        </pc:picChg>
        <pc:picChg chg="del">
          <ac:chgData name="Carmela Giglio" userId="7679140d-bd07-413c-9776-149d801d25e1" providerId="ADAL" clId="{9E0B4C66-9CD6-44C6-B21A-F9EA4C7CB103}" dt="2024-03-19T10:33:47.694" v="772" actId="478"/>
          <ac:picMkLst>
            <pc:docMk/>
            <pc:sldMk cId="3846122482" sldId="267"/>
            <ac:picMk id="9" creationId="{697D3524-0368-2B3D-2090-1449C6FD5DC5}"/>
          </ac:picMkLst>
        </pc:picChg>
      </pc:sldChg>
      <pc:sldChg chg="addSp delSp modSp add mod">
        <pc:chgData name="Carmela Giglio" userId="7679140d-bd07-413c-9776-149d801d25e1" providerId="ADAL" clId="{9E0B4C66-9CD6-44C6-B21A-F9EA4C7CB103}" dt="2024-03-19T10:39:35.059" v="888" actId="20577"/>
        <pc:sldMkLst>
          <pc:docMk/>
          <pc:sldMk cId="4072706857" sldId="268"/>
        </pc:sldMkLst>
        <pc:spChg chg="mod">
          <ac:chgData name="Carmela Giglio" userId="7679140d-bd07-413c-9776-149d801d25e1" providerId="ADAL" clId="{9E0B4C66-9CD6-44C6-B21A-F9EA4C7CB103}" dt="2024-03-19T10:36:32.779" v="843" actId="20577"/>
          <ac:spMkLst>
            <pc:docMk/>
            <pc:sldMk cId="4072706857" sldId="268"/>
            <ac:spMk id="2" creationId="{72994B8C-D513-9506-040A-538333E2333B}"/>
          </ac:spMkLst>
        </pc:spChg>
        <pc:spChg chg="mod">
          <ac:chgData name="Carmela Giglio" userId="7679140d-bd07-413c-9776-149d801d25e1" providerId="ADAL" clId="{9E0B4C66-9CD6-44C6-B21A-F9EA4C7CB103}" dt="2024-03-19T10:39:21.259" v="882" actId="113"/>
          <ac:spMkLst>
            <pc:docMk/>
            <pc:sldMk cId="4072706857" sldId="268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0:39:35.059" v="888" actId="20577"/>
          <ac:spMkLst>
            <pc:docMk/>
            <pc:sldMk cId="4072706857" sldId="268"/>
            <ac:spMk id="4" creationId="{BDCE6C7E-36D5-1B0C-AE7F-7286A49B757A}"/>
          </ac:spMkLst>
        </pc:spChg>
        <pc:spChg chg="del">
          <ac:chgData name="Carmela Giglio" userId="7679140d-bd07-413c-9776-149d801d25e1" providerId="ADAL" clId="{9E0B4C66-9CD6-44C6-B21A-F9EA4C7CB103}" dt="2024-03-19T10:39:23.211" v="883" actId="478"/>
          <ac:spMkLst>
            <pc:docMk/>
            <pc:sldMk cId="4072706857" sldId="268"/>
            <ac:spMk id="8" creationId="{75A175A7-65FD-28FA-AC7E-E536EDB4377B}"/>
          </ac:spMkLst>
        </pc:spChg>
        <pc:picChg chg="del">
          <ac:chgData name="Carmela Giglio" userId="7679140d-bd07-413c-9776-149d801d25e1" providerId="ADAL" clId="{9E0B4C66-9CD6-44C6-B21A-F9EA4C7CB103}" dt="2024-03-19T10:39:30.532" v="884" actId="478"/>
          <ac:picMkLst>
            <pc:docMk/>
            <pc:sldMk cId="4072706857" sldId="268"/>
            <ac:picMk id="6" creationId="{28F17944-F623-A42A-5D7A-79217903F500}"/>
          </ac:picMkLst>
        </pc:picChg>
        <pc:picChg chg="add mod">
          <ac:chgData name="Carmela Giglio" userId="7679140d-bd07-413c-9776-149d801d25e1" providerId="ADAL" clId="{9E0B4C66-9CD6-44C6-B21A-F9EA4C7CB103}" dt="2024-03-19T10:39:33.220" v="886" actId="1076"/>
          <ac:picMkLst>
            <pc:docMk/>
            <pc:sldMk cId="4072706857" sldId="268"/>
            <ac:picMk id="7" creationId="{074A1C16-7767-D502-3397-BA721D113887}"/>
          </ac:picMkLst>
        </pc:picChg>
      </pc:sldChg>
      <pc:sldChg chg="addSp delSp modSp add mod">
        <pc:chgData name="Carmela Giglio" userId="7679140d-bd07-413c-9776-149d801d25e1" providerId="ADAL" clId="{9E0B4C66-9CD6-44C6-B21A-F9EA4C7CB103}" dt="2024-03-19T11:08:14.243" v="1112" actId="6549"/>
        <pc:sldMkLst>
          <pc:docMk/>
          <pc:sldMk cId="1557792996" sldId="269"/>
        </pc:sldMkLst>
        <pc:spChg chg="mod">
          <ac:chgData name="Carmela Giglio" userId="7679140d-bd07-413c-9776-149d801d25e1" providerId="ADAL" clId="{9E0B4C66-9CD6-44C6-B21A-F9EA4C7CB103}" dt="2024-03-19T10:41:26.427" v="903" actId="20577"/>
          <ac:spMkLst>
            <pc:docMk/>
            <pc:sldMk cId="1557792996" sldId="269"/>
            <ac:spMk id="2" creationId="{72994B8C-D513-9506-040A-538333E2333B}"/>
          </ac:spMkLst>
        </pc:spChg>
        <pc:spChg chg="mod">
          <ac:chgData name="Carmela Giglio" userId="7679140d-bd07-413c-9776-149d801d25e1" providerId="ADAL" clId="{9E0B4C66-9CD6-44C6-B21A-F9EA4C7CB103}" dt="2024-03-19T11:08:14.243" v="1112" actId="6549"/>
          <ac:spMkLst>
            <pc:docMk/>
            <pc:sldMk cId="1557792996" sldId="269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1:06:02.635" v="1070" actId="20577"/>
          <ac:spMkLst>
            <pc:docMk/>
            <pc:sldMk cId="1557792996" sldId="26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E0B4C66-9CD6-44C6-B21A-F9EA4C7CB103}" dt="2024-03-19T11:05:40.774" v="1059" actId="1076"/>
          <ac:picMkLst>
            <pc:docMk/>
            <pc:sldMk cId="1557792996" sldId="269"/>
            <ac:picMk id="6" creationId="{9A6365E5-7294-A901-529B-0E29E2170787}"/>
          </ac:picMkLst>
        </pc:picChg>
        <pc:picChg chg="del">
          <ac:chgData name="Carmela Giglio" userId="7679140d-bd07-413c-9776-149d801d25e1" providerId="ADAL" clId="{9E0B4C66-9CD6-44C6-B21A-F9EA4C7CB103}" dt="2024-03-19T10:49:28.529" v="913" actId="478"/>
          <ac:picMkLst>
            <pc:docMk/>
            <pc:sldMk cId="1557792996" sldId="269"/>
            <ac:picMk id="7" creationId="{074A1C16-7767-D502-3397-BA721D113887}"/>
          </ac:picMkLst>
        </pc:picChg>
        <pc:picChg chg="add mod">
          <ac:chgData name="Carmela Giglio" userId="7679140d-bd07-413c-9776-149d801d25e1" providerId="ADAL" clId="{9E0B4C66-9CD6-44C6-B21A-F9EA4C7CB103}" dt="2024-03-19T11:06:04.478" v="1071" actId="1076"/>
          <ac:picMkLst>
            <pc:docMk/>
            <pc:sldMk cId="1557792996" sldId="269"/>
            <ac:picMk id="9" creationId="{26CF7E15-DD1E-1BFF-C1CA-F2FDCC3EC14D}"/>
          </ac:picMkLst>
        </pc:picChg>
      </pc:sldChg>
      <pc:sldChg chg="addSp delSp modSp add del mod ord">
        <pc:chgData name="Carmela Giglio" userId="7679140d-bd07-413c-9776-149d801d25e1" providerId="ADAL" clId="{9E0B4C66-9CD6-44C6-B21A-F9EA4C7CB103}" dt="2024-03-19T11:22:30.546" v="1547" actId="1076"/>
        <pc:sldMkLst>
          <pc:docMk/>
          <pc:sldMk cId="3169634771" sldId="270"/>
        </pc:sldMkLst>
        <pc:spChg chg="mod">
          <ac:chgData name="Carmela Giglio" userId="7679140d-bd07-413c-9776-149d801d25e1" providerId="ADAL" clId="{9E0B4C66-9CD6-44C6-B21A-F9EA4C7CB103}" dt="2024-03-19T11:21:44.321" v="1530" actId="14100"/>
          <ac:spMkLst>
            <pc:docMk/>
            <pc:sldMk cId="3169634771" sldId="270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1:20:38.110" v="1511" actId="20577"/>
          <ac:spMkLst>
            <pc:docMk/>
            <pc:sldMk cId="3169634771" sldId="270"/>
            <ac:spMk id="4" creationId="{BDCE6C7E-36D5-1B0C-AE7F-7286A49B757A}"/>
          </ac:spMkLst>
        </pc:spChg>
        <pc:spChg chg="add mod">
          <ac:chgData name="Carmela Giglio" userId="7679140d-bd07-413c-9776-149d801d25e1" providerId="ADAL" clId="{9E0B4C66-9CD6-44C6-B21A-F9EA4C7CB103}" dt="2024-03-19T11:22:12.531" v="1540" actId="113"/>
          <ac:spMkLst>
            <pc:docMk/>
            <pc:sldMk cId="3169634771" sldId="270"/>
            <ac:spMk id="12" creationId="{98DBBB80-7F7E-D31C-B706-16C890B7B300}"/>
          </ac:spMkLst>
        </pc:spChg>
        <pc:picChg chg="add mod">
          <ac:chgData name="Carmela Giglio" userId="7679140d-bd07-413c-9776-149d801d25e1" providerId="ADAL" clId="{9E0B4C66-9CD6-44C6-B21A-F9EA4C7CB103}" dt="2024-03-19T11:22:30.546" v="1547" actId="1076"/>
          <ac:picMkLst>
            <pc:docMk/>
            <pc:sldMk cId="3169634771" sldId="270"/>
            <ac:picMk id="6" creationId="{158B4E0F-F102-7C15-4E48-926D19292697}"/>
          </ac:picMkLst>
        </pc:picChg>
        <pc:picChg chg="del">
          <ac:chgData name="Carmela Giglio" userId="7679140d-bd07-413c-9776-149d801d25e1" providerId="ADAL" clId="{9E0B4C66-9CD6-44C6-B21A-F9EA4C7CB103}" dt="2024-03-19T10:49:30.833" v="915" actId="478"/>
          <ac:picMkLst>
            <pc:docMk/>
            <pc:sldMk cId="3169634771" sldId="270"/>
            <ac:picMk id="7" creationId="{074A1C16-7767-D502-3397-BA721D113887}"/>
          </ac:picMkLst>
        </pc:picChg>
        <pc:picChg chg="add del mod">
          <ac:chgData name="Carmela Giglio" userId="7679140d-bd07-413c-9776-149d801d25e1" providerId="ADAL" clId="{9E0B4C66-9CD6-44C6-B21A-F9EA4C7CB103}" dt="2024-03-19T11:19:59.439" v="1501" actId="478"/>
          <ac:picMkLst>
            <pc:docMk/>
            <pc:sldMk cId="3169634771" sldId="270"/>
            <ac:picMk id="9" creationId="{0A359068-B528-C72B-2EC2-7D4982F7EEF9}"/>
          </ac:picMkLst>
        </pc:picChg>
        <pc:picChg chg="add mod">
          <ac:chgData name="Carmela Giglio" userId="7679140d-bd07-413c-9776-149d801d25e1" providerId="ADAL" clId="{9E0B4C66-9CD6-44C6-B21A-F9EA4C7CB103}" dt="2024-03-19T11:22:28.171" v="1545" actId="14100"/>
          <ac:picMkLst>
            <pc:docMk/>
            <pc:sldMk cId="3169634771" sldId="270"/>
            <ac:picMk id="11" creationId="{E46A4152-D222-5A16-13B6-C10C36D51E28}"/>
          </ac:picMkLst>
        </pc:picChg>
      </pc:sldChg>
      <pc:sldChg chg="delSp modSp add del mod">
        <pc:chgData name="Carmela Giglio" userId="7679140d-bd07-413c-9776-149d801d25e1" providerId="ADAL" clId="{9E0B4C66-9CD6-44C6-B21A-F9EA4C7CB103}" dt="2024-03-19T11:22:32.244" v="1548" actId="47"/>
        <pc:sldMkLst>
          <pc:docMk/>
          <pc:sldMk cId="3412500240" sldId="271"/>
        </pc:sldMkLst>
        <pc:spChg chg="mod">
          <ac:chgData name="Carmela Giglio" userId="7679140d-bd07-413c-9776-149d801d25e1" providerId="ADAL" clId="{9E0B4C66-9CD6-44C6-B21A-F9EA4C7CB103}" dt="2024-03-19T11:19:55.703" v="1500" actId="20577"/>
          <ac:spMkLst>
            <pc:docMk/>
            <pc:sldMk cId="3412500240" sldId="271"/>
            <ac:spMk id="3" creationId="{625B88BB-CDA6-E4CC-64C3-0D2611428026}"/>
          </ac:spMkLst>
        </pc:spChg>
        <pc:picChg chg="del">
          <ac:chgData name="Carmela Giglio" userId="7679140d-bd07-413c-9776-149d801d25e1" providerId="ADAL" clId="{9E0B4C66-9CD6-44C6-B21A-F9EA4C7CB103}" dt="2024-03-19T11:20:40.880" v="1512" actId="478"/>
          <ac:picMkLst>
            <pc:docMk/>
            <pc:sldMk cId="3412500240" sldId="271"/>
            <ac:picMk id="9" creationId="{0A359068-B528-C72B-2EC2-7D4982F7EEF9}"/>
          </ac:picMkLst>
        </pc:picChg>
      </pc:sldChg>
      <pc:sldChg chg="addSp delSp modSp add del mod">
        <pc:chgData name="Carmela Giglio" userId="7679140d-bd07-413c-9776-149d801d25e1" providerId="ADAL" clId="{9E0B4C66-9CD6-44C6-B21A-F9EA4C7CB103}" dt="2024-03-19T11:19:02.791" v="1453" actId="47"/>
        <pc:sldMkLst>
          <pc:docMk/>
          <pc:sldMk cId="3585566247" sldId="271"/>
        </pc:sldMkLst>
        <pc:spChg chg="del mod">
          <ac:chgData name="Carmela Giglio" userId="7679140d-bd07-413c-9776-149d801d25e1" providerId="ADAL" clId="{9E0B4C66-9CD6-44C6-B21A-F9EA4C7CB103}" dt="2024-03-19T11:18:13.849" v="1442" actId="478"/>
          <ac:spMkLst>
            <pc:docMk/>
            <pc:sldMk cId="3585566247" sldId="271"/>
            <ac:spMk id="3" creationId="{625B88BB-CDA6-E4CC-64C3-0D2611428026}"/>
          </ac:spMkLst>
        </pc:spChg>
        <pc:spChg chg="mod">
          <ac:chgData name="Carmela Giglio" userId="7679140d-bd07-413c-9776-149d801d25e1" providerId="ADAL" clId="{9E0B4C66-9CD6-44C6-B21A-F9EA4C7CB103}" dt="2024-03-19T11:07:38.462" v="1103" actId="20577"/>
          <ac:spMkLst>
            <pc:docMk/>
            <pc:sldMk cId="3585566247" sldId="271"/>
            <ac:spMk id="4" creationId="{BDCE6C7E-36D5-1B0C-AE7F-7286A49B757A}"/>
          </ac:spMkLst>
        </pc:spChg>
        <pc:spChg chg="add mod">
          <ac:chgData name="Carmela Giglio" userId="7679140d-bd07-413c-9776-149d801d25e1" providerId="ADAL" clId="{9E0B4C66-9CD6-44C6-B21A-F9EA4C7CB103}" dt="2024-03-19T11:18:13.849" v="1442" actId="478"/>
          <ac:spMkLst>
            <pc:docMk/>
            <pc:sldMk cId="3585566247" sldId="271"/>
            <ac:spMk id="9" creationId="{3EB98109-EE1A-9A5B-05AD-A282C7E9A395}"/>
          </ac:spMkLst>
        </pc:spChg>
        <pc:picChg chg="add mod">
          <ac:chgData name="Carmela Giglio" userId="7679140d-bd07-413c-9776-149d801d25e1" providerId="ADAL" clId="{9E0B4C66-9CD6-44C6-B21A-F9EA4C7CB103}" dt="2024-03-19T11:07:40.288" v="1104" actId="1076"/>
          <ac:picMkLst>
            <pc:docMk/>
            <pc:sldMk cId="3585566247" sldId="271"/>
            <ac:picMk id="6" creationId="{54DB1D0E-95F4-A87E-09D7-BE7D641BACC4}"/>
          </ac:picMkLst>
        </pc:picChg>
        <pc:picChg chg="del">
          <ac:chgData name="Carmela Giglio" userId="7679140d-bd07-413c-9776-149d801d25e1" providerId="ADAL" clId="{9E0B4C66-9CD6-44C6-B21A-F9EA4C7CB103}" dt="2024-03-19T10:49:29.721" v="914" actId="478"/>
          <ac:picMkLst>
            <pc:docMk/>
            <pc:sldMk cId="3585566247" sldId="271"/>
            <ac:picMk id="7" creationId="{074A1C16-7767-D502-3397-BA721D113887}"/>
          </ac:picMkLst>
        </pc:picChg>
      </pc:sldChg>
    </pc:docChg>
  </pc:docChgLst>
  <pc:docChgLst>
    <pc:chgData name="Carmela Giglio" userId="7679140d-bd07-413c-9776-149d801d25e1" providerId="ADAL" clId="{6CD692AA-3898-4D3C-A8E4-5A0E1676E5D9}"/>
    <pc:docChg chg="undo custSel addSld delSld modSld sldOrd">
      <pc:chgData name="Carmela Giglio" userId="7679140d-bd07-413c-9776-149d801d25e1" providerId="ADAL" clId="{6CD692AA-3898-4D3C-A8E4-5A0E1676E5D9}" dt="2024-03-15T16:51:27.107" v="2032" actId="313"/>
      <pc:docMkLst>
        <pc:docMk/>
      </pc:docMkLst>
      <pc:sldChg chg="modSp mod">
        <pc:chgData name="Carmela Giglio" userId="7679140d-bd07-413c-9776-149d801d25e1" providerId="ADAL" clId="{6CD692AA-3898-4D3C-A8E4-5A0E1676E5D9}" dt="2024-03-15T16:14:46.384" v="135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6CD692AA-3898-4D3C-A8E4-5A0E1676E5D9}" dt="2024-03-15T16:14:46.384" v="135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6CD692AA-3898-4D3C-A8E4-5A0E1676E5D9}" dt="2024-03-15T16:49:55.713" v="2020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6CD692AA-3898-4D3C-A8E4-5A0E1676E5D9}" dt="2024-03-15T16:24:22.439" v="1432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9:55.713" v="2020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24:34.202" v="1434" actId="20577"/>
          <ac:spMkLst>
            <pc:docMk/>
            <pc:sldMk cId="2711129071" sldId="257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6CD692AA-3898-4D3C-A8E4-5A0E1676E5D9}" dt="2024-03-15T16:22:57.117" v="1376" actId="478"/>
          <ac:picMkLst>
            <pc:docMk/>
            <pc:sldMk cId="2711129071" sldId="257"/>
            <ac:picMk id="6" creationId="{DD2D0F1F-473E-A67E-B958-598939A82CB4}"/>
          </ac:picMkLst>
        </pc:picChg>
        <pc:picChg chg="add mod">
          <ac:chgData name="Carmela Giglio" userId="7679140d-bd07-413c-9776-149d801d25e1" providerId="ADAL" clId="{6CD692AA-3898-4D3C-A8E4-5A0E1676E5D9}" dt="2024-03-15T16:25:13.573" v="1442" actId="14100"/>
          <ac:picMkLst>
            <pc:docMk/>
            <pc:sldMk cId="2711129071" sldId="257"/>
            <ac:picMk id="7" creationId="{57F0EE9E-5E8C-D1FB-3537-4B719F045E5C}"/>
          </ac:picMkLst>
        </pc:picChg>
      </pc:sldChg>
      <pc:sldChg chg="del">
        <pc:chgData name="Carmela Giglio" userId="7679140d-bd07-413c-9776-149d801d25e1" providerId="ADAL" clId="{6CD692AA-3898-4D3C-A8E4-5A0E1676E5D9}" dt="2024-03-15T13:57:05.109" v="339" actId="47"/>
        <pc:sldMkLst>
          <pc:docMk/>
          <pc:sldMk cId="2281607561" sldId="258"/>
        </pc:sldMkLst>
      </pc:sldChg>
      <pc:sldChg chg="addSp delSp modSp add mod">
        <pc:chgData name="Carmela Giglio" userId="7679140d-bd07-413c-9776-149d801d25e1" providerId="ADAL" clId="{6CD692AA-3898-4D3C-A8E4-5A0E1676E5D9}" dt="2024-03-15T16:51:27.107" v="2032" actId="313"/>
        <pc:sldMkLst>
          <pc:docMk/>
          <pc:sldMk cId="2643181577" sldId="258"/>
        </pc:sldMkLst>
        <pc:spChg chg="mod">
          <ac:chgData name="Carmela Giglio" userId="7679140d-bd07-413c-9776-149d801d25e1" providerId="ADAL" clId="{6CD692AA-3898-4D3C-A8E4-5A0E1676E5D9}" dt="2024-03-15T16:38:26.296" v="1645" actId="20577"/>
          <ac:spMkLst>
            <pc:docMk/>
            <pc:sldMk cId="2643181577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51:27.107" v="2032" actId="313"/>
          <ac:spMkLst>
            <pc:docMk/>
            <pc:sldMk cId="2643181577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39:21.293" v="1706" actId="20577"/>
          <ac:spMkLst>
            <pc:docMk/>
            <pc:sldMk cId="2643181577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6CD692AA-3898-4D3C-A8E4-5A0E1676E5D9}" dt="2024-03-15T16:34:48.863" v="1575" actId="478"/>
          <ac:picMkLst>
            <pc:docMk/>
            <pc:sldMk cId="2643181577" sldId="258"/>
            <ac:picMk id="6" creationId="{2A94E8F0-ABF5-F071-EEB5-33012E0ED840}"/>
          </ac:picMkLst>
        </pc:picChg>
        <pc:picChg chg="del mod">
          <ac:chgData name="Carmela Giglio" userId="7679140d-bd07-413c-9776-149d801d25e1" providerId="ADAL" clId="{6CD692AA-3898-4D3C-A8E4-5A0E1676E5D9}" dt="2024-03-15T16:32:01.093" v="1486" actId="478"/>
          <ac:picMkLst>
            <pc:docMk/>
            <pc:sldMk cId="2643181577" sldId="258"/>
            <ac:picMk id="7" creationId="{57F0EE9E-5E8C-D1FB-3537-4B719F045E5C}"/>
          </ac:picMkLst>
        </pc:picChg>
        <pc:picChg chg="add del mod">
          <ac:chgData name="Carmela Giglio" userId="7679140d-bd07-413c-9776-149d801d25e1" providerId="ADAL" clId="{6CD692AA-3898-4D3C-A8E4-5A0E1676E5D9}" dt="2024-03-15T16:38:56.920" v="1676" actId="478"/>
          <ac:picMkLst>
            <pc:docMk/>
            <pc:sldMk cId="2643181577" sldId="258"/>
            <ac:picMk id="9" creationId="{F2806B4D-4E92-9363-8FDE-4A228B69BC70}"/>
          </ac:picMkLst>
        </pc:picChg>
        <pc:picChg chg="add mod">
          <ac:chgData name="Carmela Giglio" userId="7679140d-bd07-413c-9776-149d801d25e1" providerId="ADAL" clId="{6CD692AA-3898-4D3C-A8E4-5A0E1676E5D9}" dt="2024-03-15T16:40:02.536" v="1719" actId="1076"/>
          <ac:picMkLst>
            <pc:docMk/>
            <pc:sldMk cId="2643181577" sldId="258"/>
            <ac:picMk id="11" creationId="{C39DE2BB-6D35-F0BC-5BAD-18E2A15F2F04}"/>
          </ac:picMkLst>
        </pc:picChg>
      </pc:sldChg>
      <pc:sldChg chg="addSp delSp modSp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151327625" sldId="259"/>
        </pc:sldMkLst>
        <pc:spChg chg="mod">
          <ac:chgData name="Carmela Giglio" userId="7679140d-bd07-413c-9776-149d801d25e1" providerId="ADAL" clId="{6CD692AA-3898-4D3C-A8E4-5A0E1676E5D9}" dt="2024-03-15T13:52:57.303" v="228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3:57:12.813" v="350" actId="20577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3:57:16.072" v="351" actId="1076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6CD692AA-3898-4D3C-A8E4-5A0E1676E5D9}" dt="2024-03-15T13:57:35.474" v="357" actId="14100"/>
          <ac:picMkLst>
            <pc:docMk/>
            <pc:sldMk cId="151327625" sldId="259"/>
            <ac:picMk id="5" creationId="{B7E18C6E-6146-CADD-9CC4-0029289FE266}"/>
          </ac:picMkLst>
        </pc:picChg>
        <pc:picChg chg="del">
          <ac:chgData name="Carmela Giglio" userId="7679140d-bd07-413c-9776-149d801d25e1" providerId="ADAL" clId="{6CD692AA-3898-4D3C-A8E4-5A0E1676E5D9}" dt="2024-03-15T13:56:49.934" v="337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add mod ord">
        <pc:chgData name="Carmela Giglio" userId="7679140d-bd07-413c-9776-149d801d25e1" providerId="ADAL" clId="{6CD692AA-3898-4D3C-A8E4-5A0E1676E5D9}" dt="2024-03-15T16:50:31.638" v="2025" actId="313"/>
        <pc:sldMkLst>
          <pc:docMk/>
          <pc:sldMk cId="2998653309" sldId="259"/>
        </pc:sldMkLst>
        <pc:spChg chg="mod">
          <ac:chgData name="Carmela Giglio" userId="7679140d-bd07-413c-9776-149d801d25e1" providerId="ADAL" clId="{6CD692AA-3898-4D3C-A8E4-5A0E1676E5D9}" dt="2024-03-15T16:50:31.638" v="2025" actId="313"/>
          <ac:spMkLst>
            <pc:docMk/>
            <pc:sldMk cId="299865330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6:27.453" v="1958" actId="6549"/>
          <ac:spMkLst>
            <pc:docMk/>
            <pc:sldMk cId="299865330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CD692AA-3898-4D3C-A8E4-5A0E1676E5D9}" dt="2024-03-15T16:48:35.549" v="1997" actId="14100"/>
          <ac:picMkLst>
            <pc:docMk/>
            <pc:sldMk cId="2998653309" sldId="259"/>
            <ac:picMk id="6" creationId="{C0F80B9A-BF43-14E8-3197-4E8FE95B69A5}"/>
          </ac:picMkLst>
        </pc:picChg>
        <pc:picChg chg="del">
          <ac:chgData name="Carmela Giglio" userId="7679140d-bd07-413c-9776-149d801d25e1" providerId="ADAL" clId="{6CD692AA-3898-4D3C-A8E4-5A0E1676E5D9}" dt="2024-03-15T16:45:29.635" v="1945" actId="478"/>
          <ac:picMkLst>
            <pc:docMk/>
            <pc:sldMk cId="2998653309" sldId="259"/>
            <ac:picMk id="9" creationId="{F2806B4D-4E92-9363-8FDE-4A228B69BC70}"/>
          </ac:picMkLst>
        </pc:picChg>
      </pc:sldChg>
      <pc:sldChg chg="addSp delSp modSp add mod">
        <pc:chgData name="Carmela Giglio" userId="7679140d-bd07-413c-9776-149d801d25e1" providerId="ADAL" clId="{6CD692AA-3898-4D3C-A8E4-5A0E1676E5D9}" dt="2024-03-15T16:42:33.648" v="1836" actId="14100"/>
        <pc:sldMkLst>
          <pc:docMk/>
          <pc:sldMk cId="1724038889" sldId="260"/>
        </pc:sldMkLst>
        <pc:spChg chg="mod">
          <ac:chgData name="Carmela Giglio" userId="7679140d-bd07-413c-9776-149d801d25e1" providerId="ADAL" clId="{6CD692AA-3898-4D3C-A8E4-5A0E1676E5D9}" dt="2024-03-15T16:40:22.044" v="1744" actId="20577"/>
          <ac:spMkLst>
            <pc:docMk/>
            <pc:sldMk cId="1724038889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2:33.648" v="1836" actId="14100"/>
          <ac:spMkLst>
            <pc:docMk/>
            <pc:sldMk cId="1724038889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2:09.685" v="1811" actId="20577"/>
          <ac:spMkLst>
            <pc:docMk/>
            <pc:sldMk cId="1724038889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6CD692AA-3898-4D3C-A8E4-5A0E1676E5D9}" dt="2024-03-15T16:42:05.511" v="1808" actId="1076"/>
          <ac:picMkLst>
            <pc:docMk/>
            <pc:sldMk cId="1724038889" sldId="260"/>
            <ac:picMk id="6" creationId="{ECD3D3A2-D53D-82AE-0304-5600AD7DC961}"/>
          </ac:picMkLst>
        </pc:picChg>
        <pc:picChg chg="del">
          <ac:chgData name="Carmela Giglio" userId="7679140d-bd07-413c-9776-149d801d25e1" providerId="ADAL" clId="{6CD692AA-3898-4D3C-A8E4-5A0E1676E5D9}" dt="2024-03-15T16:41:46.649" v="1806" actId="478"/>
          <ac:picMkLst>
            <pc:docMk/>
            <pc:sldMk cId="1724038889" sldId="260"/>
            <ac:picMk id="11" creationId="{C39DE2BB-6D35-F0BC-5BAD-18E2A15F2F04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876940447" sldId="260"/>
        </pc:sldMkLst>
        <pc:spChg chg="add mod">
          <ac:chgData name="Carmela Giglio" userId="7679140d-bd07-413c-9776-149d801d25e1" providerId="ADAL" clId="{6CD692AA-3898-4D3C-A8E4-5A0E1676E5D9}" dt="2024-03-15T14:02:16.917" v="385" actId="20577"/>
          <ac:spMkLst>
            <pc:docMk/>
            <pc:sldMk cId="2876940447" sldId="260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3:27.896" v="433" actId="20577"/>
          <ac:spMkLst>
            <pc:docMk/>
            <pc:sldMk cId="2876940447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3:44.278" v="438" actId="14100"/>
          <ac:spMkLst>
            <pc:docMk/>
            <pc:sldMk cId="2876940447" sldId="260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4:03:54.862" v="456" actId="478"/>
          <ac:spMkLst>
            <pc:docMk/>
            <pc:sldMk cId="2876940447" sldId="260"/>
            <ac:spMk id="9" creationId="{229BA148-88BC-5727-C359-E2F8F88E82FA}"/>
          </ac:spMkLst>
        </pc:spChg>
        <pc:picChg chg="del">
          <ac:chgData name="Carmela Giglio" userId="7679140d-bd07-413c-9776-149d801d25e1" providerId="ADAL" clId="{6CD692AA-3898-4D3C-A8E4-5A0E1676E5D9}" dt="2024-03-15T14:02:51.441" v="426" actId="478"/>
          <ac:picMkLst>
            <pc:docMk/>
            <pc:sldMk cId="2876940447" sldId="260"/>
            <ac:picMk id="5" creationId="{B7E18C6E-6146-CADD-9CC4-0029289FE266}"/>
          </ac:picMkLst>
        </pc:picChg>
        <pc:picChg chg="add mod">
          <ac:chgData name="Carmela Giglio" userId="7679140d-bd07-413c-9776-149d801d25e1" providerId="ADAL" clId="{6CD692AA-3898-4D3C-A8E4-5A0E1676E5D9}" dt="2024-03-15T14:03:40.779" v="437" actId="1076"/>
          <ac:picMkLst>
            <pc:docMk/>
            <pc:sldMk cId="2876940447" sldId="260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5.958" v="340" actId="47"/>
        <pc:sldMkLst>
          <pc:docMk/>
          <pc:sldMk cId="3262701833" sldId="260"/>
        </pc:sldMkLst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476522411" sldId="261"/>
        </pc:sldMkLst>
        <pc:spChg chg="mod">
          <ac:chgData name="Carmela Giglio" userId="7679140d-bd07-413c-9776-149d801d25e1" providerId="ADAL" clId="{6CD692AA-3898-4D3C-A8E4-5A0E1676E5D9}" dt="2024-03-15T14:04:02.378" v="464" actId="20577"/>
          <ac:spMkLst>
            <pc:docMk/>
            <pc:sldMk cId="476522411" sldId="261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4:05:22.721" v="500" actId="20577"/>
          <ac:spMkLst>
            <pc:docMk/>
            <pc:sldMk cId="4765224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4:07:02.389" v="539" actId="255"/>
          <ac:spMkLst>
            <pc:docMk/>
            <pc:sldMk cId="476522411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6CD692AA-3898-4D3C-A8E4-5A0E1676E5D9}" dt="2024-03-15T14:07:11.647" v="540" actId="14100"/>
          <ac:spMkLst>
            <pc:docMk/>
            <pc:sldMk cId="476522411" sldId="261"/>
            <ac:spMk id="9" creationId="{AC9CF4E1-9821-7F7C-06D9-350A6D34D129}"/>
          </ac:spMkLst>
        </pc:spChg>
        <pc:spChg chg="add mod">
          <ac:chgData name="Carmela Giglio" userId="7679140d-bd07-413c-9776-149d801d25e1" providerId="ADAL" clId="{6CD692AA-3898-4D3C-A8E4-5A0E1676E5D9}" dt="2024-03-15T14:07:14.252" v="541" actId="1076"/>
          <ac:spMkLst>
            <pc:docMk/>
            <pc:sldMk cId="476522411" sldId="261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4:05:27.466" v="503" actId="1076"/>
          <ac:picMkLst>
            <pc:docMk/>
            <pc:sldMk cId="476522411" sldId="261"/>
            <ac:picMk id="6" creationId="{08283838-475D-FB50-B910-A4D4D7DE2F40}"/>
          </ac:picMkLst>
        </pc:picChg>
        <pc:picChg chg="del">
          <ac:chgData name="Carmela Giglio" userId="7679140d-bd07-413c-9776-149d801d25e1" providerId="ADAL" clId="{6CD692AA-3898-4D3C-A8E4-5A0E1676E5D9}" dt="2024-03-15T14:05:16.736" v="498" actId="478"/>
          <ac:picMkLst>
            <pc:docMk/>
            <pc:sldMk cId="476522411" sldId="261"/>
            <ac:picMk id="7" creationId="{9B457F62-13FE-D895-0857-A450B6F9B050}"/>
          </ac:picMkLst>
        </pc:picChg>
      </pc:sldChg>
      <pc:sldChg chg="del">
        <pc:chgData name="Carmela Giglio" userId="7679140d-bd07-413c-9776-149d801d25e1" providerId="ADAL" clId="{6CD692AA-3898-4D3C-A8E4-5A0E1676E5D9}" dt="2024-03-15T13:57:06.729" v="341" actId="47"/>
        <pc:sldMkLst>
          <pc:docMk/>
          <pc:sldMk cId="749141202" sldId="261"/>
        </pc:sldMkLst>
      </pc:sldChg>
      <pc:sldChg chg="addSp delSp modSp add mod">
        <pc:chgData name="Carmela Giglio" userId="7679140d-bd07-413c-9776-149d801d25e1" providerId="ADAL" clId="{6CD692AA-3898-4D3C-A8E4-5A0E1676E5D9}" dt="2024-03-15T16:45:10.191" v="1943" actId="1076"/>
        <pc:sldMkLst>
          <pc:docMk/>
          <pc:sldMk cId="2720199620" sldId="261"/>
        </pc:sldMkLst>
        <pc:spChg chg="mod">
          <ac:chgData name="Carmela Giglio" userId="7679140d-bd07-413c-9776-149d801d25e1" providerId="ADAL" clId="{6CD692AA-3898-4D3C-A8E4-5A0E1676E5D9}" dt="2024-03-15T16:42:59.936" v="1862" actId="20577"/>
          <ac:spMkLst>
            <pc:docMk/>
            <pc:sldMk cId="2720199620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6:45:07.187" v="1941" actId="14100"/>
          <ac:spMkLst>
            <pc:docMk/>
            <pc:sldMk cId="2720199620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6CD692AA-3898-4D3C-A8E4-5A0E1676E5D9}" dt="2024-03-15T16:43:52.671" v="1883" actId="20577"/>
          <ac:spMkLst>
            <pc:docMk/>
            <pc:sldMk cId="2720199620" sldId="261"/>
            <ac:spMk id="4" creationId="{BDCE6C7E-36D5-1B0C-AE7F-7286A49B757A}"/>
          </ac:spMkLst>
        </pc:spChg>
        <pc:picChg chg="del mod">
          <ac:chgData name="Carmela Giglio" userId="7679140d-bd07-413c-9776-149d801d25e1" providerId="ADAL" clId="{6CD692AA-3898-4D3C-A8E4-5A0E1676E5D9}" dt="2024-03-15T16:43:31.596" v="1874" actId="478"/>
          <ac:picMkLst>
            <pc:docMk/>
            <pc:sldMk cId="2720199620" sldId="261"/>
            <ac:picMk id="6" creationId="{ECD3D3A2-D53D-82AE-0304-5600AD7DC961}"/>
          </ac:picMkLst>
        </pc:picChg>
        <pc:picChg chg="add mod">
          <ac:chgData name="Carmela Giglio" userId="7679140d-bd07-413c-9776-149d801d25e1" providerId="ADAL" clId="{6CD692AA-3898-4D3C-A8E4-5A0E1676E5D9}" dt="2024-03-15T16:45:10.191" v="1943" actId="1076"/>
          <ac:picMkLst>
            <pc:docMk/>
            <pc:sldMk cId="2720199620" sldId="261"/>
            <ac:picMk id="7" creationId="{C71A6210-B692-B606-25A0-EC1FA300A052}"/>
          </ac:picMkLst>
        </pc:picChg>
      </pc:sldChg>
      <pc:sldChg chg="modSp add mod">
        <pc:chgData name="Carmela Giglio" userId="7679140d-bd07-413c-9776-149d801d25e1" providerId="ADAL" clId="{6CD692AA-3898-4D3C-A8E4-5A0E1676E5D9}" dt="2024-03-15T16:51:14.665" v="2029" actId="313"/>
        <pc:sldMkLst>
          <pc:docMk/>
          <pc:sldMk cId="1621562585" sldId="262"/>
        </pc:sldMkLst>
        <pc:spChg chg="mod">
          <ac:chgData name="Carmela Giglio" userId="7679140d-bd07-413c-9776-149d801d25e1" providerId="ADAL" clId="{6CD692AA-3898-4D3C-A8E4-5A0E1676E5D9}" dt="2024-03-15T16:51:14.665" v="2029" actId="313"/>
          <ac:spMkLst>
            <pc:docMk/>
            <pc:sldMk cId="1621562585" sldId="262"/>
            <ac:spMk id="3" creationId="{625B88BB-CDA6-E4CC-64C3-0D2611428026}"/>
          </ac:spMkLst>
        </pc:spChg>
      </pc:sldChg>
      <pc:sldChg chg="del">
        <pc:chgData name="Carmela Giglio" userId="7679140d-bd07-413c-9776-149d801d25e1" providerId="ADAL" clId="{6CD692AA-3898-4D3C-A8E4-5A0E1676E5D9}" dt="2024-03-15T13:57:07.351" v="342" actId="47"/>
        <pc:sldMkLst>
          <pc:docMk/>
          <pc:sldMk cId="1992528194" sldId="262"/>
        </pc:sldMkLst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943347053" sldId="262"/>
        </pc:sldMkLst>
        <pc:spChg chg="mod">
          <ac:chgData name="Carmela Giglio" userId="7679140d-bd07-413c-9776-149d801d25e1" providerId="ADAL" clId="{6CD692AA-3898-4D3C-A8E4-5A0E1676E5D9}" dt="2024-03-15T14:11:37.426" v="560" actId="20577"/>
          <ac:spMkLst>
            <pc:docMk/>
            <pc:sldMk cId="2943347053" sldId="262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4:28:04.921" v="561" actId="478"/>
          <ac:spMkLst>
            <pc:docMk/>
            <pc:sldMk cId="2943347053" sldId="262"/>
            <ac:spMk id="3" creationId="{582700AC-241E-C521-9D94-C9CB24AAB018}"/>
          </ac:spMkLst>
        </pc:spChg>
        <pc:spChg chg="mod">
          <ac:chgData name="Carmela Giglio" userId="7679140d-bd07-413c-9776-149d801d25e1" providerId="ADAL" clId="{6CD692AA-3898-4D3C-A8E4-5A0E1676E5D9}" dt="2024-03-15T15:13:28.527" v="569" actId="20577"/>
          <ac:spMkLst>
            <pc:docMk/>
            <pc:sldMk cId="2943347053" sldId="262"/>
            <ac:spMk id="4" creationId="{BDCE6C7E-36D5-1B0C-AE7F-7286A49B757A}"/>
          </ac:spMkLst>
        </pc:spChg>
        <pc:spChg chg="add mod">
          <ac:chgData name="Carmela Giglio" userId="7679140d-bd07-413c-9776-149d801d25e1" providerId="ADAL" clId="{6CD692AA-3898-4D3C-A8E4-5A0E1676E5D9}" dt="2024-03-15T15:13:46.208" v="571" actId="6549"/>
          <ac:spMkLst>
            <pc:docMk/>
            <pc:sldMk cId="2943347053" sldId="262"/>
            <ac:spMk id="6" creationId="{CA77E1A9-B532-ADE3-99CD-36818E6DFA21}"/>
          </ac:spMkLst>
        </pc:spChg>
        <pc:spChg chg="add mod">
          <ac:chgData name="Carmela Giglio" userId="7679140d-bd07-413c-9776-149d801d25e1" providerId="ADAL" clId="{6CD692AA-3898-4D3C-A8E4-5A0E1676E5D9}" dt="2024-03-15T15:17:10.979" v="609" actId="20577"/>
          <ac:spMkLst>
            <pc:docMk/>
            <pc:sldMk cId="2943347053" sldId="262"/>
            <ac:spMk id="7" creationId="{EF4C8B5D-0885-C52D-7151-E10D7CDB8800}"/>
          </ac:spMkLst>
        </pc:spChg>
        <pc:spChg chg="del">
          <ac:chgData name="Carmela Giglio" userId="7679140d-bd07-413c-9776-149d801d25e1" providerId="ADAL" clId="{6CD692AA-3898-4D3C-A8E4-5A0E1676E5D9}" dt="2024-03-15T14:28:07.643" v="562" actId="478"/>
          <ac:spMkLst>
            <pc:docMk/>
            <pc:sldMk cId="2943347053" sldId="262"/>
            <ac:spMk id="8" creationId="{63CF45BA-8E8D-14A4-0CAA-19F7E6B7DDAB}"/>
          </ac:spMkLst>
        </pc:spChg>
        <pc:spChg chg="add del mod">
          <ac:chgData name="Carmela Giglio" userId="7679140d-bd07-413c-9776-149d801d25e1" providerId="ADAL" clId="{6CD692AA-3898-4D3C-A8E4-5A0E1676E5D9}" dt="2024-03-15T15:14:03.106" v="576" actId="478"/>
          <ac:spMkLst>
            <pc:docMk/>
            <pc:sldMk cId="2943347053" sldId="262"/>
            <ac:spMk id="8" creationId="{F4EE7518-F314-C256-396C-8E0A0FE778DD}"/>
          </ac:spMkLst>
        </pc:spChg>
        <pc:spChg chg="del">
          <ac:chgData name="Carmela Giglio" userId="7679140d-bd07-413c-9776-149d801d25e1" providerId="ADAL" clId="{6CD692AA-3898-4D3C-A8E4-5A0E1676E5D9}" dt="2024-03-15T14:28:08.729" v="563" actId="478"/>
          <ac:spMkLst>
            <pc:docMk/>
            <pc:sldMk cId="2943347053" sldId="262"/>
            <ac:spMk id="9" creationId="{AC9CF4E1-9821-7F7C-06D9-350A6D34D129}"/>
          </ac:spMkLst>
        </pc:spChg>
        <pc:spChg chg="del">
          <ac:chgData name="Carmela Giglio" userId="7679140d-bd07-413c-9776-149d801d25e1" providerId="ADAL" clId="{6CD692AA-3898-4D3C-A8E4-5A0E1676E5D9}" dt="2024-03-15T14:28:11.176" v="564" actId="478"/>
          <ac:spMkLst>
            <pc:docMk/>
            <pc:sldMk cId="2943347053" sldId="262"/>
            <ac:spMk id="10" creationId="{C2FCFEF6-2211-D205-7987-00ED471F4F12}"/>
          </ac:spMkLst>
        </pc:spChg>
        <pc:picChg chg="add mod">
          <ac:chgData name="Carmela Giglio" userId="7679140d-bd07-413c-9776-149d801d25e1" providerId="ADAL" clId="{6CD692AA-3898-4D3C-A8E4-5A0E1676E5D9}" dt="2024-03-15T15:16:59.484" v="606" actId="1076"/>
          <ac:picMkLst>
            <pc:docMk/>
            <pc:sldMk cId="2943347053" sldId="262"/>
            <ac:picMk id="5" creationId="{FE2115BA-A5B5-D7EC-5525-4C485EE83776}"/>
          </ac:picMkLst>
        </pc:picChg>
        <pc:picChg chg="del">
          <ac:chgData name="Carmela Giglio" userId="7679140d-bd07-413c-9776-149d801d25e1" providerId="ADAL" clId="{6CD692AA-3898-4D3C-A8E4-5A0E1676E5D9}" dt="2024-03-15T14:28:11.971" v="565" actId="478"/>
          <ac:picMkLst>
            <pc:docMk/>
            <pc:sldMk cId="2943347053" sldId="262"/>
            <ac:picMk id="6" creationId="{08283838-475D-FB50-B910-A4D4D7DE2F40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83071246" sldId="263"/>
        </pc:sldMkLst>
        <pc:spChg chg="mod">
          <ac:chgData name="Carmela Giglio" userId="7679140d-bd07-413c-9776-149d801d25e1" providerId="ADAL" clId="{6CD692AA-3898-4D3C-A8E4-5A0E1676E5D9}" dt="2024-03-15T15:25:24.906" v="687" actId="6549"/>
          <ac:spMkLst>
            <pc:docMk/>
            <pc:sldMk cId="83071246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22.509" v="685" actId="14100"/>
          <ac:spMkLst>
            <pc:docMk/>
            <pc:sldMk cId="83071246" sldId="263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17:16.805" v="612" actId="478"/>
          <ac:picMkLst>
            <pc:docMk/>
            <pc:sldMk cId="83071246" sldId="263"/>
            <ac:picMk id="5" creationId="{FE2115BA-A5B5-D7EC-5525-4C485EE83776}"/>
          </ac:picMkLst>
        </pc:picChg>
        <pc:picChg chg="add mod">
          <ac:chgData name="Carmela Giglio" userId="7679140d-bd07-413c-9776-149d801d25e1" providerId="ADAL" clId="{6CD692AA-3898-4D3C-A8E4-5A0E1676E5D9}" dt="2024-03-15T15:25:20.730" v="684" actId="1076"/>
          <ac:picMkLst>
            <pc:docMk/>
            <pc:sldMk cId="83071246" sldId="263"/>
            <ac:picMk id="8" creationId="{5044B08A-6C3C-487E-5D5C-0C34A0BB0433}"/>
          </ac:picMkLst>
        </pc:picChg>
        <pc:picChg chg="add mod">
          <ac:chgData name="Carmela Giglio" userId="7679140d-bd07-413c-9776-149d801d25e1" providerId="ADAL" clId="{6CD692AA-3898-4D3C-A8E4-5A0E1676E5D9}" dt="2024-03-15T15:25:19.914" v="683" actId="1076"/>
          <ac:picMkLst>
            <pc:docMk/>
            <pc:sldMk cId="83071246" sldId="263"/>
            <ac:picMk id="10" creationId="{99851290-6445-7F31-9570-98AD38B0EB6C}"/>
          </ac:picMkLst>
        </pc:picChg>
        <pc:picChg chg="add del mod">
          <ac:chgData name="Carmela Giglio" userId="7679140d-bd07-413c-9776-149d801d25e1" providerId="ADAL" clId="{6CD692AA-3898-4D3C-A8E4-5A0E1676E5D9}" dt="2024-03-15T15:25:17.031" v="681" actId="478"/>
          <ac:picMkLst>
            <pc:docMk/>
            <pc:sldMk cId="83071246" sldId="263"/>
            <ac:picMk id="12" creationId="{33851D77-15D9-D527-34D2-B412CBF356B3}"/>
          </ac:picMkLst>
        </pc:picChg>
      </pc:sldChg>
      <pc:sldChg chg="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586570166" sldId="264"/>
        </pc:sldMkLst>
        <pc:spChg chg="mod">
          <ac:chgData name="Carmela Giglio" userId="7679140d-bd07-413c-9776-149d801d25e1" providerId="ADAL" clId="{6CD692AA-3898-4D3C-A8E4-5A0E1676E5D9}" dt="2024-03-15T15:25:32.644" v="691" actId="6549"/>
          <ac:spMkLst>
            <pc:docMk/>
            <pc:sldMk cId="3586570166" sldId="264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5:38.409" v="694" actId="1076"/>
          <ac:spMkLst>
            <pc:docMk/>
            <pc:sldMk cId="3586570166" sldId="264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25:30.035" v="689" actId="478"/>
          <ac:picMkLst>
            <pc:docMk/>
            <pc:sldMk cId="3586570166" sldId="264"/>
            <ac:picMk id="8" creationId="{5044B08A-6C3C-487E-5D5C-0C34A0BB0433}"/>
          </ac:picMkLst>
        </pc:picChg>
        <pc:picChg chg="del">
          <ac:chgData name="Carmela Giglio" userId="7679140d-bd07-413c-9776-149d801d25e1" providerId="ADAL" clId="{6CD692AA-3898-4D3C-A8E4-5A0E1676E5D9}" dt="2024-03-15T15:28:55.196" v="718" actId="478"/>
          <ac:picMkLst>
            <pc:docMk/>
            <pc:sldMk cId="3586570166" sldId="264"/>
            <ac:picMk id="10" creationId="{99851290-6445-7F31-9570-98AD38B0EB6C}"/>
          </ac:picMkLst>
        </pc:picChg>
        <pc:picChg chg="mod">
          <ac:chgData name="Carmela Giglio" userId="7679140d-bd07-413c-9776-149d801d25e1" providerId="ADAL" clId="{6CD692AA-3898-4D3C-A8E4-5A0E1676E5D9}" dt="2024-03-15T15:28:56.577" v="719" actId="1076"/>
          <ac:picMkLst>
            <pc:docMk/>
            <pc:sldMk cId="3586570166" sldId="264"/>
            <ac:picMk id="12" creationId="{33851D77-15D9-D527-34D2-B412CBF356B3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000244338" sldId="265"/>
        </pc:sldMkLst>
        <pc:spChg chg="mod">
          <ac:chgData name="Carmela Giglio" userId="7679140d-bd07-413c-9776-149d801d25e1" providerId="ADAL" clId="{6CD692AA-3898-4D3C-A8E4-5A0E1676E5D9}" dt="2024-03-15T15:28:39.069" v="712" actId="20577"/>
          <ac:spMkLst>
            <pc:docMk/>
            <pc:sldMk cId="2000244338" sldId="265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28:47.990" v="714" actId="20577"/>
          <ac:spMkLst>
            <pc:docMk/>
            <pc:sldMk cId="2000244338" sldId="265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29:47.389" v="739" actId="14100"/>
          <ac:spMkLst>
            <pc:docMk/>
            <pc:sldMk cId="2000244338" sldId="265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33:18.809" v="743" actId="1076"/>
          <ac:picMkLst>
            <pc:docMk/>
            <pc:sldMk cId="2000244338" sldId="265"/>
            <ac:picMk id="5" creationId="{9AB34C45-43BD-C8D8-88A6-A32A2D386969}"/>
          </ac:picMkLst>
        </pc:picChg>
        <pc:picChg chg="del">
          <ac:chgData name="Carmela Giglio" userId="7679140d-bd07-413c-9776-149d801d25e1" providerId="ADAL" clId="{6CD692AA-3898-4D3C-A8E4-5A0E1676E5D9}" dt="2024-03-15T15:28:51.331" v="716" actId="478"/>
          <ac:picMkLst>
            <pc:docMk/>
            <pc:sldMk cId="2000244338" sldId="265"/>
            <ac:picMk id="10" creationId="{99851290-6445-7F31-9570-98AD38B0EB6C}"/>
          </ac:picMkLst>
        </pc:picChg>
        <pc:picChg chg="del">
          <ac:chgData name="Carmela Giglio" userId="7679140d-bd07-413c-9776-149d801d25e1" providerId="ADAL" clId="{6CD692AA-3898-4D3C-A8E4-5A0E1676E5D9}" dt="2024-03-15T15:28:49.461" v="715" actId="478"/>
          <ac:picMkLst>
            <pc:docMk/>
            <pc:sldMk cId="2000244338" sldId="265"/>
            <ac:picMk id="12" creationId="{33851D77-15D9-D527-34D2-B412CBF356B3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756554987" sldId="266"/>
        </pc:sldMkLst>
        <pc:spChg chg="mod">
          <ac:chgData name="Carmela Giglio" userId="7679140d-bd07-413c-9776-149d801d25e1" providerId="ADAL" clId="{6CD692AA-3898-4D3C-A8E4-5A0E1676E5D9}" dt="2024-03-15T15:39:17.087" v="764" actId="20577"/>
          <ac:spMkLst>
            <pc:docMk/>
            <pc:sldMk cId="3756554987" sldId="266"/>
            <ac:spMk id="2" creationId="{72994B8C-D513-9506-040A-538333E2333B}"/>
          </ac:spMkLst>
        </pc:spChg>
        <pc:spChg chg="mod">
          <ac:chgData name="Carmela Giglio" userId="7679140d-bd07-413c-9776-149d801d25e1" providerId="ADAL" clId="{6CD692AA-3898-4D3C-A8E4-5A0E1676E5D9}" dt="2024-03-15T15:40:25.386" v="769" actId="20577"/>
          <ac:spMkLst>
            <pc:docMk/>
            <pc:sldMk cId="3756554987" sldId="266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3:32.480" v="833" actId="1076"/>
          <ac:spMkLst>
            <pc:docMk/>
            <pc:sldMk cId="3756554987" sldId="266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0:21.513" v="765" actId="478"/>
          <ac:picMkLst>
            <pc:docMk/>
            <pc:sldMk cId="3756554987" sldId="266"/>
            <ac:picMk id="5" creationId="{9AB34C45-43BD-C8D8-88A6-A32A2D386969}"/>
          </ac:picMkLst>
        </pc:picChg>
        <pc:picChg chg="add mod">
          <ac:chgData name="Carmela Giglio" userId="7679140d-bd07-413c-9776-149d801d25e1" providerId="ADAL" clId="{6CD692AA-3898-4D3C-A8E4-5A0E1676E5D9}" dt="2024-03-15T15:43:40.096" v="834" actId="1076"/>
          <ac:picMkLst>
            <pc:docMk/>
            <pc:sldMk cId="3756554987" sldId="266"/>
            <ac:picMk id="8" creationId="{B6DF2FCC-2091-D683-58CB-63394D7F3A06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2388980856" sldId="267"/>
        </pc:sldMkLst>
        <pc:spChg chg="add mod">
          <ac:chgData name="Carmela Giglio" userId="7679140d-bd07-413c-9776-149d801d25e1" providerId="ADAL" clId="{6CD692AA-3898-4D3C-A8E4-5A0E1676E5D9}" dt="2024-03-15T15:49:31.032" v="923" actId="14100"/>
          <ac:spMkLst>
            <pc:docMk/>
            <pc:sldMk cId="2388980856" sldId="267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49:35.463" v="927" actId="20577"/>
          <ac:spMkLst>
            <pc:docMk/>
            <pc:sldMk cId="2388980856" sldId="267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5:49:14.644" v="921" actId="14100"/>
          <ac:spMkLst>
            <pc:docMk/>
            <pc:sldMk cId="2388980856" sldId="267"/>
            <ac:spMk id="7" creationId="{EF4C8B5D-0885-C52D-7151-E10D7CDB8800}"/>
          </ac:spMkLst>
        </pc:spChg>
        <pc:picChg chg="del">
          <ac:chgData name="Carmela Giglio" userId="7679140d-bd07-413c-9776-149d801d25e1" providerId="ADAL" clId="{6CD692AA-3898-4D3C-A8E4-5A0E1676E5D9}" dt="2024-03-15T15:49:12.628" v="920" actId="478"/>
          <ac:picMkLst>
            <pc:docMk/>
            <pc:sldMk cId="2388980856" sldId="267"/>
            <ac:picMk id="8" creationId="{B6DF2FCC-2091-D683-58CB-63394D7F3A06}"/>
          </ac:picMkLst>
        </pc:picChg>
        <pc:picChg chg="add mod">
          <ac:chgData name="Carmela Giglio" userId="7679140d-bd07-413c-9776-149d801d25e1" providerId="ADAL" clId="{6CD692AA-3898-4D3C-A8E4-5A0E1676E5D9}" dt="2024-03-15T15:49:33.472" v="925" actId="1076"/>
          <ac:picMkLst>
            <pc:docMk/>
            <pc:sldMk cId="2388980856" sldId="267"/>
            <ac:picMk id="9" creationId="{864F9661-374F-264C-2F77-8D6C1A129C0C}"/>
          </ac:picMkLst>
        </pc:picChg>
      </pc:sldChg>
      <pc:sldChg chg="addSp delSp modSp add del mod">
        <pc:chgData name="Carmela Giglio" userId="7679140d-bd07-413c-9776-149d801d25e1" providerId="ADAL" clId="{6CD692AA-3898-4D3C-A8E4-5A0E1676E5D9}" dt="2024-03-15T16:19:25.543" v="1352" actId="47"/>
        <pc:sldMkLst>
          <pc:docMk/>
          <pc:sldMk cId="3764771118" sldId="268"/>
        </pc:sldMkLst>
        <pc:spChg chg="mod">
          <ac:chgData name="Carmela Giglio" userId="7679140d-bd07-413c-9776-149d801d25e1" providerId="ADAL" clId="{6CD692AA-3898-4D3C-A8E4-5A0E1676E5D9}" dt="2024-03-15T15:49:51.497" v="948" actId="20577"/>
          <ac:spMkLst>
            <pc:docMk/>
            <pc:sldMk cId="3764771118" sldId="268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5:49:58.233" v="949" actId="478"/>
          <ac:spMkLst>
            <pc:docMk/>
            <pc:sldMk cId="3764771118" sldId="268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5:52:17.815" v="1170" actId="1076"/>
          <ac:spMkLst>
            <pc:docMk/>
            <pc:sldMk cId="3764771118" sldId="268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6CD692AA-3898-4D3C-A8E4-5A0E1676E5D9}" dt="2024-03-15T15:52:15.640" v="1169" actId="14100"/>
          <ac:spMkLst>
            <pc:docMk/>
            <pc:sldMk cId="3764771118" sldId="268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5:52:39.414" v="1174" actId="14100"/>
          <ac:picMkLst>
            <pc:docMk/>
            <pc:sldMk cId="3764771118" sldId="268"/>
            <ac:picMk id="8" creationId="{DC7D3DD1-0249-67BF-97CE-6C6B6DCD77C6}"/>
          </ac:picMkLst>
        </pc:picChg>
        <pc:picChg chg="del">
          <ac:chgData name="Carmela Giglio" userId="7679140d-bd07-413c-9776-149d801d25e1" providerId="ADAL" clId="{6CD692AA-3898-4D3C-A8E4-5A0E1676E5D9}" dt="2024-03-15T15:51:19.843" v="1091" actId="478"/>
          <ac:picMkLst>
            <pc:docMk/>
            <pc:sldMk cId="3764771118" sldId="268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5:52:36.815" v="1173" actId="1076"/>
          <ac:picMkLst>
            <pc:docMk/>
            <pc:sldMk cId="3764771118" sldId="268"/>
            <ac:picMk id="11" creationId="{8A34D147-398C-5479-4265-4B0172B253CC}"/>
          </ac:picMkLst>
        </pc:picChg>
      </pc:sldChg>
      <pc:sldChg chg="addSp delSp modSp add del mod ord">
        <pc:chgData name="Carmela Giglio" userId="7679140d-bd07-413c-9776-149d801d25e1" providerId="ADAL" clId="{6CD692AA-3898-4D3C-A8E4-5A0E1676E5D9}" dt="2024-03-15T16:19:25.543" v="1352" actId="47"/>
        <pc:sldMkLst>
          <pc:docMk/>
          <pc:sldMk cId="453049434" sldId="269"/>
        </pc:sldMkLst>
        <pc:spChg chg="mod">
          <ac:chgData name="Carmela Giglio" userId="7679140d-bd07-413c-9776-149d801d25e1" providerId="ADAL" clId="{6CD692AA-3898-4D3C-A8E4-5A0E1676E5D9}" dt="2024-03-15T15:53:01.123" v="1200" actId="20577"/>
          <ac:spMkLst>
            <pc:docMk/>
            <pc:sldMk cId="453049434" sldId="269"/>
            <ac:spMk id="2" creationId="{72994B8C-D513-9506-040A-538333E2333B}"/>
          </ac:spMkLst>
        </pc:spChg>
        <pc:spChg chg="del">
          <ac:chgData name="Carmela Giglio" userId="7679140d-bd07-413c-9776-149d801d25e1" providerId="ADAL" clId="{6CD692AA-3898-4D3C-A8E4-5A0E1676E5D9}" dt="2024-03-15T16:07:45.374" v="1201" actId="478"/>
          <ac:spMkLst>
            <pc:docMk/>
            <pc:sldMk cId="453049434" sldId="269"/>
            <ac:spMk id="3" creationId="{A2E4EF28-6295-BB62-6F7D-BEE36768BE96}"/>
          </ac:spMkLst>
        </pc:spChg>
        <pc:spChg chg="mod">
          <ac:chgData name="Carmela Giglio" userId="7679140d-bd07-413c-9776-149d801d25e1" providerId="ADAL" clId="{6CD692AA-3898-4D3C-A8E4-5A0E1676E5D9}" dt="2024-03-15T16:09:55.345" v="1327" actId="313"/>
          <ac:spMkLst>
            <pc:docMk/>
            <pc:sldMk cId="453049434" sldId="269"/>
            <ac:spMk id="4" creationId="{BDCE6C7E-36D5-1B0C-AE7F-7286A49B757A}"/>
          </ac:spMkLst>
        </pc:spChg>
        <pc:spChg chg="mod">
          <ac:chgData name="Carmela Giglio" userId="7679140d-bd07-413c-9776-149d801d25e1" providerId="ADAL" clId="{6CD692AA-3898-4D3C-A8E4-5A0E1676E5D9}" dt="2024-03-15T16:08:48.795" v="1223" actId="20577"/>
          <ac:spMkLst>
            <pc:docMk/>
            <pc:sldMk cId="453049434" sldId="269"/>
            <ac:spMk id="7" creationId="{EF4C8B5D-0885-C52D-7151-E10D7CDB8800}"/>
          </ac:spMkLst>
        </pc:spChg>
        <pc:picChg chg="add mod">
          <ac:chgData name="Carmela Giglio" userId="7679140d-bd07-413c-9776-149d801d25e1" providerId="ADAL" clId="{6CD692AA-3898-4D3C-A8E4-5A0E1676E5D9}" dt="2024-03-15T16:09:17.883" v="1230" actId="1076"/>
          <ac:picMkLst>
            <pc:docMk/>
            <pc:sldMk cId="453049434" sldId="269"/>
            <ac:picMk id="8" creationId="{03E48B54-1874-8F07-E7CC-18ECEE93CCAE}"/>
          </ac:picMkLst>
        </pc:picChg>
        <pc:picChg chg="del">
          <ac:chgData name="Carmela Giglio" userId="7679140d-bd07-413c-9776-149d801d25e1" providerId="ADAL" clId="{6CD692AA-3898-4D3C-A8E4-5A0E1676E5D9}" dt="2024-03-15T16:08:50.431" v="1224" actId="478"/>
          <ac:picMkLst>
            <pc:docMk/>
            <pc:sldMk cId="453049434" sldId="269"/>
            <ac:picMk id="9" creationId="{864F9661-374F-264C-2F77-8D6C1A129C0C}"/>
          </ac:picMkLst>
        </pc:picChg>
        <pc:picChg chg="add mod">
          <ac:chgData name="Carmela Giglio" userId="7679140d-bd07-413c-9776-149d801d25e1" providerId="ADAL" clId="{6CD692AA-3898-4D3C-A8E4-5A0E1676E5D9}" dt="2024-03-15T16:09:18.677" v="1231" actId="1076"/>
          <ac:picMkLst>
            <pc:docMk/>
            <pc:sldMk cId="453049434" sldId="269"/>
            <ac:picMk id="11" creationId="{B56384D6-242E-0972-FBD5-A2032577F204}"/>
          </ac:picMkLst>
        </pc:picChg>
        <pc:picChg chg="add mod">
          <ac:chgData name="Carmela Giglio" userId="7679140d-bd07-413c-9776-149d801d25e1" providerId="ADAL" clId="{6CD692AA-3898-4D3C-A8E4-5A0E1676E5D9}" dt="2024-03-15T16:09:26.510" v="1233" actId="1076"/>
          <ac:picMkLst>
            <pc:docMk/>
            <pc:sldMk cId="453049434" sldId="269"/>
            <ac:picMk id="13" creationId="{8EDEFEBC-28A3-3BF3-3B19-8B75A275DBC3}"/>
          </ac:picMkLst>
        </pc:pic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D02F6-AA4D-A484-7B48-26263DDFD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381B3D-9FFD-38B7-12B7-BFB8FD3D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EEEE73-B93A-B2BD-3950-27D546A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9FBAD-AF11-725D-05AB-2CF3284B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DE523-0B02-5B9D-FF58-3B0652F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7E1CB8D6-5D52-4A72-4068-BE8D5BF53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722DA8-6E7F-E3F8-125E-9D2A519CB9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3D91F7-8FD6-648A-7A13-D1DD06C3EE3E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/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/>
                </a:solidFill>
              </a:rPr>
              <a:t>SpA</a:t>
            </a:r>
            <a:r>
              <a:rPr lang="it-IT" sz="1200" b="0" dirty="0">
                <a:solidFill>
                  <a:schemeClr val="tx1"/>
                </a:solidFill>
              </a:rPr>
              <a:t> Torino – BRAIN Volume C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FD08B0-B036-763D-4995-354CB2399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740AD2-A750-B050-521D-7F4AE16C1111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FFA2BC-B38E-CFED-76AC-9842D4B7E6C6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C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A696B6-F415-F447-6B99-1E40989FA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74" y="528320"/>
            <a:ext cx="356922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558FA75-6F43-303E-0D9C-AD23989474A4}"/>
              </a:ext>
            </a:extLst>
          </p:cNvPr>
          <p:cNvSpPr txBox="1">
            <a:spLocks/>
          </p:cNvSpPr>
          <p:nvPr/>
        </p:nvSpPr>
        <p:spPr>
          <a:xfrm>
            <a:off x="729531" y="202218"/>
            <a:ext cx="69145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3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L’escrezione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395E46B-C219-5A74-E1B6-768046137C79}"/>
              </a:ext>
            </a:extLst>
          </p:cNvPr>
          <p:cNvSpPr txBox="1">
            <a:spLocks/>
          </p:cNvSpPr>
          <p:nvPr/>
        </p:nvSpPr>
        <p:spPr>
          <a:xfrm>
            <a:off x="729531" y="1551853"/>
            <a:ext cx="6914569" cy="4555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Per mantenere in salute il nostro corpo dobbiamo rimuovere con regolarità le sostanze di scarto che vengono prodotte durante lo svolgimento delle funzioni vitali essenziali.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L’eliminazione delle sostanze di scarto si chiama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escrezione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 particolare, eliminiamo: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non digerito durante la nutrizione, grazie all’intestino;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gas di scarto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della respirazione, attraverso i polmoni;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alcuni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sali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 l’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acqua in eccesso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attraverso il sudore;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ammoniaca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e l’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emoglobina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che vengono smaltite dal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fegato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fegato produce in questo modo l’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una sostanza di scarto </a:t>
            </a:r>
            <a:b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che andrà a costituire parte dell’urina.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Tutti questi organi lavorano insieme per eliminare le sostanze che potrebbero essere dannose, ma l’apparato che è più coinvolto nell’eliminazione dei prodotti di scarto è l’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apparato escretore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Immagine 11" descr="Immagine che contiene persona, cielo, Viso umano, aria aperta&#10;&#10;Descrizione generata automaticamente">
            <a:extLst>
              <a:ext uri="{FF2B5EF4-FFF2-40B4-BE49-F238E27FC236}">
                <a16:creationId xmlns:a16="http://schemas.microsoft.com/office/drawing/2014/main" id="{CA3D2D21-9A2E-2550-064A-8FE4A0F0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73" y="1677791"/>
            <a:ext cx="4474466" cy="35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166" y="1527780"/>
            <a:ext cx="5015114" cy="337420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L’apparato escretore è formato da due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dalle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 urinarie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loro volta suddivise in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ureteri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vescica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uretra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sono organi a forma di fagiolo incaricati di filtrare il sangue e rimuovere l’acqua in eccesso. Situati nella parte posteriore dell’addome, i reni ricevono il sangue ricco di scarti tramite l’arteria renale e lo restituiscono purificato attraverso la vena renale. Sopra di essi si trovano le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ghiandole surrenali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regolano il bilancio idrico-salino.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8569F51-74A0-7C03-1A36-B5BAC23B776C}"/>
              </a:ext>
            </a:extLst>
          </p:cNvPr>
          <p:cNvSpPr txBox="1">
            <a:spLocks/>
          </p:cNvSpPr>
          <p:nvPr/>
        </p:nvSpPr>
        <p:spPr>
          <a:xfrm>
            <a:off x="733165" y="202217"/>
            <a:ext cx="9748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3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 e organi</a:t>
            </a:r>
          </a:p>
        </p:txBody>
      </p:sp>
      <p:pic>
        <p:nvPicPr>
          <p:cNvPr id="12" name="Immagine 11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F4D33AF-7374-C0A9-C44E-12F1C95C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38" y="944185"/>
            <a:ext cx="5111496" cy="54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166" y="1516579"/>
            <a:ext cx="4653026" cy="449828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rene è costituito da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zona corticale esterna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contiene circa un milione di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nefroni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 unità funzionali deputate al filtraggio del sangue, e da una zona midollare interna, con le piramidi di Malpighi.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nefrone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un tubo lungo e contorto che avvolge il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glomerulo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un gomitolo di capillari, dove avviene la filtrazione iniziale del sangue.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tubulo renale e nell’ansa di Henle avviene il riassorbimento delle sostanze utili, che rientrano nel sangue, mentre urea, acqua e sali non assorbiti si convogliano nel dotto collettore formando l’urina, che viene poi raccolta nella pelvi renale e indirizzata agli ureteri.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012C21-A287-1661-4ECD-EE3A133B8E33}"/>
              </a:ext>
            </a:extLst>
          </p:cNvPr>
          <p:cNvSpPr txBox="1">
            <a:spLocks/>
          </p:cNvSpPr>
          <p:nvPr/>
        </p:nvSpPr>
        <p:spPr>
          <a:xfrm>
            <a:off x="733165" y="202217"/>
            <a:ext cx="9748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3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 e organi</a:t>
            </a:r>
          </a:p>
        </p:txBody>
      </p:sp>
      <p:pic>
        <p:nvPicPr>
          <p:cNvPr id="14" name="Immagine 13" descr="Immagine che contiene Cervello&#10;&#10;Descrizione generata automaticamente">
            <a:extLst>
              <a:ext uri="{FF2B5EF4-FFF2-40B4-BE49-F238E27FC236}">
                <a16:creationId xmlns:a16="http://schemas.microsoft.com/office/drawing/2014/main" id="{3B23D5BF-B31B-CE1F-0C2B-F6F37BCA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78" y="202217"/>
            <a:ext cx="5787756" cy="3937518"/>
          </a:xfrm>
          <a:prstGeom prst="rect">
            <a:avLst/>
          </a:prstGeom>
        </p:spPr>
      </p:pic>
      <p:pic>
        <p:nvPicPr>
          <p:cNvPr id="10" name="Immagine 9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76D65FF9-1BC7-98BF-CAC8-D1F2740BD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19" y="3631295"/>
            <a:ext cx="2969215" cy="29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165" y="1541927"/>
            <a:ext cx="4333318" cy="449828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ureteri trasportano l’urina verso la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vescica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un organo muscolare elastico che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trattiene fino all’espulsione. </a:t>
            </a:r>
            <a:b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l’aumentare del volume urinario, recettori nervosi inviano segnali al cervello, scatenando lo stimolo ad urinare. La vescica si svuota grazie all’apertura dello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sfintere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un muscolo volontario che permette il rilascio dell’urina attraverso l’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uretra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3780ADB-07EF-631B-643E-A83DCF076C93}"/>
              </a:ext>
            </a:extLst>
          </p:cNvPr>
          <p:cNvSpPr txBox="1">
            <a:spLocks/>
          </p:cNvSpPr>
          <p:nvPr/>
        </p:nvSpPr>
        <p:spPr>
          <a:xfrm>
            <a:off x="733165" y="216364"/>
            <a:ext cx="9748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83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 e organi</a:t>
            </a:r>
          </a:p>
        </p:txBody>
      </p:sp>
      <p:pic>
        <p:nvPicPr>
          <p:cNvPr id="9" name="Immagine 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8C53311B-1173-93A4-2929-B8606439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68" y="1240078"/>
            <a:ext cx="5818505" cy="4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9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605CB-3E0F-48B0-A4D0-A8BA722FFB17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DF3C5616-BD97-455F-B2A4-5B2F1CE80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6EEBC-7479-4BA7-BEB0-31CD86C51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397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11</cp:revision>
  <dcterms:created xsi:type="dcterms:W3CDTF">2024-03-15T11:47:05Z</dcterms:created>
  <dcterms:modified xsi:type="dcterms:W3CDTF">2024-05-08T13:58:35Z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