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7D32B-9010-4D03-9E6C-0349E92CA4CE}" v="6" dt="2024-04-09T14:59:14.187"/>
    <p1510:client id="{72425324-EE29-41C6-9E9A-9017A692E336}" v="2" dt="2024-04-09T08:24:02.105"/>
    <p1510:client id="{D749E615-A54E-4149-8EA3-B2F34FB0199B}" v="4" dt="2024-04-09T11:46:48.732"/>
    <p1510:client id="{FFD23E6B-1F9C-45F5-8898-8F08AC846FA0}" v="1" dt="2024-04-09T09:51:09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FFD23E6B-1F9C-45F5-8898-8F08AC846FA0}"/>
    <pc:docChg chg="undo custSel addSld delSld modSld">
      <pc:chgData name="Carmela Giglio" userId="7679140d-bd07-413c-9776-149d801d25e1" providerId="ADAL" clId="{FFD23E6B-1F9C-45F5-8898-8F08AC846FA0}" dt="2024-04-09T11:26:03.398" v="673" actId="20577"/>
      <pc:docMkLst>
        <pc:docMk/>
      </pc:docMkLst>
      <pc:sldChg chg="modSp mod">
        <pc:chgData name="Carmela Giglio" userId="7679140d-bd07-413c-9776-149d801d25e1" providerId="ADAL" clId="{FFD23E6B-1F9C-45F5-8898-8F08AC846FA0}" dt="2024-04-09T08:48:17.806" v="1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FFD23E6B-1F9C-45F5-8898-8F08AC846FA0}" dt="2024-04-09T08:48:17.806" v="1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FFD23E6B-1F9C-45F5-8898-8F08AC846FA0}" dt="2024-04-09T09:11:59.015" v="90" actId="1076"/>
        <pc:sldMkLst>
          <pc:docMk/>
          <pc:sldMk cId="2711129071" sldId="257"/>
        </pc:sldMkLst>
        <pc:spChg chg="mod">
          <ac:chgData name="Carmela Giglio" userId="7679140d-bd07-413c-9776-149d801d25e1" providerId="ADAL" clId="{FFD23E6B-1F9C-45F5-8898-8F08AC846FA0}" dt="2024-04-09T09:01:11.086" v="33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11:23.168" v="79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09:08.410" v="64" actId="20577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09:08:53.676" v="59" actId="1076"/>
          <ac:picMkLst>
            <pc:docMk/>
            <pc:sldMk cId="2711129071" sldId="257"/>
            <ac:picMk id="6" creationId="{CA8485EC-1D8C-1501-48A4-BA95AFB2F3CC}"/>
          </ac:picMkLst>
        </pc:picChg>
        <pc:picChg chg="del">
          <ac:chgData name="Carmela Giglio" userId="7679140d-bd07-413c-9776-149d801d25e1" providerId="ADAL" clId="{FFD23E6B-1F9C-45F5-8898-8F08AC846FA0}" dt="2024-04-09T09:05:01.349" v="53" actId="478"/>
          <ac:picMkLst>
            <pc:docMk/>
            <pc:sldMk cId="2711129071" sldId="257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FFD23E6B-1F9C-45F5-8898-8F08AC846FA0}" dt="2024-04-09T09:11:35.075" v="81" actId="1076"/>
          <ac:picMkLst>
            <pc:docMk/>
            <pc:sldMk cId="2711129071" sldId="257"/>
            <ac:picMk id="9" creationId="{BD9FEF0B-6FC7-61D1-D41E-EC9016A27EF2}"/>
          </ac:picMkLst>
        </pc:picChg>
        <pc:picChg chg="add mod">
          <ac:chgData name="Carmela Giglio" userId="7679140d-bd07-413c-9776-149d801d25e1" providerId="ADAL" clId="{FFD23E6B-1F9C-45F5-8898-8F08AC846FA0}" dt="2024-04-09T09:11:59.015" v="90" actId="1076"/>
          <ac:picMkLst>
            <pc:docMk/>
            <pc:sldMk cId="2711129071" sldId="257"/>
            <ac:picMk id="11" creationId="{050F63D4-E053-DA17-25B3-78229614088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09:42:43.907" v="147" actId="1076"/>
        <pc:sldMkLst>
          <pc:docMk/>
          <pc:sldMk cId="3295014991" sldId="258"/>
        </pc:sldMkLst>
        <pc:spChg chg="mod">
          <ac:chgData name="Carmela Giglio" userId="7679140d-bd07-413c-9776-149d801d25e1" providerId="ADAL" clId="{FFD23E6B-1F9C-45F5-8898-8F08AC846FA0}" dt="2024-04-09T09:12:09.657" v="106" actId="20577"/>
          <ac:spMkLst>
            <pc:docMk/>
            <pc:sldMk cId="329501499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42:43.907" v="147" actId="1076"/>
          <ac:spMkLst>
            <pc:docMk/>
            <pc:sldMk cId="329501499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42:41.572" v="146" actId="20577"/>
          <ac:spMkLst>
            <pc:docMk/>
            <pc:sldMk cId="3295014991" sldId="258"/>
            <ac:spMk id="4" creationId="{BDCE6C7E-36D5-1B0C-AE7F-7286A49B757A}"/>
          </ac:spMkLst>
        </pc:spChg>
        <pc:picChg chg="del">
          <ac:chgData name="Carmela Giglio" userId="7679140d-bd07-413c-9776-149d801d25e1" providerId="ADAL" clId="{FFD23E6B-1F9C-45F5-8898-8F08AC846FA0}" dt="2024-04-09T09:41:19.831" v="114" actId="478"/>
          <ac:picMkLst>
            <pc:docMk/>
            <pc:sldMk cId="3295014991" sldId="258"/>
            <ac:picMk id="6" creationId="{CA8485EC-1D8C-1501-48A4-BA95AFB2F3CC}"/>
          </ac:picMkLst>
        </pc:picChg>
        <pc:picChg chg="add mod">
          <ac:chgData name="Carmela Giglio" userId="7679140d-bd07-413c-9776-149d801d25e1" providerId="ADAL" clId="{FFD23E6B-1F9C-45F5-8898-8F08AC846FA0}" dt="2024-04-09T09:42:39.444" v="144" actId="1076"/>
          <ac:picMkLst>
            <pc:docMk/>
            <pc:sldMk cId="3295014991" sldId="258"/>
            <ac:picMk id="7" creationId="{6051A446-7B22-7F5A-783A-6241E0BB4994}"/>
          </ac:picMkLst>
        </pc:picChg>
        <pc:picChg chg="del">
          <ac:chgData name="Carmela Giglio" userId="7679140d-bd07-413c-9776-149d801d25e1" providerId="ADAL" clId="{FFD23E6B-1F9C-45F5-8898-8F08AC846FA0}" dt="2024-04-09T09:13:14.784" v="107" actId="478"/>
          <ac:picMkLst>
            <pc:docMk/>
            <pc:sldMk cId="3295014991" sldId="258"/>
            <ac:picMk id="9" creationId="{BD9FEF0B-6FC7-61D1-D41E-EC9016A27EF2}"/>
          </ac:picMkLst>
        </pc:picChg>
        <pc:picChg chg="del">
          <ac:chgData name="Carmela Giglio" userId="7679140d-bd07-413c-9776-149d801d25e1" providerId="ADAL" clId="{FFD23E6B-1F9C-45F5-8898-8F08AC846FA0}" dt="2024-04-09T09:41:19.325" v="113" actId="478"/>
          <ac:picMkLst>
            <pc:docMk/>
            <pc:sldMk cId="3295014991" sldId="258"/>
            <ac:picMk id="11" creationId="{050F63D4-E053-DA17-25B3-78229614088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09:47:18.106" v="236" actId="14100"/>
        <pc:sldMkLst>
          <pc:docMk/>
          <pc:sldMk cId="764098667" sldId="259"/>
        </pc:sldMkLst>
        <pc:spChg chg="mod">
          <ac:chgData name="Carmela Giglio" userId="7679140d-bd07-413c-9776-149d801d25e1" providerId="ADAL" clId="{FFD23E6B-1F9C-45F5-8898-8F08AC846FA0}" dt="2024-04-09T09:42:58.613" v="160" actId="20577"/>
          <ac:spMkLst>
            <pc:docMk/>
            <pc:sldMk cId="764098667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47:18.106" v="236" actId="14100"/>
          <ac:spMkLst>
            <pc:docMk/>
            <pc:sldMk cId="764098667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46:49.252" v="221" actId="20577"/>
          <ac:spMkLst>
            <pc:docMk/>
            <pc:sldMk cId="764098667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09:47:07.485" v="230" actId="1076"/>
          <ac:picMkLst>
            <pc:docMk/>
            <pc:sldMk cId="764098667" sldId="259"/>
            <ac:picMk id="6" creationId="{D121FE3A-2955-FB8C-3A1E-5F840BA11E8F}"/>
          </ac:picMkLst>
        </pc:picChg>
        <pc:picChg chg="del">
          <ac:chgData name="Carmela Giglio" userId="7679140d-bd07-413c-9776-149d801d25e1" providerId="ADAL" clId="{FFD23E6B-1F9C-45F5-8898-8F08AC846FA0}" dt="2024-04-09T09:44:22.868" v="217" actId="478"/>
          <ac:picMkLst>
            <pc:docMk/>
            <pc:sldMk cId="764098667" sldId="259"/>
            <ac:picMk id="7" creationId="{6051A446-7B22-7F5A-783A-6241E0BB4994}"/>
          </ac:picMkLst>
        </pc:picChg>
      </pc:sldChg>
      <pc:sldChg chg="del">
        <pc:chgData name="Carmela Giglio" userId="7679140d-bd07-413c-9776-149d801d25e1" providerId="ADAL" clId="{FFD23E6B-1F9C-45F5-8898-8F08AC846FA0}" dt="2024-04-09T09:11:43.821" v="88" actId="47"/>
        <pc:sldMkLst>
          <pc:docMk/>
          <pc:sldMk cId="3252985739" sldId="259"/>
        </pc:sldMkLst>
      </pc:sldChg>
      <pc:sldChg chg="addSp delSp modSp add mod">
        <pc:chgData name="Carmela Giglio" userId="7679140d-bd07-413c-9776-149d801d25e1" providerId="ADAL" clId="{FFD23E6B-1F9C-45F5-8898-8F08AC846FA0}" dt="2024-04-09T09:52:53.764" v="350" actId="14100"/>
        <pc:sldMkLst>
          <pc:docMk/>
          <pc:sldMk cId="191879664" sldId="260"/>
        </pc:sldMkLst>
        <pc:spChg chg="mod">
          <ac:chgData name="Carmela Giglio" userId="7679140d-bd07-413c-9776-149d801d25e1" providerId="ADAL" clId="{FFD23E6B-1F9C-45F5-8898-8F08AC846FA0}" dt="2024-04-09T09:50:19.803" v="296" actId="1076"/>
          <ac:spMkLst>
            <pc:docMk/>
            <pc:sldMk cId="191879664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52:20.891" v="340" actId="1076"/>
          <ac:spMkLst>
            <pc:docMk/>
            <pc:sldMk cId="19187966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50:41.653" v="303" actId="20577"/>
          <ac:spMkLst>
            <pc:docMk/>
            <pc:sldMk cId="191879664" sldId="260"/>
            <ac:spMk id="4" creationId="{BDCE6C7E-36D5-1B0C-AE7F-7286A49B757A}"/>
          </ac:spMkLst>
        </pc:spChg>
        <pc:spChg chg="add mod">
          <ac:chgData name="Carmela Giglio" userId="7679140d-bd07-413c-9776-149d801d25e1" providerId="ADAL" clId="{FFD23E6B-1F9C-45F5-8898-8F08AC846FA0}" dt="2024-04-09T09:52:53.764" v="350" actId="14100"/>
          <ac:spMkLst>
            <pc:docMk/>
            <pc:sldMk cId="191879664" sldId="260"/>
            <ac:spMk id="10" creationId="{40C7A227-90EE-4699-1454-D3E870EE52DA}"/>
          </ac:spMkLst>
        </pc:spChg>
        <pc:picChg chg="del">
          <ac:chgData name="Carmela Giglio" userId="7679140d-bd07-413c-9776-149d801d25e1" providerId="ADAL" clId="{FFD23E6B-1F9C-45F5-8898-8F08AC846FA0}" dt="2024-04-09T09:48:51.610" v="256" actId="478"/>
          <ac:picMkLst>
            <pc:docMk/>
            <pc:sldMk cId="191879664" sldId="260"/>
            <ac:picMk id="6" creationId="{D121FE3A-2955-FB8C-3A1E-5F840BA11E8F}"/>
          </ac:picMkLst>
        </pc:picChg>
        <pc:picChg chg="add del mod">
          <ac:chgData name="Carmela Giglio" userId="7679140d-bd07-413c-9776-149d801d25e1" providerId="ADAL" clId="{FFD23E6B-1F9C-45F5-8898-8F08AC846FA0}" dt="2024-04-09T09:49:44.815" v="272" actId="478"/>
          <ac:picMkLst>
            <pc:docMk/>
            <pc:sldMk cId="191879664" sldId="260"/>
            <ac:picMk id="7" creationId="{402AC986-F108-83B4-7887-AAE81FE0120A}"/>
          </ac:picMkLst>
        </pc:picChg>
        <pc:picChg chg="add mod">
          <ac:chgData name="Carmela Giglio" userId="7679140d-bd07-413c-9776-149d801d25e1" providerId="ADAL" clId="{FFD23E6B-1F9C-45F5-8898-8F08AC846FA0}" dt="2024-04-09T09:52:00.756" v="336" actId="1076"/>
          <ac:picMkLst>
            <pc:docMk/>
            <pc:sldMk cId="191879664" sldId="260"/>
            <ac:picMk id="9" creationId="{D785E1E4-3072-220E-C2D9-B256E6536FF4}"/>
          </ac:picMkLst>
        </pc:picChg>
      </pc:sldChg>
      <pc:sldChg chg="del">
        <pc:chgData name="Carmela Giglio" userId="7679140d-bd07-413c-9776-149d801d25e1" providerId="ADAL" clId="{FFD23E6B-1F9C-45F5-8898-8F08AC846FA0}" dt="2024-04-09T09:11:41.885" v="84" actId="47"/>
        <pc:sldMkLst>
          <pc:docMk/>
          <pc:sldMk cId="3480076370" sldId="260"/>
        </pc:sldMkLst>
      </pc:sldChg>
      <pc:sldChg chg="del">
        <pc:chgData name="Carmela Giglio" userId="7679140d-bd07-413c-9776-149d801d25e1" providerId="ADAL" clId="{FFD23E6B-1F9C-45F5-8898-8F08AC846FA0}" dt="2024-04-09T09:11:40.659" v="82" actId="47"/>
        <pc:sldMkLst>
          <pc:docMk/>
          <pc:sldMk cId="326727637" sldId="261"/>
        </pc:sldMkLst>
      </pc:sldChg>
      <pc:sldChg chg="addSp delSp modSp add mod">
        <pc:chgData name="Carmela Giglio" userId="7679140d-bd07-413c-9776-149d801d25e1" providerId="ADAL" clId="{FFD23E6B-1F9C-45F5-8898-8F08AC846FA0}" dt="2024-04-09T10:02:41.701" v="543" actId="14100"/>
        <pc:sldMkLst>
          <pc:docMk/>
          <pc:sldMk cId="566362006" sldId="261"/>
        </pc:sldMkLst>
        <pc:spChg chg="mod">
          <ac:chgData name="Carmela Giglio" userId="7679140d-bd07-413c-9776-149d801d25e1" providerId="ADAL" clId="{FFD23E6B-1F9C-45F5-8898-8F08AC846FA0}" dt="2024-04-09T10:02:41.701" v="543" actId="14100"/>
          <ac:spMkLst>
            <pc:docMk/>
            <pc:sldMk cId="566362006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0:00:58.421" v="496" actId="20577"/>
          <ac:spMkLst>
            <pc:docMk/>
            <pc:sldMk cId="566362006" sldId="261"/>
            <ac:spMk id="4" creationId="{BDCE6C7E-36D5-1B0C-AE7F-7286A49B757A}"/>
          </ac:spMkLst>
        </pc:spChg>
        <pc:spChg chg="del">
          <ac:chgData name="Carmela Giglio" userId="7679140d-bd07-413c-9776-149d801d25e1" providerId="ADAL" clId="{FFD23E6B-1F9C-45F5-8898-8F08AC846FA0}" dt="2024-04-09T09:53:12.680" v="358" actId="478"/>
          <ac:spMkLst>
            <pc:docMk/>
            <pc:sldMk cId="566362006" sldId="261"/>
            <ac:spMk id="10" creationId="{40C7A227-90EE-4699-1454-D3E870EE52DA}"/>
          </ac:spMkLst>
        </pc:spChg>
        <pc:picChg chg="add mod">
          <ac:chgData name="Carmela Giglio" userId="7679140d-bd07-413c-9776-149d801d25e1" providerId="ADAL" clId="{FFD23E6B-1F9C-45F5-8898-8F08AC846FA0}" dt="2024-04-09T10:02:33.068" v="540" actId="14100"/>
          <ac:picMkLst>
            <pc:docMk/>
            <pc:sldMk cId="566362006" sldId="261"/>
            <ac:picMk id="6" creationId="{E88A55D0-0EF4-7359-F892-0C9047FE4194}"/>
          </ac:picMkLst>
        </pc:picChg>
        <pc:picChg chg="del">
          <ac:chgData name="Carmela Giglio" userId="7679140d-bd07-413c-9776-149d801d25e1" providerId="ADAL" clId="{FFD23E6B-1F9C-45F5-8898-8F08AC846FA0}" dt="2024-04-09T09:53:08.292" v="352" actId="478"/>
          <ac:picMkLst>
            <pc:docMk/>
            <pc:sldMk cId="566362006" sldId="261"/>
            <ac:picMk id="9" creationId="{D785E1E4-3072-220E-C2D9-B256E6536FF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10:04:20.508" v="590" actId="1076"/>
        <pc:sldMkLst>
          <pc:docMk/>
          <pc:sldMk cId="616763531" sldId="262"/>
        </pc:sldMkLst>
        <pc:spChg chg="mod">
          <ac:chgData name="Carmela Giglio" userId="7679140d-bd07-413c-9776-149d801d25e1" providerId="ADAL" clId="{FFD23E6B-1F9C-45F5-8898-8F08AC846FA0}" dt="2024-04-09T10:04:05.644" v="585" actId="1076"/>
          <ac:spMkLst>
            <pc:docMk/>
            <pc:sldMk cId="616763531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0:03:38.077" v="573" actId="20577"/>
          <ac:spMkLst>
            <pc:docMk/>
            <pc:sldMk cId="616763531" sldId="262"/>
            <ac:spMk id="4" creationId="{BDCE6C7E-36D5-1B0C-AE7F-7286A49B757A}"/>
          </ac:spMkLst>
        </pc:spChg>
        <pc:picChg chg="del">
          <ac:chgData name="Carmela Giglio" userId="7679140d-bd07-413c-9776-149d801d25e1" providerId="ADAL" clId="{FFD23E6B-1F9C-45F5-8898-8F08AC846FA0}" dt="2024-04-09T10:03:25.067" v="569" actId="478"/>
          <ac:picMkLst>
            <pc:docMk/>
            <pc:sldMk cId="616763531" sldId="262"/>
            <ac:picMk id="6" creationId="{E88A55D0-0EF4-7359-F892-0C9047FE4194}"/>
          </ac:picMkLst>
        </pc:picChg>
        <pc:picChg chg="add del mod">
          <ac:chgData name="Carmela Giglio" userId="7679140d-bd07-413c-9776-149d801d25e1" providerId="ADAL" clId="{FFD23E6B-1F9C-45F5-8898-8F08AC846FA0}" dt="2024-04-09T10:04:08.957" v="588" actId="478"/>
          <ac:picMkLst>
            <pc:docMk/>
            <pc:sldMk cId="616763531" sldId="262"/>
            <ac:picMk id="7" creationId="{3D94DA03-2D63-0047-B689-1EE9E5DB0655}"/>
          </ac:picMkLst>
        </pc:picChg>
        <pc:picChg chg="add mod">
          <ac:chgData name="Carmela Giglio" userId="7679140d-bd07-413c-9776-149d801d25e1" providerId="ADAL" clId="{FFD23E6B-1F9C-45F5-8898-8F08AC846FA0}" dt="2024-04-09T10:04:20.508" v="590" actId="1076"/>
          <ac:picMkLst>
            <pc:docMk/>
            <pc:sldMk cId="616763531" sldId="262"/>
            <ac:picMk id="9" creationId="{818F9162-5F93-E93F-67D8-D8CF663CE735}"/>
          </ac:picMkLst>
        </pc:picChg>
      </pc:sldChg>
      <pc:sldChg chg="del">
        <pc:chgData name="Carmela Giglio" userId="7679140d-bd07-413c-9776-149d801d25e1" providerId="ADAL" clId="{FFD23E6B-1F9C-45F5-8898-8F08AC846FA0}" dt="2024-04-09T09:11:41.300" v="83" actId="47"/>
        <pc:sldMkLst>
          <pc:docMk/>
          <pc:sldMk cId="2045215464" sldId="262"/>
        </pc:sldMkLst>
      </pc:sldChg>
      <pc:sldChg chg="addSp delSp modSp add mod">
        <pc:chgData name="Carmela Giglio" userId="7679140d-bd07-413c-9776-149d801d25e1" providerId="ADAL" clId="{FFD23E6B-1F9C-45F5-8898-8F08AC846FA0}" dt="2024-04-09T11:26:03.398" v="673" actId="20577"/>
        <pc:sldMkLst>
          <pc:docMk/>
          <pc:sldMk cId="2631665035" sldId="263"/>
        </pc:sldMkLst>
        <pc:spChg chg="mod">
          <ac:chgData name="Carmela Giglio" userId="7679140d-bd07-413c-9776-149d801d25e1" providerId="ADAL" clId="{FFD23E6B-1F9C-45F5-8898-8F08AC846FA0}" dt="2024-04-09T10:04:49.675" v="634" actId="20577"/>
          <ac:spMkLst>
            <pc:docMk/>
            <pc:sldMk cId="2631665035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11:26:03.398" v="673" actId="20577"/>
          <ac:spMkLst>
            <pc:docMk/>
            <pc:sldMk cId="2631665035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1:25:53.116" v="667" actId="20577"/>
          <ac:spMkLst>
            <pc:docMk/>
            <pc:sldMk cId="2631665035" sldId="263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11:25:58.180" v="670" actId="1076"/>
          <ac:picMkLst>
            <pc:docMk/>
            <pc:sldMk cId="2631665035" sldId="263"/>
            <ac:picMk id="6" creationId="{BEC8F8A6-D4B7-1FC2-0E84-2BD413FD058B}"/>
          </ac:picMkLst>
        </pc:picChg>
        <pc:picChg chg="del">
          <ac:chgData name="Carmela Giglio" userId="7679140d-bd07-413c-9776-149d801d25e1" providerId="ADAL" clId="{FFD23E6B-1F9C-45F5-8898-8F08AC846FA0}" dt="2024-04-09T10:05:11.678" v="643" actId="478"/>
          <ac:picMkLst>
            <pc:docMk/>
            <pc:sldMk cId="2631665035" sldId="263"/>
            <ac:picMk id="9" creationId="{818F9162-5F93-E93F-67D8-D8CF663CE735}"/>
          </ac:picMkLst>
        </pc:picChg>
      </pc:sldChg>
      <pc:sldChg chg="del">
        <pc:chgData name="Carmela Giglio" userId="7679140d-bd07-413c-9776-149d801d25e1" providerId="ADAL" clId="{FFD23E6B-1F9C-45F5-8898-8F08AC846FA0}" dt="2024-04-09T09:11:42.302" v="85" actId="47"/>
        <pc:sldMkLst>
          <pc:docMk/>
          <pc:sldMk cId="3537384729" sldId="263"/>
        </pc:sldMkLst>
      </pc:sldChg>
      <pc:sldChg chg="del">
        <pc:chgData name="Carmela Giglio" userId="7679140d-bd07-413c-9776-149d801d25e1" providerId="ADAL" clId="{FFD23E6B-1F9C-45F5-8898-8F08AC846FA0}" dt="2024-04-09T09:11:42.919" v="86" actId="47"/>
        <pc:sldMkLst>
          <pc:docMk/>
          <pc:sldMk cId="3136467444" sldId="264"/>
        </pc:sldMkLst>
      </pc:sldChg>
      <pc:sldChg chg="del">
        <pc:chgData name="Carmela Giglio" userId="7679140d-bd07-413c-9776-149d801d25e1" providerId="ADAL" clId="{FFD23E6B-1F9C-45F5-8898-8F08AC846FA0}" dt="2024-04-09T09:11:43.388" v="87" actId="47"/>
        <pc:sldMkLst>
          <pc:docMk/>
          <pc:sldMk cId="1397352635" sldId="265"/>
        </pc:sldMkLst>
      </pc:sldChg>
    </pc:docChg>
  </pc:docChgLst>
  <pc:docChgLst>
    <pc:chgData name="Carmela Giglio" userId="7679140d-bd07-413c-9776-149d801d25e1" providerId="ADAL" clId="{72425324-EE29-41C6-9E9A-9017A692E336}"/>
    <pc:docChg chg="undo custSel addSld delSld modSld sldOrd">
      <pc:chgData name="Carmela Giglio" userId="7679140d-bd07-413c-9776-149d801d25e1" providerId="ADAL" clId="{72425324-EE29-41C6-9E9A-9017A692E336}" dt="2024-04-09T08:46:24.036" v="847" actId="1076"/>
      <pc:docMkLst>
        <pc:docMk/>
      </pc:docMkLst>
      <pc:sldChg chg="modSp mod">
        <pc:chgData name="Carmela Giglio" userId="7679140d-bd07-413c-9776-149d801d25e1" providerId="ADAL" clId="{72425324-EE29-41C6-9E9A-9017A692E336}" dt="2024-04-05T14:52:23.584" v="12" actId="20577"/>
        <pc:sldMkLst>
          <pc:docMk/>
          <pc:sldMk cId="594806665" sldId="256"/>
        </pc:sldMkLst>
        <pc:spChg chg="mod">
          <ac:chgData name="Carmela Giglio" userId="7679140d-bd07-413c-9776-149d801d25e1" providerId="ADAL" clId="{72425324-EE29-41C6-9E9A-9017A692E336}" dt="2024-04-05T14:52:23.584" v="12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72425324-EE29-41C6-9E9A-9017A692E336}" dt="2024-04-09T08:45:55.257" v="842" actId="6549"/>
        <pc:sldMkLst>
          <pc:docMk/>
          <pc:sldMk cId="2711129071" sldId="257"/>
        </pc:sldMkLst>
        <pc:spChg chg="mod">
          <ac:chgData name="Carmela Giglio" userId="7679140d-bd07-413c-9776-149d801d25e1" providerId="ADAL" clId="{72425324-EE29-41C6-9E9A-9017A692E336}" dt="2024-04-08T10:50:02.215" v="49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5:55.257" v="842" actId="6549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7:39:53.787" v="280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8T10:50:16.068" v="52" actId="478"/>
          <ac:picMkLst>
            <pc:docMk/>
            <pc:sldMk cId="2711129071" sldId="257"/>
            <ac:picMk id="6" creationId="{2E3D61BA-D9BF-37B7-8CDB-739B35990E51}"/>
          </ac:picMkLst>
        </pc:picChg>
        <pc:picChg chg="add mod">
          <ac:chgData name="Carmela Giglio" userId="7679140d-bd07-413c-9776-149d801d25e1" providerId="ADAL" clId="{72425324-EE29-41C6-9E9A-9017A692E336}" dt="2024-04-08T13:02:28.387" v="106" actId="1076"/>
          <ac:picMkLst>
            <pc:docMk/>
            <pc:sldMk cId="2711129071" sldId="257"/>
            <ac:picMk id="7" creationId="{F6FB1C7C-8E94-0004-A279-1A7ECCA93DCD}"/>
          </ac:picMkLst>
        </pc:picChg>
      </pc:sldChg>
      <pc:sldChg chg="del">
        <pc:chgData name="Carmela Giglio" userId="7679140d-bd07-413c-9776-149d801d25e1" providerId="ADAL" clId="{72425324-EE29-41C6-9E9A-9017A692E336}" dt="2024-04-05T14:52:46.328" v="35" actId="47"/>
        <pc:sldMkLst>
          <pc:docMk/>
          <pc:sldMk cId="2281607561" sldId="258"/>
        </pc:sldMkLst>
      </pc:sldChg>
      <pc:sldChg chg="addSp delSp modSp add del mod">
        <pc:chgData name="Carmela Giglio" userId="7679140d-bd07-413c-9776-149d801d25e1" providerId="ADAL" clId="{72425324-EE29-41C6-9E9A-9017A692E336}" dt="2024-04-09T08:13:40.728" v="429" actId="47"/>
        <pc:sldMkLst>
          <pc:docMk/>
          <pc:sldMk cId="3502574338" sldId="258"/>
        </pc:sldMkLst>
        <pc:spChg chg="mod">
          <ac:chgData name="Carmela Giglio" userId="7679140d-bd07-413c-9776-149d801d25e1" providerId="ADAL" clId="{72425324-EE29-41C6-9E9A-9017A692E336}" dt="2024-04-08T13:02:50.075" v="139" actId="20577"/>
          <ac:spMkLst>
            <pc:docMk/>
            <pc:sldMk cId="3502574338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8T13:11:06.101" v="184" actId="20577"/>
          <ac:spMkLst>
            <pc:docMk/>
            <pc:sldMk cId="3502574338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8T13:10:10.719" v="163" actId="20577"/>
          <ac:spMkLst>
            <pc:docMk/>
            <pc:sldMk cId="3502574338" sldId="258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72425324-EE29-41C6-9E9A-9017A692E336}" dt="2024-04-08T13:09:48.659" v="157" actId="478"/>
          <ac:picMkLst>
            <pc:docMk/>
            <pc:sldMk cId="3502574338" sldId="258"/>
            <ac:picMk id="6" creationId="{A18550EC-6CD3-E544-3000-99F665E89399}"/>
          </ac:picMkLst>
        </pc:picChg>
        <pc:picChg chg="del">
          <ac:chgData name="Carmela Giglio" userId="7679140d-bd07-413c-9776-149d801d25e1" providerId="ADAL" clId="{72425324-EE29-41C6-9E9A-9017A692E336}" dt="2024-04-08T13:08:27.415" v="144" actId="478"/>
          <ac:picMkLst>
            <pc:docMk/>
            <pc:sldMk cId="3502574338" sldId="258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72425324-EE29-41C6-9E9A-9017A692E336}" dt="2024-04-08T13:11:10.763" v="187" actId="1076"/>
          <ac:picMkLst>
            <pc:docMk/>
            <pc:sldMk cId="3502574338" sldId="258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5.103" v="33" actId="47"/>
        <pc:sldMkLst>
          <pc:docMk/>
          <pc:sldMk cId="151327625" sldId="259"/>
        </pc:sldMkLst>
      </pc:sldChg>
      <pc:sldChg chg="addSp delSp modSp add mod">
        <pc:chgData name="Carmela Giglio" userId="7679140d-bd07-413c-9776-149d801d25e1" providerId="ADAL" clId="{72425324-EE29-41C6-9E9A-9017A692E336}" dt="2024-04-09T08:46:05.923" v="845" actId="1076"/>
        <pc:sldMkLst>
          <pc:docMk/>
          <pc:sldMk cId="3252985739" sldId="259"/>
        </pc:sldMkLst>
        <pc:spChg chg="mod">
          <ac:chgData name="Carmela Giglio" userId="7679140d-bd07-413c-9776-149d801d25e1" providerId="ADAL" clId="{72425324-EE29-41C6-9E9A-9017A692E336}" dt="2024-04-09T07:49:13.195" v="345" actId="1076"/>
          <ac:spMkLst>
            <pc:docMk/>
            <pc:sldMk cId="3252985739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6:03.468" v="843" actId="14100"/>
          <ac:spMkLst>
            <pc:docMk/>
            <pc:sldMk cId="325298573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18:32.277" v="434" actId="20577"/>
          <ac:spMkLst>
            <pc:docMk/>
            <pc:sldMk cId="3252985739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6:05.923" v="845" actId="1076"/>
          <ac:picMkLst>
            <pc:docMk/>
            <pc:sldMk cId="3252985739" sldId="259"/>
            <ac:picMk id="6" creationId="{6ED3525B-5359-9909-4D5F-C8FA73BB00F0}"/>
          </ac:picMkLst>
        </pc:picChg>
        <pc:picChg chg="del mod">
          <ac:chgData name="Carmela Giglio" userId="7679140d-bd07-413c-9776-149d801d25e1" providerId="ADAL" clId="{72425324-EE29-41C6-9E9A-9017A692E336}" dt="2024-04-09T08:18:20.060" v="431" actId="478"/>
          <ac:picMkLst>
            <pc:docMk/>
            <pc:sldMk cId="3252985739" sldId="259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6.862" v="36" actId="47"/>
        <pc:sldMkLst>
          <pc:docMk/>
          <pc:sldMk cId="3262701833" sldId="260"/>
        </pc:sldMkLst>
      </pc:sldChg>
      <pc:sldChg chg="addSp delSp modSp add mod ord">
        <pc:chgData name="Carmela Giglio" userId="7679140d-bd07-413c-9776-149d801d25e1" providerId="ADAL" clId="{72425324-EE29-41C6-9E9A-9017A692E336}" dt="2024-04-09T08:36:41.789" v="673" actId="20577"/>
        <pc:sldMkLst>
          <pc:docMk/>
          <pc:sldMk cId="3480076370" sldId="260"/>
        </pc:sldMkLst>
        <pc:spChg chg="mod">
          <ac:chgData name="Carmela Giglio" userId="7679140d-bd07-413c-9776-149d801d25e1" providerId="ADAL" clId="{72425324-EE29-41C6-9E9A-9017A692E336}" dt="2024-04-09T08:35:17.562" v="650" actId="20577"/>
          <ac:spMkLst>
            <pc:docMk/>
            <pc:sldMk cId="3480076370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36:24.525" v="669" actId="14100"/>
          <ac:spMkLst>
            <pc:docMk/>
            <pc:sldMk cId="3480076370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6:41.789" v="673" actId="20577"/>
          <ac:spMkLst>
            <pc:docMk/>
            <pc:sldMk cId="3480076370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6:37.363" v="671" actId="1076"/>
          <ac:picMkLst>
            <pc:docMk/>
            <pc:sldMk cId="3480076370" sldId="260"/>
            <ac:picMk id="6" creationId="{8FD18B2C-7FC1-CFBA-44D9-E35B82A65EA9}"/>
          </ac:picMkLst>
        </pc:picChg>
        <pc:picChg chg="del">
          <ac:chgData name="Carmela Giglio" userId="7679140d-bd07-413c-9776-149d801d25e1" providerId="ADAL" clId="{72425324-EE29-41C6-9E9A-9017A692E336}" dt="2024-04-08T15:45:01.363" v="190" actId="478"/>
          <ac:picMkLst>
            <pc:docMk/>
            <pc:sldMk cId="3480076370" sldId="260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23:40.486" v="527" actId="113"/>
        <pc:sldMkLst>
          <pc:docMk/>
          <pc:sldMk cId="326727637" sldId="261"/>
        </pc:sldMkLst>
        <pc:spChg chg="mod">
          <ac:chgData name="Carmela Giglio" userId="7679140d-bd07-413c-9776-149d801d25e1" providerId="ADAL" clId="{72425324-EE29-41C6-9E9A-9017A692E336}" dt="2024-04-09T08:23:40.486" v="527" actId="113"/>
          <ac:spMkLst>
            <pc:docMk/>
            <pc:sldMk cId="326727637" sldId="261"/>
            <ac:spMk id="3" creationId="{625B88BB-CDA6-E4CC-64C3-0D2611428026}"/>
          </ac:spMkLst>
        </pc:spChg>
        <pc:spChg chg="add mod">
          <ac:chgData name="Carmela Giglio" userId="7679140d-bd07-413c-9776-149d801d25e1" providerId="ADAL" clId="{72425324-EE29-41C6-9E9A-9017A692E336}" dt="2024-04-09T08:23:36.289" v="522" actId="1076"/>
          <ac:spMkLst>
            <pc:docMk/>
            <pc:sldMk cId="326727637" sldId="261"/>
            <ac:spMk id="5" creationId="{D4E82B96-AFE1-9B4B-7E1D-D6451D0C3F83}"/>
          </ac:spMkLst>
        </pc:spChg>
        <pc:picChg chg="mod">
          <ac:chgData name="Carmela Giglio" userId="7679140d-bd07-413c-9776-149d801d25e1" providerId="ADAL" clId="{72425324-EE29-41C6-9E9A-9017A692E336}" dt="2024-04-09T08:23:23.653" v="518" actId="1076"/>
          <ac:picMkLst>
            <pc:docMk/>
            <pc:sldMk cId="326727637" sldId="261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46:11.899" v="846" actId="1076"/>
        <pc:sldMkLst>
          <pc:docMk/>
          <pc:sldMk cId="2045215464" sldId="262"/>
        </pc:sldMkLst>
        <pc:spChg chg="mod">
          <ac:chgData name="Carmela Giglio" userId="7679140d-bd07-413c-9776-149d801d25e1" providerId="ADAL" clId="{72425324-EE29-41C6-9E9A-9017A692E336}" dt="2024-04-09T08:46:11.899" v="846" actId="1076"/>
          <ac:spMkLst>
            <pc:docMk/>
            <pc:sldMk cId="2045215464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0:44.144" v="573" actId="20577"/>
          <ac:spMkLst>
            <pc:docMk/>
            <pc:sldMk cId="2045215464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5:09.796" v="625" actId="1076"/>
          <ac:picMkLst>
            <pc:docMk/>
            <pc:sldMk cId="2045215464" sldId="262"/>
            <ac:picMk id="6" creationId="{F5B25A5F-C9C2-4A06-21A1-CC5357D6D2AA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2:35.545" v="745" actId="1076"/>
        <pc:sldMkLst>
          <pc:docMk/>
          <pc:sldMk cId="3537384729" sldId="263"/>
        </pc:sldMkLst>
        <pc:spChg chg="mod">
          <ac:chgData name="Carmela Giglio" userId="7679140d-bd07-413c-9776-149d801d25e1" providerId="ADAL" clId="{72425324-EE29-41C6-9E9A-9017A692E336}" dt="2024-04-09T08:36:51.856" v="687" actId="20577"/>
          <ac:spMkLst>
            <pc:docMk/>
            <pc:sldMk cId="3537384729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2:33.413" v="743" actId="14100"/>
          <ac:spMkLst>
            <pc:docMk/>
            <pc:sldMk cId="3537384729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2:25.533" v="737" actId="20577"/>
          <ac:spMkLst>
            <pc:docMk/>
            <pc:sldMk cId="3537384729" sldId="263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9T08:39:48.513" v="688" actId="478"/>
          <ac:picMkLst>
            <pc:docMk/>
            <pc:sldMk cId="3537384729" sldId="263"/>
            <ac:picMk id="6" creationId="{8FD18B2C-7FC1-CFBA-44D9-E35B82A65EA9}"/>
          </ac:picMkLst>
        </pc:picChg>
        <pc:picChg chg="add mod">
          <ac:chgData name="Carmela Giglio" userId="7679140d-bd07-413c-9776-149d801d25e1" providerId="ADAL" clId="{72425324-EE29-41C6-9E9A-9017A692E336}" dt="2024-04-09T08:42:35.545" v="745" actId="1076"/>
          <ac:picMkLst>
            <pc:docMk/>
            <pc:sldMk cId="3537384729" sldId="263"/>
            <ac:picMk id="7" creationId="{DBC452AE-F29C-CE71-0801-237FC4427EEA}"/>
          </ac:picMkLst>
        </pc:picChg>
        <pc:picChg chg="add mod">
          <ac:chgData name="Carmela Giglio" userId="7679140d-bd07-413c-9776-149d801d25e1" providerId="ADAL" clId="{72425324-EE29-41C6-9E9A-9017A692E336}" dt="2024-04-09T08:42:34.801" v="744" actId="1076"/>
          <ac:picMkLst>
            <pc:docMk/>
            <pc:sldMk cId="3537384729" sldId="263"/>
            <ac:picMk id="9" creationId="{132368BC-9CDB-4234-C30D-3D16344950E5}"/>
          </ac:picMkLst>
        </pc:picChg>
      </pc:sldChg>
      <pc:sldChg chg="del">
        <pc:chgData name="Carmela Giglio" userId="7679140d-bd07-413c-9776-149d801d25e1" providerId="ADAL" clId="{72425324-EE29-41C6-9E9A-9017A692E336}" dt="2024-04-05T14:52:45.727" v="34" actId="47"/>
        <pc:sldMkLst>
          <pc:docMk/>
          <pc:sldMk cId="4126688352" sldId="263"/>
        </pc:sldMkLst>
      </pc:sldChg>
      <pc:sldChg chg="addSp modSp add mod">
        <pc:chgData name="Carmela Giglio" userId="7679140d-bd07-413c-9776-149d801d25e1" providerId="ADAL" clId="{72425324-EE29-41C6-9E9A-9017A692E336}" dt="2024-04-09T08:43:50.301" v="768" actId="1076"/>
        <pc:sldMkLst>
          <pc:docMk/>
          <pc:sldMk cId="3136467444" sldId="264"/>
        </pc:sldMkLst>
        <pc:spChg chg="mod">
          <ac:chgData name="Carmela Giglio" userId="7679140d-bd07-413c-9776-149d801d25e1" providerId="ADAL" clId="{72425324-EE29-41C6-9E9A-9017A692E336}" dt="2024-04-09T08:43:45.077" v="762" actId="1076"/>
          <ac:spMkLst>
            <pc:docMk/>
            <pc:sldMk cId="3136467444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3:49.468" v="767" actId="20577"/>
          <ac:spMkLst>
            <pc:docMk/>
            <pc:sldMk cId="3136467444" sldId="264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3:50.301" v="768" actId="1076"/>
          <ac:picMkLst>
            <pc:docMk/>
            <pc:sldMk cId="3136467444" sldId="264"/>
            <ac:picMk id="6" creationId="{AE9BD74F-5F58-DCC8-8ECA-91A25252C494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6:24.036" v="847" actId="1076"/>
        <pc:sldMkLst>
          <pc:docMk/>
          <pc:sldMk cId="1397352635" sldId="265"/>
        </pc:sldMkLst>
        <pc:spChg chg="mod">
          <ac:chgData name="Carmela Giglio" userId="7679140d-bd07-413c-9776-149d801d25e1" providerId="ADAL" clId="{72425324-EE29-41C6-9E9A-9017A692E336}" dt="2024-04-09T08:46:24.036" v="847" actId="1076"/>
          <ac:spMkLst>
            <pc:docMk/>
            <pc:sldMk cId="1397352635" sldId="265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5:02.170" v="797" actId="1076"/>
          <ac:spMkLst>
            <pc:docMk/>
            <pc:sldMk cId="1397352635" sldId="265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72425324-EE29-41C6-9E9A-9017A692E336}" dt="2024-04-09T08:44:54.860" v="785" actId="478"/>
          <ac:spMkLst>
            <pc:docMk/>
            <pc:sldMk cId="1397352635" sldId="265"/>
            <ac:spMk id="6" creationId="{489A6D9E-4C87-BA6C-3EF9-A27F84DB42D1}"/>
          </ac:spMkLst>
        </pc:spChg>
      </pc:sldChg>
    </pc:docChg>
  </pc:docChgLst>
  <pc:docChgLst>
    <pc:chgData name="Carmela Giglio" userId="7679140d-bd07-413c-9776-149d801d25e1" providerId="ADAL" clId="{0137D32B-9010-4D03-9E6C-0349E92CA4CE}"/>
    <pc:docChg chg="undo custSel addSld delSld modSld">
      <pc:chgData name="Carmela Giglio" userId="7679140d-bd07-413c-9776-149d801d25e1" providerId="ADAL" clId="{0137D32B-9010-4D03-9E6C-0349E92CA4CE}" dt="2024-04-09T15:16:31.062" v="1051" actId="1076"/>
      <pc:docMkLst>
        <pc:docMk/>
      </pc:docMkLst>
      <pc:sldChg chg="modSp mod">
        <pc:chgData name="Carmela Giglio" userId="7679140d-bd07-413c-9776-149d801d25e1" providerId="ADAL" clId="{0137D32B-9010-4D03-9E6C-0349E92CA4CE}" dt="2024-04-09T12:18:57.523" v="2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0137D32B-9010-4D03-9E6C-0349E92CA4CE}" dt="2024-04-09T12:18:57.523" v="2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0137D32B-9010-4D03-9E6C-0349E92CA4CE}" dt="2024-04-09T13:23:15.813" v="139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0137D32B-9010-4D03-9E6C-0349E92CA4CE}" dt="2024-04-09T12:19:38.562" v="52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3:23:15.813" v="139" actId="14100"/>
          <ac:spMkLst>
            <pc:docMk/>
            <pc:sldMk cId="2711129071" sldId="257"/>
            <ac:spMk id="3" creationId="{625B88BB-CDA6-E4CC-64C3-0D2611428026}"/>
          </ac:spMkLst>
        </pc:spChg>
        <pc:picChg chg="add mod modCrop">
          <ac:chgData name="Carmela Giglio" userId="7679140d-bd07-413c-9776-149d801d25e1" providerId="ADAL" clId="{0137D32B-9010-4D03-9E6C-0349E92CA4CE}" dt="2024-04-09T13:23:13.778" v="138" actId="1076"/>
          <ac:picMkLst>
            <pc:docMk/>
            <pc:sldMk cId="2711129071" sldId="257"/>
            <ac:picMk id="6" creationId="{5A8B65A4-6218-9BF0-B8E5-615D0B3CAE34}"/>
          </ac:picMkLst>
        </pc:picChg>
        <pc:picChg chg="del">
          <ac:chgData name="Carmela Giglio" userId="7679140d-bd07-413c-9776-149d801d25e1" providerId="ADAL" clId="{0137D32B-9010-4D03-9E6C-0349E92CA4CE}" dt="2024-04-09T12:19:48.984" v="59" actId="478"/>
          <ac:picMkLst>
            <pc:docMk/>
            <pc:sldMk cId="2711129071" sldId="257"/>
            <ac:picMk id="7" creationId="{539390CC-329E-D5D7-6944-CA7AA608DEBC}"/>
          </ac:picMkLst>
        </pc:picChg>
        <pc:picChg chg="del">
          <ac:chgData name="Carmela Giglio" userId="7679140d-bd07-413c-9776-149d801d25e1" providerId="ADAL" clId="{0137D32B-9010-4D03-9E6C-0349E92CA4CE}" dt="2024-04-09T12:19:49.338" v="60" actId="478"/>
          <ac:picMkLst>
            <pc:docMk/>
            <pc:sldMk cId="2711129071" sldId="257"/>
            <ac:picMk id="10" creationId="{EF8C156C-92C1-0C74-33B9-9BD79CD10F43}"/>
          </ac:picMkLst>
        </pc:picChg>
      </pc:sldChg>
      <pc:sldChg chg="addSp delSp modSp add mod">
        <pc:chgData name="Carmela Giglio" userId="7679140d-bd07-413c-9776-149d801d25e1" providerId="ADAL" clId="{0137D32B-9010-4D03-9E6C-0349E92CA4CE}" dt="2024-04-09T13:57:09.088" v="327" actId="1076"/>
        <pc:sldMkLst>
          <pc:docMk/>
          <pc:sldMk cId="1818983917" sldId="258"/>
        </pc:sldMkLst>
        <pc:spChg chg="mod">
          <ac:chgData name="Carmela Giglio" userId="7679140d-bd07-413c-9776-149d801d25e1" providerId="ADAL" clId="{0137D32B-9010-4D03-9E6C-0349E92CA4CE}" dt="2024-04-09T13:40:47.273" v="311" actId="1076"/>
          <ac:spMkLst>
            <pc:docMk/>
            <pc:sldMk cId="1818983917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3:41:24.106" v="325" actId="1076"/>
          <ac:spMkLst>
            <pc:docMk/>
            <pc:sldMk cId="1818983917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3:39:49.489" v="292" actId="20577"/>
          <ac:spMkLst>
            <pc:docMk/>
            <pc:sldMk cId="1818983917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0137D32B-9010-4D03-9E6C-0349E92CA4CE}" dt="2024-04-09T13:57:06.897" v="326" actId="14100"/>
          <ac:spMkLst>
            <pc:docMk/>
            <pc:sldMk cId="1818983917" sldId="258"/>
            <ac:spMk id="8" creationId="{3C33E648-9DE1-A098-E6E8-67E269767CAC}"/>
          </ac:spMkLst>
        </pc:spChg>
        <pc:picChg chg="del">
          <ac:chgData name="Carmela Giglio" userId="7679140d-bd07-413c-9776-149d801d25e1" providerId="ADAL" clId="{0137D32B-9010-4D03-9E6C-0349E92CA4CE}" dt="2024-04-09T13:24:29.274" v="171" actId="478"/>
          <ac:picMkLst>
            <pc:docMk/>
            <pc:sldMk cId="1818983917" sldId="258"/>
            <ac:picMk id="6" creationId="{5A8B65A4-6218-9BF0-B8E5-615D0B3CAE34}"/>
          </ac:picMkLst>
        </pc:picChg>
        <pc:picChg chg="add mod">
          <ac:chgData name="Carmela Giglio" userId="7679140d-bd07-413c-9776-149d801d25e1" providerId="ADAL" clId="{0137D32B-9010-4D03-9E6C-0349E92CA4CE}" dt="2024-04-09T13:57:09.088" v="327" actId="1076"/>
          <ac:picMkLst>
            <pc:docMk/>
            <pc:sldMk cId="1818983917" sldId="258"/>
            <ac:picMk id="7" creationId="{DCD9A14D-7AAC-7014-5807-DD385562FB6E}"/>
          </ac:picMkLst>
        </pc:picChg>
      </pc:sldChg>
      <pc:sldChg chg="del">
        <pc:chgData name="Carmela Giglio" userId="7679140d-bd07-413c-9776-149d801d25e1" providerId="ADAL" clId="{0137D32B-9010-4D03-9E6C-0349E92CA4CE}" dt="2024-04-09T13:23:20.244" v="140" actId="47"/>
        <pc:sldMkLst>
          <pc:docMk/>
          <pc:sldMk cId="89307797" sldId="259"/>
        </pc:sldMkLst>
      </pc:sldChg>
      <pc:sldChg chg="addSp delSp modSp add mod">
        <pc:chgData name="Carmela Giglio" userId="7679140d-bd07-413c-9776-149d801d25e1" providerId="ADAL" clId="{0137D32B-9010-4D03-9E6C-0349E92CA4CE}" dt="2024-04-09T15:03:26.066" v="824" actId="20577"/>
        <pc:sldMkLst>
          <pc:docMk/>
          <pc:sldMk cId="2105401899" sldId="259"/>
        </pc:sldMkLst>
        <pc:spChg chg="mod">
          <ac:chgData name="Carmela Giglio" userId="7679140d-bd07-413c-9776-149d801d25e1" providerId="ADAL" clId="{0137D32B-9010-4D03-9E6C-0349E92CA4CE}" dt="2024-04-09T13:57:47.261" v="338" actId="20577"/>
          <ac:spMkLst>
            <pc:docMk/>
            <pc:sldMk cId="2105401899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4:40:51.051" v="409" actId="20577"/>
          <ac:spMkLst>
            <pc:docMk/>
            <pc:sldMk cId="210540189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5:03:26.066" v="824" actId="20577"/>
          <ac:spMkLst>
            <pc:docMk/>
            <pc:sldMk cId="2105401899" sldId="259"/>
            <ac:spMk id="4" creationId="{BDCE6C7E-36D5-1B0C-AE7F-7286A49B757A}"/>
          </ac:spMkLst>
        </pc:spChg>
        <pc:spChg chg="del">
          <ac:chgData name="Carmela Giglio" userId="7679140d-bd07-413c-9776-149d801d25e1" providerId="ADAL" clId="{0137D32B-9010-4D03-9E6C-0349E92CA4CE}" dt="2024-04-09T14:07:17.201" v="347" actId="478"/>
          <ac:spMkLst>
            <pc:docMk/>
            <pc:sldMk cId="2105401899" sldId="259"/>
            <ac:spMk id="8" creationId="{3C33E648-9DE1-A098-E6E8-67E269767CAC}"/>
          </ac:spMkLst>
        </pc:spChg>
        <pc:picChg chg="add del mod">
          <ac:chgData name="Carmela Giglio" userId="7679140d-bd07-413c-9776-149d801d25e1" providerId="ADAL" clId="{0137D32B-9010-4D03-9E6C-0349E92CA4CE}" dt="2024-04-09T14:50:02.245" v="540" actId="21"/>
          <ac:picMkLst>
            <pc:docMk/>
            <pc:sldMk cId="2105401899" sldId="259"/>
            <ac:picMk id="6" creationId="{A3A613DC-1E24-B0E3-4E24-F7E0DBC951F5}"/>
          </ac:picMkLst>
        </pc:picChg>
        <pc:picChg chg="del">
          <ac:chgData name="Carmela Giglio" userId="7679140d-bd07-413c-9776-149d801d25e1" providerId="ADAL" clId="{0137D32B-9010-4D03-9E6C-0349E92CA4CE}" dt="2024-04-09T13:57:56.926" v="340" actId="478"/>
          <ac:picMkLst>
            <pc:docMk/>
            <pc:sldMk cId="2105401899" sldId="259"/>
            <ac:picMk id="7" creationId="{DCD9A14D-7AAC-7014-5807-DD385562FB6E}"/>
          </ac:picMkLst>
        </pc:picChg>
        <pc:picChg chg="add mod">
          <ac:chgData name="Carmela Giglio" userId="7679140d-bd07-413c-9776-149d801d25e1" providerId="ADAL" clId="{0137D32B-9010-4D03-9E6C-0349E92CA4CE}" dt="2024-04-09T15:03:15.764" v="793" actId="1076"/>
          <ac:picMkLst>
            <pc:docMk/>
            <pc:sldMk cId="2105401899" sldId="259"/>
            <ac:picMk id="10" creationId="{EDD4A1FD-9645-D12D-BA0E-F0B6D6CDE02D}"/>
          </ac:picMkLst>
        </pc:picChg>
      </pc:sldChg>
      <pc:sldChg chg="modSp add del mod">
        <pc:chgData name="Carmela Giglio" userId="7679140d-bd07-413c-9776-149d801d25e1" providerId="ADAL" clId="{0137D32B-9010-4D03-9E6C-0349E92CA4CE}" dt="2024-04-09T14:40:48.297" v="408" actId="47"/>
        <pc:sldMkLst>
          <pc:docMk/>
          <pc:sldMk cId="1697434826" sldId="260"/>
        </pc:sldMkLst>
        <pc:spChg chg="mod">
          <ac:chgData name="Carmela Giglio" userId="7679140d-bd07-413c-9776-149d801d25e1" providerId="ADAL" clId="{0137D32B-9010-4D03-9E6C-0349E92CA4CE}" dt="2024-04-09T14:15:36.192" v="385" actId="21"/>
          <ac:spMkLst>
            <pc:docMk/>
            <pc:sldMk cId="1697434826" sldId="260"/>
            <ac:spMk id="3" creationId="{625B88BB-CDA6-E4CC-64C3-0D2611428026}"/>
          </ac:spMkLst>
        </pc:spChg>
      </pc:sldChg>
      <pc:sldChg chg="del">
        <pc:chgData name="Carmela Giglio" userId="7679140d-bd07-413c-9776-149d801d25e1" providerId="ADAL" clId="{0137D32B-9010-4D03-9E6C-0349E92CA4CE}" dt="2024-04-09T13:23:20.930" v="141" actId="47"/>
        <pc:sldMkLst>
          <pc:docMk/>
          <pc:sldMk cId="3680724984" sldId="260"/>
        </pc:sldMkLst>
      </pc:sldChg>
      <pc:sldChg chg="addSp delSp modSp add mod">
        <pc:chgData name="Carmela Giglio" userId="7679140d-bd07-413c-9776-149d801d25e1" providerId="ADAL" clId="{0137D32B-9010-4D03-9E6C-0349E92CA4CE}" dt="2024-04-09T15:02:58.173" v="791" actId="1076"/>
        <pc:sldMkLst>
          <pc:docMk/>
          <pc:sldMk cId="2184988432" sldId="261"/>
        </pc:sldMkLst>
        <pc:spChg chg="mod">
          <ac:chgData name="Carmela Giglio" userId="7679140d-bd07-413c-9776-149d801d25e1" providerId="ADAL" clId="{0137D32B-9010-4D03-9E6C-0349E92CA4CE}" dt="2024-04-09T15:01:18.551" v="667" actId="14100"/>
          <ac:spMkLst>
            <pc:docMk/>
            <pc:sldMk cId="2184988432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5:02:45.760" v="780" actId="14100"/>
          <ac:spMkLst>
            <pc:docMk/>
            <pc:sldMk cId="2184988432" sldId="261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0137D32B-9010-4D03-9E6C-0349E92CA4CE}" dt="2024-04-09T15:01:28.999" v="671" actId="478"/>
          <ac:picMkLst>
            <pc:docMk/>
            <pc:sldMk cId="2184988432" sldId="261"/>
            <ac:picMk id="5" creationId="{A3A613DC-1E24-B0E3-4E24-F7E0DBC951F5}"/>
          </ac:picMkLst>
        </pc:picChg>
        <pc:picChg chg="del">
          <ac:chgData name="Carmela Giglio" userId="7679140d-bd07-413c-9776-149d801d25e1" providerId="ADAL" clId="{0137D32B-9010-4D03-9E6C-0349E92CA4CE}" dt="2024-04-09T14:40:54.904" v="411" actId="478"/>
          <ac:picMkLst>
            <pc:docMk/>
            <pc:sldMk cId="2184988432" sldId="261"/>
            <ac:picMk id="6" creationId="{A3A613DC-1E24-B0E3-4E24-F7E0DBC951F5}"/>
          </ac:picMkLst>
        </pc:picChg>
        <pc:picChg chg="add del mod">
          <ac:chgData name="Carmela Giglio" userId="7679140d-bd07-413c-9776-149d801d25e1" providerId="ADAL" clId="{0137D32B-9010-4D03-9E6C-0349E92CA4CE}" dt="2024-04-09T15:02:10.719" v="771" actId="478"/>
          <ac:picMkLst>
            <pc:docMk/>
            <pc:sldMk cId="2184988432" sldId="261"/>
            <ac:picMk id="8" creationId="{43BA2A0C-7AD1-6B11-308E-05F8DDE2FE7C}"/>
          </ac:picMkLst>
        </pc:picChg>
        <pc:picChg chg="add mod">
          <ac:chgData name="Carmela Giglio" userId="7679140d-bd07-413c-9776-149d801d25e1" providerId="ADAL" clId="{0137D32B-9010-4D03-9E6C-0349E92CA4CE}" dt="2024-04-09T15:02:46.530" v="781" actId="1076"/>
          <ac:picMkLst>
            <pc:docMk/>
            <pc:sldMk cId="2184988432" sldId="261"/>
            <ac:picMk id="10" creationId="{2FB3AE74-3C04-6FF8-BCB4-F47EC055D2CB}"/>
          </ac:picMkLst>
        </pc:picChg>
        <pc:picChg chg="add mod">
          <ac:chgData name="Carmela Giglio" userId="7679140d-bd07-413c-9776-149d801d25e1" providerId="ADAL" clId="{0137D32B-9010-4D03-9E6C-0349E92CA4CE}" dt="2024-04-09T15:02:53.414" v="787" actId="1076"/>
          <ac:picMkLst>
            <pc:docMk/>
            <pc:sldMk cId="2184988432" sldId="261"/>
            <ac:picMk id="12" creationId="{2EFD1BE6-983E-F127-C5D5-D4F932A7799F}"/>
          </ac:picMkLst>
        </pc:picChg>
        <pc:picChg chg="add mod">
          <ac:chgData name="Carmela Giglio" userId="7679140d-bd07-413c-9776-149d801d25e1" providerId="ADAL" clId="{0137D32B-9010-4D03-9E6C-0349E92CA4CE}" dt="2024-04-09T15:02:58.173" v="791" actId="1076"/>
          <ac:picMkLst>
            <pc:docMk/>
            <pc:sldMk cId="2184988432" sldId="261"/>
            <ac:picMk id="14" creationId="{97752239-8F26-1B89-93D1-7BC8229DA5B3}"/>
          </ac:picMkLst>
        </pc:picChg>
      </pc:sldChg>
      <pc:sldChg chg="del">
        <pc:chgData name="Carmela Giglio" userId="7679140d-bd07-413c-9776-149d801d25e1" providerId="ADAL" clId="{0137D32B-9010-4D03-9E6C-0349E92CA4CE}" dt="2024-04-09T13:23:21.911" v="142" actId="47"/>
        <pc:sldMkLst>
          <pc:docMk/>
          <pc:sldMk cId="4240425811" sldId="261"/>
        </pc:sldMkLst>
      </pc:sldChg>
      <pc:sldChg chg="addSp delSp modSp add mod">
        <pc:chgData name="Carmela Giglio" userId="7679140d-bd07-413c-9776-149d801d25e1" providerId="ADAL" clId="{0137D32B-9010-4D03-9E6C-0349E92CA4CE}" dt="2024-04-09T15:15:13.743" v="1011" actId="1076"/>
        <pc:sldMkLst>
          <pc:docMk/>
          <pc:sldMk cId="3991165554" sldId="262"/>
        </pc:sldMkLst>
        <pc:spChg chg="mod">
          <ac:chgData name="Carmela Giglio" userId="7679140d-bd07-413c-9776-149d801d25e1" providerId="ADAL" clId="{0137D32B-9010-4D03-9E6C-0349E92CA4CE}" dt="2024-04-09T15:07:14.769" v="833" actId="20577"/>
          <ac:spMkLst>
            <pc:docMk/>
            <pc:sldMk cId="3991165554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5:15:09.597" v="1010" actId="20577"/>
          <ac:spMkLst>
            <pc:docMk/>
            <pc:sldMk cId="3991165554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5:12:15.635" v="908" actId="20577"/>
          <ac:spMkLst>
            <pc:docMk/>
            <pc:sldMk cId="3991165554" sldId="262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0137D32B-9010-4D03-9E6C-0349E92CA4CE}" dt="2024-04-09T15:14:19.235" v="1001" actId="478"/>
          <ac:picMkLst>
            <pc:docMk/>
            <pc:sldMk cId="3991165554" sldId="262"/>
            <ac:picMk id="6" creationId="{0DBC8169-E432-229C-30A9-7D4EABAFBBA2}"/>
          </ac:picMkLst>
        </pc:picChg>
        <pc:picChg chg="add mod">
          <ac:chgData name="Carmela Giglio" userId="7679140d-bd07-413c-9776-149d801d25e1" providerId="ADAL" clId="{0137D32B-9010-4D03-9E6C-0349E92CA4CE}" dt="2024-04-09T15:15:13.743" v="1011" actId="1076"/>
          <ac:picMkLst>
            <pc:docMk/>
            <pc:sldMk cId="3991165554" sldId="262"/>
            <ac:picMk id="8" creationId="{FD0E71F1-450E-3C56-531E-413F5D5B6D2A}"/>
          </ac:picMkLst>
        </pc:picChg>
        <pc:picChg chg="del">
          <ac:chgData name="Carmela Giglio" userId="7679140d-bd07-413c-9776-149d801d25e1" providerId="ADAL" clId="{0137D32B-9010-4D03-9E6C-0349E92CA4CE}" dt="2024-04-09T15:08:25.408" v="837" actId="478"/>
          <ac:picMkLst>
            <pc:docMk/>
            <pc:sldMk cId="3991165554" sldId="262"/>
            <ac:picMk id="10" creationId="{2FB3AE74-3C04-6FF8-BCB4-F47EC055D2CB}"/>
          </ac:picMkLst>
        </pc:picChg>
        <pc:picChg chg="del">
          <ac:chgData name="Carmela Giglio" userId="7679140d-bd07-413c-9776-149d801d25e1" providerId="ADAL" clId="{0137D32B-9010-4D03-9E6C-0349E92CA4CE}" dt="2024-04-09T15:08:24.122" v="836" actId="478"/>
          <ac:picMkLst>
            <pc:docMk/>
            <pc:sldMk cId="3991165554" sldId="262"/>
            <ac:picMk id="12" creationId="{2EFD1BE6-983E-F127-C5D5-D4F932A7799F}"/>
          </ac:picMkLst>
        </pc:picChg>
        <pc:picChg chg="del">
          <ac:chgData name="Carmela Giglio" userId="7679140d-bd07-413c-9776-149d801d25e1" providerId="ADAL" clId="{0137D32B-9010-4D03-9E6C-0349E92CA4CE}" dt="2024-04-09T15:08:23.488" v="835" actId="478"/>
          <ac:picMkLst>
            <pc:docMk/>
            <pc:sldMk cId="3991165554" sldId="262"/>
            <ac:picMk id="14" creationId="{97752239-8F26-1B89-93D1-7BC8229DA5B3}"/>
          </ac:picMkLst>
        </pc:picChg>
      </pc:sldChg>
      <pc:sldChg chg="addSp modSp add mod">
        <pc:chgData name="Carmela Giglio" userId="7679140d-bd07-413c-9776-149d801d25e1" providerId="ADAL" clId="{0137D32B-9010-4D03-9E6C-0349E92CA4CE}" dt="2024-04-09T15:16:31.062" v="1051" actId="1076"/>
        <pc:sldMkLst>
          <pc:docMk/>
          <pc:sldMk cId="1663073243" sldId="263"/>
        </pc:sldMkLst>
        <pc:spChg chg="mod">
          <ac:chgData name="Carmela Giglio" userId="7679140d-bd07-413c-9776-149d801d25e1" providerId="ADAL" clId="{0137D32B-9010-4D03-9E6C-0349E92CA4CE}" dt="2024-04-09T15:15:35.780" v="1031" actId="20577"/>
          <ac:spMkLst>
            <pc:docMk/>
            <pc:sldMk cId="1663073243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0137D32B-9010-4D03-9E6C-0349E92CA4CE}" dt="2024-04-09T15:16:29.607" v="1050" actId="14100"/>
          <ac:spMkLst>
            <pc:docMk/>
            <pc:sldMk cId="1663073243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0137D32B-9010-4D03-9E6C-0349E92CA4CE}" dt="2024-04-09T15:16:24.763" v="1049" actId="14100"/>
          <ac:spMkLst>
            <pc:docMk/>
            <pc:sldMk cId="1663073243" sldId="263"/>
            <ac:spMk id="4" creationId="{BDCE6C7E-36D5-1B0C-AE7F-7286A49B757A}"/>
          </ac:spMkLst>
        </pc:spChg>
        <pc:picChg chg="add mod">
          <ac:chgData name="Carmela Giglio" userId="7679140d-bd07-413c-9776-149d801d25e1" providerId="ADAL" clId="{0137D32B-9010-4D03-9E6C-0349E92CA4CE}" dt="2024-04-09T15:16:31.062" v="1051" actId="1076"/>
          <ac:picMkLst>
            <pc:docMk/>
            <pc:sldMk cId="1663073243" sldId="263"/>
            <ac:picMk id="6" creationId="{F2D22824-67D6-CAEB-E378-F1777CBB45FA}"/>
          </ac:picMkLst>
        </pc:picChg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  <pc:docChgLst>
    <pc:chgData name="Carmela Giglio" userId="7679140d-bd07-413c-9776-149d801d25e1" providerId="ADAL" clId="{D749E615-A54E-4149-8EA3-B2F34FB0199B}"/>
    <pc:docChg chg="custSel addSld delSld modSld">
      <pc:chgData name="Carmela Giglio" userId="7679140d-bd07-413c-9776-149d801d25e1" providerId="ADAL" clId="{D749E615-A54E-4149-8EA3-B2F34FB0199B}" dt="2024-04-09T12:06:13.564" v="446" actId="14100"/>
      <pc:docMkLst>
        <pc:docMk/>
      </pc:docMkLst>
      <pc:sldChg chg="modSp mod">
        <pc:chgData name="Carmela Giglio" userId="7679140d-bd07-413c-9776-149d801d25e1" providerId="ADAL" clId="{D749E615-A54E-4149-8EA3-B2F34FB0199B}" dt="2024-04-09T11:27:52.578" v="7" actId="20577"/>
        <pc:sldMkLst>
          <pc:docMk/>
          <pc:sldMk cId="594806665" sldId="256"/>
        </pc:sldMkLst>
        <pc:spChg chg="mod">
          <ac:chgData name="Carmela Giglio" userId="7679140d-bd07-413c-9776-149d801d25e1" providerId="ADAL" clId="{D749E615-A54E-4149-8EA3-B2F34FB0199B}" dt="2024-04-09T11:27:52.578" v="7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D749E615-A54E-4149-8EA3-B2F34FB0199B}" dt="2024-04-09T11:31:00.379" v="61" actId="1076"/>
        <pc:sldMkLst>
          <pc:docMk/>
          <pc:sldMk cId="2711129071" sldId="257"/>
        </pc:sldMkLst>
        <pc:spChg chg="mod">
          <ac:chgData name="Carmela Giglio" userId="7679140d-bd07-413c-9776-149d801d25e1" providerId="ADAL" clId="{D749E615-A54E-4149-8EA3-B2F34FB0199B}" dt="2024-04-09T11:27:57.306" v="15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30:32.696" v="55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30:53.109" v="59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D749E615-A54E-4149-8EA3-B2F34FB0199B}" dt="2024-04-09T11:28:19.963" v="20" actId="478"/>
          <ac:picMkLst>
            <pc:docMk/>
            <pc:sldMk cId="2711129071" sldId="257"/>
            <ac:picMk id="6" creationId="{CA8485EC-1D8C-1501-48A4-BA95AFB2F3CC}"/>
          </ac:picMkLst>
        </pc:picChg>
        <pc:picChg chg="add mod">
          <ac:chgData name="Carmela Giglio" userId="7679140d-bd07-413c-9776-149d801d25e1" providerId="ADAL" clId="{D749E615-A54E-4149-8EA3-B2F34FB0199B}" dt="2024-04-09T11:30:51.345" v="57" actId="1076"/>
          <ac:picMkLst>
            <pc:docMk/>
            <pc:sldMk cId="2711129071" sldId="257"/>
            <ac:picMk id="7" creationId="{539390CC-329E-D5D7-6944-CA7AA608DEBC}"/>
          </ac:picMkLst>
        </pc:picChg>
        <pc:picChg chg="del">
          <ac:chgData name="Carmela Giglio" userId="7679140d-bd07-413c-9776-149d801d25e1" providerId="ADAL" clId="{D749E615-A54E-4149-8EA3-B2F34FB0199B}" dt="2024-04-09T11:28:17.543" v="17" actId="478"/>
          <ac:picMkLst>
            <pc:docMk/>
            <pc:sldMk cId="2711129071" sldId="257"/>
            <ac:picMk id="9" creationId="{BD9FEF0B-6FC7-61D1-D41E-EC9016A27EF2}"/>
          </ac:picMkLst>
        </pc:picChg>
        <pc:picChg chg="add mod">
          <ac:chgData name="Carmela Giglio" userId="7679140d-bd07-413c-9776-149d801d25e1" providerId="ADAL" clId="{D749E615-A54E-4149-8EA3-B2F34FB0199B}" dt="2024-04-09T11:31:00.379" v="61" actId="1076"/>
          <ac:picMkLst>
            <pc:docMk/>
            <pc:sldMk cId="2711129071" sldId="257"/>
            <ac:picMk id="10" creationId="{EF8C156C-92C1-0C74-33B9-9BD79CD10F43}"/>
          </ac:picMkLst>
        </pc:picChg>
        <pc:picChg chg="del">
          <ac:chgData name="Carmela Giglio" userId="7679140d-bd07-413c-9776-149d801d25e1" providerId="ADAL" clId="{D749E615-A54E-4149-8EA3-B2F34FB0199B}" dt="2024-04-09T11:28:18.057" v="18" actId="478"/>
          <ac:picMkLst>
            <pc:docMk/>
            <pc:sldMk cId="2711129071" sldId="257"/>
            <ac:picMk id="11" creationId="{050F63D4-E053-DA17-25B3-782296140884}"/>
          </ac:picMkLst>
        </pc:picChg>
      </pc:sldChg>
      <pc:sldChg chg="addSp modSp add del mod">
        <pc:chgData name="Carmela Giglio" userId="7679140d-bd07-413c-9776-149d801d25e1" providerId="ADAL" clId="{D749E615-A54E-4149-8EA3-B2F34FB0199B}" dt="2024-04-09T11:55:01.126" v="301" actId="47"/>
        <pc:sldMkLst>
          <pc:docMk/>
          <pc:sldMk cId="2400035215" sldId="258"/>
        </pc:sldMkLst>
        <pc:spChg chg="mod">
          <ac:chgData name="Carmela Giglio" userId="7679140d-bd07-413c-9776-149d801d25e1" providerId="ADAL" clId="{D749E615-A54E-4149-8EA3-B2F34FB0199B}" dt="2024-04-09T11:46:18.928" v="152" actId="1076"/>
          <ac:spMkLst>
            <pc:docMk/>
            <pc:sldMk cId="2400035215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48:59.546" v="192" actId="14100"/>
          <ac:spMkLst>
            <pc:docMk/>
            <pc:sldMk cId="2400035215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49:31.786" v="264" actId="1076"/>
          <ac:spMkLst>
            <pc:docMk/>
            <pc:sldMk cId="2400035215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D749E615-A54E-4149-8EA3-B2F34FB0199B}" dt="2024-04-09T11:50:50.371" v="265" actId="14100"/>
          <ac:spMkLst>
            <pc:docMk/>
            <pc:sldMk cId="2400035215" sldId="258"/>
            <ac:spMk id="5" creationId="{C703CBE0-8082-E4F6-F8FB-FC496CED5732}"/>
          </ac:spMkLst>
        </pc:spChg>
        <pc:picChg chg="add mod">
          <ac:chgData name="Carmela Giglio" userId="7679140d-bd07-413c-9776-149d801d25e1" providerId="ADAL" clId="{D749E615-A54E-4149-8EA3-B2F34FB0199B}" dt="2024-04-09T11:49:13.659" v="197" actId="1076"/>
          <ac:picMkLst>
            <pc:docMk/>
            <pc:sldMk cId="2400035215" sldId="258"/>
            <ac:picMk id="7" creationId="{63F64C1F-5D61-0A78-F73E-1B253F002A3C}"/>
          </ac:picMkLst>
        </pc:picChg>
      </pc:sldChg>
      <pc:sldChg chg="del">
        <pc:chgData name="Carmela Giglio" userId="7679140d-bd07-413c-9776-149d801d25e1" providerId="ADAL" clId="{D749E615-A54E-4149-8EA3-B2F34FB0199B}" dt="2024-04-09T11:28:21.931" v="21" actId="47"/>
        <pc:sldMkLst>
          <pc:docMk/>
          <pc:sldMk cId="3295014991" sldId="258"/>
        </pc:sldMkLst>
      </pc:sldChg>
      <pc:sldChg chg="modSp add mod">
        <pc:chgData name="Carmela Giglio" userId="7679140d-bd07-413c-9776-149d801d25e1" providerId="ADAL" clId="{D749E615-A54E-4149-8EA3-B2F34FB0199B}" dt="2024-04-09T11:55:24.873" v="350" actId="20577"/>
        <pc:sldMkLst>
          <pc:docMk/>
          <pc:sldMk cId="89307797" sldId="259"/>
        </pc:sldMkLst>
        <pc:spChg chg="mod">
          <ac:chgData name="Carmela Giglio" userId="7679140d-bd07-413c-9776-149d801d25e1" providerId="ADAL" clId="{D749E615-A54E-4149-8EA3-B2F34FB0199B}" dt="2024-04-09T11:55:24.873" v="350" actId="20577"/>
          <ac:spMkLst>
            <pc:docMk/>
            <pc:sldMk cId="89307797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53:48.943" v="294" actId="14100"/>
          <ac:spMkLst>
            <pc:docMk/>
            <pc:sldMk cId="89307797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53:53.118" v="296" actId="14100"/>
          <ac:spMkLst>
            <pc:docMk/>
            <pc:sldMk cId="89307797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1:54:48.556" v="299" actId="20577"/>
          <ac:spMkLst>
            <pc:docMk/>
            <pc:sldMk cId="89307797" sldId="259"/>
            <ac:spMk id="5" creationId="{C703CBE0-8082-E4F6-F8FB-FC496CED5732}"/>
          </ac:spMkLst>
        </pc:spChg>
        <pc:picChg chg="mod">
          <ac:chgData name="Carmela Giglio" userId="7679140d-bd07-413c-9776-149d801d25e1" providerId="ADAL" clId="{D749E615-A54E-4149-8EA3-B2F34FB0199B}" dt="2024-04-09T11:54:53.394" v="300" actId="1076"/>
          <ac:picMkLst>
            <pc:docMk/>
            <pc:sldMk cId="89307797" sldId="259"/>
            <ac:picMk id="7" creationId="{63F64C1F-5D61-0A78-F73E-1B253F002A3C}"/>
          </ac:picMkLst>
        </pc:picChg>
      </pc:sldChg>
      <pc:sldChg chg="del">
        <pc:chgData name="Carmela Giglio" userId="7679140d-bd07-413c-9776-149d801d25e1" providerId="ADAL" clId="{D749E615-A54E-4149-8EA3-B2F34FB0199B}" dt="2024-04-09T11:28:22.533" v="22" actId="47"/>
        <pc:sldMkLst>
          <pc:docMk/>
          <pc:sldMk cId="764098667" sldId="259"/>
        </pc:sldMkLst>
      </pc:sldChg>
      <pc:sldChg chg="del">
        <pc:chgData name="Carmela Giglio" userId="7679140d-bd07-413c-9776-149d801d25e1" providerId="ADAL" clId="{D749E615-A54E-4149-8EA3-B2F34FB0199B}" dt="2024-04-09T11:28:23.069" v="23" actId="47"/>
        <pc:sldMkLst>
          <pc:docMk/>
          <pc:sldMk cId="191879664" sldId="260"/>
        </pc:sldMkLst>
      </pc:sldChg>
      <pc:sldChg chg="addSp delSp modSp add mod">
        <pc:chgData name="Carmela Giglio" userId="7679140d-bd07-413c-9776-149d801d25e1" providerId="ADAL" clId="{D749E615-A54E-4149-8EA3-B2F34FB0199B}" dt="2024-04-09T11:59:56.938" v="377" actId="14100"/>
        <pc:sldMkLst>
          <pc:docMk/>
          <pc:sldMk cId="3680724984" sldId="260"/>
        </pc:sldMkLst>
        <pc:spChg chg="mod">
          <ac:chgData name="Carmela Giglio" userId="7679140d-bd07-413c-9776-149d801d25e1" providerId="ADAL" clId="{D749E615-A54E-4149-8EA3-B2F34FB0199B}" dt="2024-04-09T11:55:17.978" v="323" actId="20577"/>
          <ac:spMkLst>
            <pc:docMk/>
            <pc:sldMk cId="3680724984" sldId="260"/>
            <ac:spMk id="2" creationId="{72994B8C-D513-9506-040A-538333E2333B}"/>
          </ac:spMkLst>
        </pc:spChg>
        <pc:spChg chg="del">
          <ac:chgData name="Carmela Giglio" userId="7679140d-bd07-413c-9776-149d801d25e1" providerId="ADAL" clId="{D749E615-A54E-4149-8EA3-B2F34FB0199B}" dt="2024-04-09T11:55:36.025" v="352" actId="478"/>
          <ac:spMkLst>
            <pc:docMk/>
            <pc:sldMk cId="368072498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59:56.938" v="377" actId="14100"/>
          <ac:spMkLst>
            <pc:docMk/>
            <pc:sldMk cId="3680724984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1:56:33.488" v="372" actId="14100"/>
          <ac:spMkLst>
            <pc:docMk/>
            <pc:sldMk cId="3680724984" sldId="260"/>
            <ac:spMk id="5" creationId="{C703CBE0-8082-E4F6-F8FB-FC496CED5732}"/>
          </ac:spMkLst>
        </pc:spChg>
        <pc:spChg chg="add del mod">
          <ac:chgData name="Carmela Giglio" userId="7679140d-bd07-413c-9776-149d801d25e1" providerId="ADAL" clId="{D749E615-A54E-4149-8EA3-B2F34FB0199B}" dt="2024-04-09T11:55:38.544" v="353" actId="478"/>
          <ac:spMkLst>
            <pc:docMk/>
            <pc:sldMk cId="3680724984" sldId="260"/>
            <ac:spMk id="8" creationId="{57B50FD5-C534-DBF7-CE4F-7ED1B0A7634E}"/>
          </ac:spMkLst>
        </pc:spChg>
        <pc:picChg chg="del">
          <ac:chgData name="Carmela Giglio" userId="7679140d-bd07-413c-9776-149d801d25e1" providerId="ADAL" clId="{D749E615-A54E-4149-8EA3-B2F34FB0199B}" dt="2024-04-09T11:55:44.079" v="357" actId="478"/>
          <ac:picMkLst>
            <pc:docMk/>
            <pc:sldMk cId="3680724984" sldId="260"/>
            <ac:picMk id="7" creationId="{63F64C1F-5D61-0A78-F73E-1B253F002A3C}"/>
          </ac:picMkLst>
        </pc:picChg>
        <pc:picChg chg="add mod">
          <ac:chgData name="Carmela Giglio" userId="7679140d-bd07-413c-9776-149d801d25e1" providerId="ADAL" clId="{D749E615-A54E-4149-8EA3-B2F34FB0199B}" dt="2024-04-09T11:56:35.491" v="374" actId="14100"/>
          <ac:picMkLst>
            <pc:docMk/>
            <pc:sldMk cId="3680724984" sldId="260"/>
            <ac:picMk id="10" creationId="{C47CAC82-E5C9-B54E-51BA-3A7EF2BFC269}"/>
          </ac:picMkLst>
        </pc:picChg>
      </pc:sldChg>
      <pc:sldChg chg="del">
        <pc:chgData name="Carmela Giglio" userId="7679140d-bd07-413c-9776-149d801d25e1" providerId="ADAL" clId="{D749E615-A54E-4149-8EA3-B2F34FB0199B}" dt="2024-04-09T11:28:23.618" v="24" actId="47"/>
        <pc:sldMkLst>
          <pc:docMk/>
          <pc:sldMk cId="566362006" sldId="261"/>
        </pc:sldMkLst>
      </pc:sldChg>
      <pc:sldChg chg="addSp delSp modSp add mod">
        <pc:chgData name="Carmela Giglio" userId="7679140d-bd07-413c-9776-149d801d25e1" providerId="ADAL" clId="{D749E615-A54E-4149-8EA3-B2F34FB0199B}" dt="2024-04-09T12:06:13.564" v="446" actId="14100"/>
        <pc:sldMkLst>
          <pc:docMk/>
          <pc:sldMk cId="4240425811" sldId="261"/>
        </pc:sldMkLst>
        <pc:spChg chg="mod">
          <ac:chgData name="Carmela Giglio" userId="7679140d-bd07-413c-9776-149d801d25e1" providerId="ADAL" clId="{D749E615-A54E-4149-8EA3-B2F34FB0199B}" dt="2024-04-09T12:06:13.564" v="446" actId="14100"/>
          <ac:spMkLst>
            <pc:docMk/>
            <pc:sldMk cId="4240425811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2:04:05.512" v="430" actId="20577"/>
          <ac:spMkLst>
            <pc:docMk/>
            <pc:sldMk cId="4240425811" sldId="261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2:06:09.093" v="444" actId="1076"/>
          <ac:spMkLst>
            <pc:docMk/>
            <pc:sldMk cId="4240425811" sldId="261"/>
            <ac:spMk id="5" creationId="{C703CBE0-8082-E4F6-F8FB-FC496CED5732}"/>
          </ac:spMkLst>
        </pc:spChg>
        <pc:picChg chg="add del mod">
          <ac:chgData name="Carmela Giglio" userId="7679140d-bd07-413c-9776-149d801d25e1" providerId="ADAL" clId="{D749E615-A54E-4149-8EA3-B2F34FB0199B}" dt="2024-04-09T12:05:54.133" v="436" actId="478"/>
          <ac:picMkLst>
            <pc:docMk/>
            <pc:sldMk cId="4240425811" sldId="261"/>
            <ac:picMk id="6" creationId="{DF331FC4-6AAE-2371-F0C7-A9CD4F80EADC}"/>
          </ac:picMkLst>
        </pc:picChg>
        <pc:picChg chg="add mod">
          <ac:chgData name="Carmela Giglio" userId="7679140d-bd07-413c-9776-149d801d25e1" providerId="ADAL" clId="{D749E615-A54E-4149-8EA3-B2F34FB0199B}" dt="2024-04-09T12:06:06.873" v="443" actId="1076"/>
          <ac:picMkLst>
            <pc:docMk/>
            <pc:sldMk cId="4240425811" sldId="261"/>
            <ac:picMk id="8" creationId="{4810934B-EB49-A45C-670F-3799A8CB49F9}"/>
          </ac:picMkLst>
        </pc:picChg>
        <pc:picChg chg="del">
          <ac:chgData name="Carmela Giglio" userId="7679140d-bd07-413c-9776-149d801d25e1" providerId="ADAL" clId="{D749E615-A54E-4149-8EA3-B2F34FB0199B}" dt="2024-04-09T12:03:44.255" v="424" actId="478"/>
          <ac:picMkLst>
            <pc:docMk/>
            <pc:sldMk cId="4240425811" sldId="261"/>
            <ac:picMk id="10" creationId="{C47CAC82-E5C9-B54E-51BA-3A7EF2BFC269}"/>
          </ac:picMkLst>
        </pc:picChg>
      </pc:sldChg>
      <pc:sldChg chg="del">
        <pc:chgData name="Carmela Giglio" userId="7679140d-bd07-413c-9776-149d801d25e1" providerId="ADAL" clId="{D749E615-A54E-4149-8EA3-B2F34FB0199B}" dt="2024-04-09T11:28:24.071" v="25" actId="47"/>
        <pc:sldMkLst>
          <pc:docMk/>
          <pc:sldMk cId="616763531" sldId="262"/>
        </pc:sldMkLst>
      </pc:sldChg>
      <pc:sldChg chg="del">
        <pc:chgData name="Carmela Giglio" userId="7679140d-bd07-413c-9776-149d801d25e1" providerId="ADAL" clId="{D749E615-A54E-4149-8EA3-B2F34FB0199B}" dt="2024-04-09T11:28:24.653" v="26" actId="47"/>
        <pc:sldMkLst>
          <pc:docMk/>
          <pc:sldMk cId="263166503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ielo, montagna, schermata, paesaggio&#10;&#10;Descrizione generata automaticamente">
            <a:extLst>
              <a:ext uri="{FF2B5EF4-FFF2-40B4-BE49-F238E27FC236}">
                <a16:creationId xmlns:a16="http://schemas.microsoft.com/office/drawing/2014/main" id="{273A5637-99BF-39BB-C3CD-551870BF9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B12BE3D-6C31-5FD8-3477-BC06847956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327BEF-98BE-0F0B-5520-A1A33A1F5FF3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D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71AFDE7-8595-7E4A-5537-F84B9248C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0C7878-90C6-7AA1-04C9-D80F3ACB554B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6DDB66-AD10-93F6-0587-2D32014FE9B4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D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81E6B27-1E90-DFA3-DD0D-67B3231DCF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06" y="528320"/>
            <a:ext cx="258337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Viso umano, persona, elmetto, vestiti&#10;&#10;Descrizione generata automaticamente">
            <a:extLst>
              <a:ext uri="{FF2B5EF4-FFF2-40B4-BE49-F238E27FC236}">
                <a16:creationId xmlns:a16="http://schemas.microsoft.com/office/drawing/2014/main" id="{DD15EFA1-7781-A348-276D-27DF7613F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1877365"/>
            <a:ext cx="4034970" cy="421218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3165C840-D97D-D209-FE99-50327566A661}"/>
              </a:ext>
            </a:extLst>
          </p:cNvPr>
          <p:cNvSpPr txBox="1">
            <a:spLocks/>
          </p:cNvSpPr>
          <p:nvPr/>
        </p:nvSpPr>
        <p:spPr>
          <a:xfrm>
            <a:off x="641808" y="551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Conoscere la Terra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C5FB5F3-2DED-5BF0-9950-885A1DA16676}"/>
              </a:ext>
            </a:extLst>
          </p:cNvPr>
          <p:cNvSpPr txBox="1">
            <a:spLocks/>
          </p:cNvSpPr>
          <p:nvPr/>
        </p:nvSpPr>
        <p:spPr>
          <a:xfrm>
            <a:off x="641809" y="1661202"/>
            <a:ext cx="6989077" cy="4739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geologia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lo studio della struttura, della composizione, della storia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dei processi che hanno originato e contribuito a formare il pianeta Terra così come lo conosciamo noi oggi.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geologia, una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roccia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un miscuglio naturale di minerali: rocce e minerali costituiscono la crosta terrestre, cioè l’“involucro” solido più esterno del nostro pianeta.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geologia si compone di molte discipline, diverse ma tutte collegate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 loro.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Eccone alcune.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Paleontologia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è lo studio di animali, piante e ogni altra forma di vita organica, attraverso l’analisi dei resti fossili.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Mineralogia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studia i minerali.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Vulcanologia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studia i vulcani sulla terraferma o sui fondali marini.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Sismologia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studia le cause, le modalità, la distribuzione e gli effetti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terremoti.</a:t>
            </a:r>
          </a:p>
        </p:txBody>
      </p:sp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1A0DBA8-63D5-93FE-195E-9D7B5E386887}"/>
              </a:ext>
            </a:extLst>
          </p:cNvPr>
          <p:cNvSpPr txBox="1">
            <a:spLocks/>
          </p:cNvSpPr>
          <p:nvPr/>
        </p:nvSpPr>
        <p:spPr>
          <a:xfrm>
            <a:off x="647040" y="588661"/>
            <a:ext cx="10515600" cy="125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strati della Terra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C3C6FE6-E9A5-5A77-F8BB-7BE1F5E09F55}"/>
              </a:ext>
            </a:extLst>
          </p:cNvPr>
          <p:cNvSpPr txBox="1">
            <a:spLocks/>
          </p:cNvSpPr>
          <p:nvPr/>
        </p:nvSpPr>
        <p:spPr>
          <a:xfrm>
            <a:off x="641810" y="1661202"/>
            <a:ext cx="10069734" cy="3759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Immaginando di sezionare la Terra, potremmo osservare tre sfere concentriche e sovrapposte: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la parte più profonda, composta principalmente da ferro e nichel; può raggiungere i 6000°C; è diviso in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 interno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caldissimo ma simile a un solido a causa dell’altissima pressione, 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 esterno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allo stato liquido.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mantello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spesso in tutto circa 2900 km, è in gran parte solido anche se nel suo insieme ha un comportamento plastico; rappresenta l’80% della massa della Terra. È suddiviso in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mantello inferiore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zona di transizione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mantello superiore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parte più superficiale del mantello superiore e la crosta formano 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litosfera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crosta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formata da rocce solide; ha uno spessore non superiore agli 80 km. È a sua volta composta da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crosta continentale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costituisce tutte le terre emerse e quelle sommerse vicino alle coste, 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crosta oceanica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forma i fondali oceanici. 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A1199B6-37D8-21E2-625C-E8A9D27428D2}"/>
              </a:ext>
            </a:extLst>
          </p:cNvPr>
          <p:cNvSpPr txBox="1">
            <a:spLocks/>
          </p:cNvSpPr>
          <p:nvPr/>
        </p:nvSpPr>
        <p:spPr>
          <a:xfrm>
            <a:off x="641809" y="3007999"/>
            <a:ext cx="4807719" cy="417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8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1A0DBA8-63D5-93FE-195E-9D7B5E386887}"/>
              </a:ext>
            </a:extLst>
          </p:cNvPr>
          <p:cNvSpPr txBox="1">
            <a:spLocks/>
          </p:cNvSpPr>
          <p:nvPr/>
        </p:nvSpPr>
        <p:spPr>
          <a:xfrm>
            <a:off x="647040" y="588661"/>
            <a:ext cx="10515600" cy="125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strati della Terra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BA802212-7BB6-88B2-A789-77A28CEEB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546590"/>
            <a:ext cx="80962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05372A6-72CC-3A1F-92B4-CB599196EF3A}"/>
              </a:ext>
            </a:extLst>
          </p:cNvPr>
          <p:cNvSpPr txBox="1">
            <a:spLocks/>
          </p:cNvSpPr>
          <p:nvPr/>
        </p:nvSpPr>
        <p:spPr>
          <a:xfrm>
            <a:off x="647040" y="579755"/>
            <a:ext cx="10515600" cy="125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minerali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084B3BF-9168-AFD4-35AC-15E6188293AA}"/>
              </a:ext>
            </a:extLst>
          </p:cNvPr>
          <p:cNvSpPr txBox="1">
            <a:spLocks/>
          </p:cNvSpPr>
          <p:nvPr/>
        </p:nvSpPr>
        <p:spPr>
          <a:xfrm>
            <a:off x="647040" y="1672090"/>
            <a:ext cx="10071717" cy="243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minerali sono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solidi inorganici naturali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una ben precisa formula chimica e una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struttura cristallina regolare e definita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permette la formazione di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cristalli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cui dimensioni sono legate alla velocità con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quale si formano e allo spazio nel quale crescono.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distinguono e si classificano in base 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proprietà uniche e specifiche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 cui: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durezza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facilità con cui un minerale può essere scalfito da altri materiali, misurata con 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 di Mohs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sfaldabilità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facilità con cui un minerale si frantuma secondo superfici lisce e piatte;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lucentezza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modalità secondo cui riflette la luce che lo colpisce.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D2E64E85-EB35-6E1D-0A55-25767A2B4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0499"/>
            <a:ext cx="7772400" cy="146649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5368D0-F58F-BBD9-4824-2AE308E2FFAB}"/>
              </a:ext>
            </a:extLst>
          </p:cNvPr>
          <p:cNvSpPr txBox="1"/>
          <p:nvPr/>
        </p:nvSpPr>
        <p:spPr>
          <a:xfrm>
            <a:off x="8521082" y="4380064"/>
            <a:ext cx="1417574" cy="30777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400" b="1" dirty="0">
                <a:latin typeface="Helvetica" pitchFamily="2" charset="0"/>
              </a:rPr>
              <a:t>S</a:t>
            </a:r>
            <a:r>
              <a:rPr lang="it-IT" sz="1400" b="1" dirty="0">
                <a:effectLst/>
                <a:latin typeface="Helvetica" pitchFamily="2" charset="0"/>
              </a:rPr>
              <a:t>cala di Mohs</a:t>
            </a:r>
          </a:p>
        </p:txBody>
      </p:sp>
    </p:spTree>
    <p:extLst>
      <p:ext uri="{BB962C8B-B14F-4D97-AF65-F5344CB8AC3E}">
        <p14:creationId xmlns:p14="http://schemas.microsoft.com/office/powerpoint/2010/main" val="210540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045AE34-D7F2-CB7C-3F4D-1B9200E0DCDA}"/>
              </a:ext>
            </a:extLst>
          </p:cNvPr>
          <p:cNvSpPr txBox="1">
            <a:spLocks/>
          </p:cNvSpPr>
          <p:nvPr/>
        </p:nvSpPr>
        <p:spPr>
          <a:xfrm>
            <a:off x="647040" y="579755"/>
            <a:ext cx="10515600" cy="125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minerali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E50BA26-2F7E-E0F0-B532-0C7517EB1D63}"/>
              </a:ext>
            </a:extLst>
          </p:cNvPr>
          <p:cNvSpPr txBox="1">
            <a:spLocks/>
          </p:cNvSpPr>
          <p:nvPr/>
        </p:nvSpPr>
        <p:spPr>
          <a:xfrm>
            <a:off x="647040" y="1723736"/>
            <a:ext cx="8725205" cy="486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base alla loro composizione chimica, i minerali si classificano in 8 “classi”.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Elementi nativi</a:t>
            </a: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è la categoria dei metalli puri, come oro, argento, platino e rame.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Silicati</a:t>
            </a: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sono il gruppo di minerali più vasto. Sono costituiti da metalli, come alluminio, magnesio, ferro e calcio, che si combinano con atomi di silicio e di ossigeno.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Ossidi</a:t>
            </a: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si formano dalla combinazione di un metallo con l’ossigeno. Ne sono un esempio la bauxite, il rubino e lo zaffiro.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Solfuri</a:t>
            </a: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sono costituiti da composti di zolfo legati a un metallo.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Fosfati</a:t>
            </a: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sono composti da un metallo, fosforo e ossigeno. L’esempio più comune è l’apatite.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Solfati</a:t>
            </a: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sono un gruppo numeroso di minerali formati da composti di zolfo con metalli e ossigeno. 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Carbonati</a:t>
            </a: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sono minerali costituiti da un metallo, carbonio e ossigeno. Spesso sono molto comuni, come la calcite e l’aragonite.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Alogenuri</a:t>
            </a:r>
            <a:r>
              <a:rPr lang="it-IT" sz="1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si formano dalla reazione di elementi alogeni (cloro, bromo, fluoro, iodio) con metalli. Sono facilmente solubili in acqua, come il cloruro di sodio, il sale da cucina.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6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Minerale, quartz, cristallo, Sostanza chimica&#10;&#10;Descrizione generata automaticamente">
            <a:extLst>
              <a:ext uri="{FF2B5EF4-FFF2-40B4-BE49-F238E27FC236}">
                <a16:creationId xmlns:a16="http://schemas.microsoft.com/office/drawing/2014/main" id="{845726B9-E293-61C7-2189-104B0CA42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67" y="4626588"/>
            <a:ext cx="3109793" cy="2210868"/>
          </a:xfrm>
          <a:prstGeom prst="rect">
            <a:avLst/>
          </a:prstGeom>
        </p:spPr>
      </p:pic>
      <p:pic>
        <p:nvPicPr>
          <p:cNvPr id="9" name="Immagine 8" descr="Immagine che contiene Minerale&#10;&#10;Descrizione generata automaticamente">
            <a:extLst>
              <a:ext uri="{FF2B5EF4-FFF2-40B4-BE49-F238E27FC236}">
                <a16:creationId xmlns:a16="http://schemas.microsoft.com/office/drawing/2014/main" id="{3C28F4A9-C758-3A15-70AA-BFD1F8F52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56" y="880110"/>
            <a:ext cx="1706880" cy="1493520"/>
          </a:xfrm>
          <a:prstGeom prst="rect">
            <a:avLst/>
          </a:prstGeom>
        </p:spPr>
      </p:pic>
      <p:pic>
        <p:nvPicPr>
          <p:cNvPr id="13" name="Immagine 12" descr="Immagine che contiene Minerale, cristallo, quartz, Pietra preziosa&#10;&#10;Descrizione generata automaticamente">
            <a:extLst>
              <a:ext uri="{FF2B5EF4-FFF2-40B4-BE49-F238E27FC236}">
                <a16:creationId xmlns:a16="http://schemas.microsoft.com/office/drawing/2014/main" id="{039FBF5E-5B26-564B-7626-427028B9E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45" y="2444739"/>
            <a:ext cx="2377440" cy="211074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03D99DC-5654-9364-4315-6801F437E897}"/>
              </a:ext>
            </a:extLst>
          </p:cNvPr>
          <p:cNvSpPr txBox="1"/>
          <p:nvPr/>
        </p:nvSpPr>
        <p:spPr>
          <a:xfrm>
            <a:off x="9515126" y="675279"/>
            <a:ext cx="1006737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Carbonati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D7E9E15-EF47-C75E-578B-FE6649194AA5}"/>
              </a:ext>
            </a:extLst>
          </p:cNvPr>
          <p:cNvSpPr txBox="1"/>
          <p:nvPr/>
        </p:nvSpPr>
        <p:spPr>
          <a:xfrm>
            <a:off x="10298063" y="1968892"/>
            <a:ext cx="1006737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Alogenuri</a:t>
            </a:r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5F17AE5-9B42-0F38-9B4D-5A9A8EE65019}"/>
              </a:ext>
            </a:extLst>
          </p:cNvPr>
          <p:cNvSpPr txBox="1"/>
          <p:nvPr/>
        </p:nvSpPr>
        <p:spPr>
          <a:xfrm>
            <a:off x="8991627" y="4555479"/>
            <a:ext cx="751113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Solfati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8498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CB6C972-A12A-1E3D-F02C-A276245AF5A0}"/>
              </a:ext>
            </a:extLst>
          </p:cNvPr>
          <p:cNvSpPr txBox="1">
            <a:spLocks/>
          </p:cNvSpPr>
          <p:nvPr/>
        </p:nvSpPr>
        <p:spPr>
          <a:xfrm>
            <a:off x="647040" y="579755"/>
            <a:ext cx="10515600" cy="125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rocce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35EDE42-D9F1-E491-736D-19D00EBC5BEB}"/>
              </a:ext>
            </a:extLst>
          </p:cNvPr>
          <p:cNvSpPr txBox="1">
            <a:spLocks/>
          </p:cNvSpPr>
          <p:nvPr/>
        </p:nvSpPr>
        <p:spPr>
          <a:xfrm>
            <a:off x="647041" y="1723736"/>
            <a:ext cx="9023052" cy="486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rocce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sono materiali naturali costituiti da aggregati di uno o più minerali; hanno composizione e struttura non fissa e costante. Si sono originate a seguito di un lungo processo e costituiscono 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litosfera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possono classificare in base alle proprietà fisico-meccaniche: per esempio rocce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coerenti e compatte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il basalto 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incoerenti e friabili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l’argilla; in base all’origine, rocce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endogene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cioè formatesi nell’interno della Terra, e rocce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esogene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cioè formatesi sulla sua superficie.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27C1068-A8FE-A048-4C01-53E55CD696E3}"/>
              </a:ext>
            </a:extLst>
          </p:cNvPr>
          <p:cNvSpPr txBox="1">
            <a:spLocks/>
          </p:cNvSpPr>
          <p:nvPr/>
        </p:nvSpPr>
        <p:spPr>
          <a:xfrm>
            <a:off x="647039" y="3795705"/>
            <a:ext cx="9023051" cy="248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possono classificare anche in base alla genesi, ovvero alle modalità di formazione: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rocce magmatiche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 ignee, si formano per raffreddamento e cristallizzazione di minerali fusi all’interno della crosta;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rocce sedimentarie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formano in seguito all’alterazione chimica e alla disgregazione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fisica (erosione) di rocce preesistenti, al trasporto dei materiali così generati, al loro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deposito (sedimentazione), cui seguono compattazione e litificazione;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rocce metamorfiche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formano in seguito alla lenta trasformazione di altre rocce per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prolungata azione di agenti esterni quali pressione e temperatura. </a:t>
            </a:r>
          </a:p>
        </p:txBody>
      </p:sp>
      <p:pic>
        <p:nvPicPr>
          <p:cNvPr id="11" name="Immagine 10" descr="Immagine che contiene aria aperta, cielo, nuvola, Badlands&#10;&#10;Descrizione generata automaticamente">
            <a:extLst>
              <a:ext uri="{FF2B5EF4-FFF2-40B4-BE49-F238E27FC236}">
                <a16:creationId xmlns:a16="http://schemas.microsoft.com/office/drawing/2014/main" id="{87AF7769-42D2-385A-D925-761DE1D7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80" y="4438650"/>
            <a:ext cx="2293620" cy="2019300"/>
          </a:xfrm>
          <a:prstGeom prst="rect">
            <a:avLst/>
          </a:prstGeom>
        </p:spPr>
      </p:pic>
      <p:pic>
        <p:nvPicPr>
          <p:cNvPr id="13" name="Immagine 12" descr="Immagine che contiene natura, aria aperta, nuvola, cielo&#10;&#10;Descrizione generata automaticamente">
            <a:extLst>
              <a:ext uri="{FF2B5EF4-FFF2-40B4-BE49-F238E27FC236}">
                <a16:creationId xmlns:a16="http://schemas.microsoft.com/office/drawing/2014/main" id="{2035FFF9-C375-9BE2-2E43-D0F91BE8C6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"/>
          <a:stretch/>
        </p:blipFill>
        <p:spPr>
          <a:xfrm>
            <a:off x="9898380" y="2419350"/>
            <a:ext cx="2293620" cy="2019300"/>
          </a:xfrm>
          <a:prstGeom prst="rect">
            <a:avLst/>
          </a:prstGeom>
        </p:spPr>
      </p:pic>
      <p:pic>
        <p:nvPicPr>
          <p:cNvPr id="15" name="Immagine 14" descr="Immagine che contiene aria aperta, materiale da costruzione, edificio, pietra&#10;&#10;Descrizione generata automaticamente">
            <a:extLst>
              <a:ext uri="{FF2B5EF4-FFF2-40B4-BE49-F238E27FC236}">
                <a16:creationId xmlns:a16="http://schemas.microsoft.com/office/drawing/2014/main" id="{60E6CC1B-994C-E9B4-E202-E5CEF9F06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/>
          <a:stretch/>
        </p:blipFill>
        <p:spPr>
          <a:xfrm>
            <a:off x="9898380" y="424574"/>
            <a:ext cx="229362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6D20070-DE4C-DFC0-626E-05CDA3C6AB03}"/>
              </a:ext>
            </a:extLst>
          </p:cNvPr>
          <p:cNvSpPr txBox="1">
            <a:spLocks/>
          </p:cNvSpPr>
          <p:nvPr/>
        </p:nvSpPr>
        <p:spPr>
          <a:xfrm>
            <a:off x="647040" y="579755"/>
            <a:ext cx="10515600" cy="125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ciclo delle rocce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8ED6867-8EAA-29DD-5AC4-B41E5C06633F}"/>
              </a:ext>
            </a:extLst>
          </p:cNvPr>
          <p:cNvSpPr txBox="1">
            <a:spLocks/>
          </p:cNvSpPr>
          <p:nvPr/>
        </p:nvSpPr>
        <p:spPr>
          <a:xfrm>
            <a:off x="692831" y="1723736"/>
            <a:ext cx="9916714" cy="1757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continue modificazioni subìte dalle rocce danno vita al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 delle rocce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 insieme di processi naturali che richiede decine o centinaia di milioni di anni per il suo svolgimento, e che non ha un “inizio” e una “fine” predeterminati e sempre uguali.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al ciclo delle rocce i materiali della litosfera vengono continuamente “riciclati” e trasformati in altre rocce.</a:t>
            </a:r>
          </a:p>
        </p:txBody>
      </p:sp>
      <p:pic>
        <p:nvPicPr>
          <p:cNvPr id="10" name="Immagine 9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53A5AB40-E217-C45D-249A-17D9EEA8A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06" y="3201049"/>
            <a:ext cx="7331964" cy="32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73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C749B-4E41-4F4D-BA7C-E5FE1B9D20BE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2.xml><?xml version="1.0" encoding="utf-8"?>
<ds:datastoreItem xmlns:ds="http://schemas.openxmlformats.org/officeDocument/2006/customXml" ds:itemID="{DF4F7D73-843F-4531-ABA1-B692973427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6A3D8-7676-4DB4-A7AC-F2E5A575C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915</Words>
  <Application>Microsoft Macintosh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21</cp:revision>
  <dcterms:created xsi:type="dcterms:W3CDTF">2024-03-15T11:47:05Z</dcterms:created>
  <dcterms:modified xsi:type="dcterms:W3CDTF">2024-05-06T15:14:21Z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