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25324-EE29-41C6-9E9A-9017A692E336}" v="2" dt="2024-04-09T08:24:02.105"/>
    <p1510:client id="{D749E615-A54E-4149-8EA3-B2F34FB0199B}" v="4" dt="2024-04-09T11:46:48.732"/>
    <p1510:client id="{FFD23E6B-1F9C-45F5-8898-8F08AC846FA0}" v="1" dt="2024-04-09T09:51:09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/>
    <p:restoredTop sz="94726"/>
  </p:normalViewPr>
  <p:slideViewPr>
    <p:cSldViewPr snapToGrid="0">
      <p:cViewPr>
        <p:scale>
          <a:sx n="123" d="100"/>
          <a:sy n="123" d="100"/>
        </p:scale>
        <p:origin x="488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FFD23E6B-1F9C-45F5-8898-8F08AC846FA0}"/>
    <pc:docChg chg="undo custSel addSld delSld modSld">
      <pc:chgData name="Carmela Giglio" userId="7679140d-bd07-413c-9776-149d801d25e1" providerId="ADAL" clId="{FFD23E6B-1F9C-45F5-8898-8F08AC846FA0}" dt="2024-04-09T11:26:03.398" v="673" actId="20577"/>
      <pc:docMkLst>
        <pc:docMk/>
      </pc:docMkLst>
      <pc:sldChg chg="modSp mod">
        <pc:chgData name="Carmela Giglio" userId="7679140d-bd07-413c-9776-149d801d25e1" providerId="ADAL" clId="{FFD23E6B-1F9C-45F5-8898-8F08AC846FA0}" dt="2024-04-09T08:48:17.806" v="1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FFD23E6B-1F9C-45F5-8898-8F08AC846FA0}" dt="2024-04-09T08:48:17.806" v="1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FFD23E6B-1F9C-45F5-8898-8F08AC846FA0}" dt="2024-04-09T09:11:59.015" v="90" actId="1076"/>
        <pc:sldMkLst>
          <pc:docMk/>
          <pc:sldMk cId="2711129071" sldId="257"/>
        </pc:sldMkLst>
        <pc:spChg chg="mod">
          <ac:chgData name="Carmela Giglio" userId="7679140d-bd07-413c-9776-149d801d25e1" providerId="ADAL" clId="{FFD23E6B-1F9C-45F5-8898-8F08AC846FA0}" dt="2024-04-09T09:01:11.086" v="33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11:23.168" v="79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09:08.410" v="64" actId="20577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08:53.676" v="59" actId="1076"/>
          <ac:picMkLst>
            <pc:docMk/>
            <pc:sldMk cId="2711129071" sldId="257"/>
            <ac:picMk id="6" creationId="{CA8485EC-1D8C-1501-48A4-BA95AFB2F3CC}"/>
          </ac:picMkLst>
        </pc:picChg>
        <pc:picChg chg="del">
          <ac:chgData name="Carmela Giglio" userId="7679140d-bd07-413c-9776-149d801d25e1" providerId="ADAL" clId="{FFD23E6B-1F9C-45F5-8898-8F08AC846FA0}" dt="2024-04-09T09:05:01.349" v="53" actId="478"/>
          <ac:picMkLst>
            <pc:docMk/>
            <pc:sldMk cId="2711129071" sldId="257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FFD23E6B-1F9C-45F5-8898-8F08AC846FA0}" dt="2024-04-09T09:11:35.075" v="81" actId="1076"/>
          <ac:picMkLst>
            <pc:docMk/>
            <pc:sldMk cId="2711129071" sldId="257"/>
            <ac:picMk id="9" creationId="{BD9FEF0B-6FC7-61D1-D41E-EC9016A27EF2}"/>
          </ac:picMkLst>
        </pc:picChg>
        <pc:picChg chg="add mod">
          <ac:chgData name="Carmela Giglio" userId="7679140d-bd07-413c-9776-149d801d25e1" providerId="ADAL" clId="{FFD23E6B-1F9C-45F5-8898-8F08AC846FA0}" dt="2024-04-09T09:11:59.015" v="90" actId="1076"/>
          <ac:picMkLst>
            <pc:docMk/>
            <pc:sldMk cId="2711129071" sldId="257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2:43.907" v="147" actId="1076"/>
        <pc:sldMkLst>
          <pc:docMk/>
          <pc:sldMk cId="3295014991" sldId="258"/>
        </pc:sldMkLst>
        <pc:spChg chg="mod">
          <ac:chgData name="Carmela Giglio" userId="7679140d-bd07-413c-9776-149d801d25e1" providerId="ADAL" clId="{FFD23E6B-1F9C-45F5-8898-8F08AC846FA0}" dt="2024-04-09T09:12:09.657" v="106" actId="20577"/>
          <ac:spMkLst>
            <pc:docMk/>
            <pc:sldMk cId="329501499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2:43.907" v="147" actId="1076"/>
          <ac:spMkLst>
            <pc:docMk/>
            <pc:sldMk cId="329501499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2:41.572" v="146" actId="20577"/>
          <ac:spMkLst>
            <pc:docMk/>
            <pc:sldMk cId="3295014991" sldId="258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09:41:19.831" v="114" actId="478"/>
          <ac:picMkLst>
            <pc:docMk/>
            <pc:sldMk cId="3295014991" sldId="258"/>
            <ac:picMk id="6" creationId="{CA8485EC-1D8C-1501-48A4-BA95AFB2F3CC}"/>
          </ac:picMkLst>
        </pc:picChg>
        <pc:picChg chg="add mod">
          <ac:chgData name="Carmela Giglio" userId="7679140d-bd07-413c-9776-149d801d25e1" providerId="ADAL" clId="{FFD23E6B-1F9C-45F5-8898-8F08AC846FA0}" dt="2024-04-09T09:42:39.444" v="144" actId="1076"/>
          <ac:picMkLst>
            <pc:docMk/>
            <pc:sldMk cId="3295014991" sldId="258"/>
            <ac:picMk id="7" creationId="{6051A446-7B22-7F5A-783A-6241E0BB4994}"/>
          </ac:picMkLst>
        </pc:picChg>
        <pc:picChg chg="del">
          <ac:chgData name="Carmela Giglio" userId="7679140d-bd07-413c-9776-149d801d25e1" providerId="ADAL" clId="{FFD23E6B-1F9C-45F5-8898-8F08AC846FA0}" dt="2024-04-09T09:13:14.784" v="107" actId="478"/>
          <ac:picMkLst>
            <pc:docMk/>
            <pc:sldMk cId="3295014991" sldId="258"/>
            <ac:picMk id="9" creationId="{BD9FEF0B-6FC7-61D1-D41E-EC9016A27EF2}"/>
          </ac:picMkLst>
        </pc:picChg>
        <pc:picChg chg="del">
          <ac:chgData name="Carmela Giglio" userId="7679140d-bd07-413c-9776-149d801d25e1" providerId="ADAL" clId="{FFD23E6B-1F9C-45F5-8898-8F08AC846FA0}" dt="2024-04-09T09:41:19.325" v="113" actId="478"/>
          <ac:picMkLst>
            <pc:docMk/>
            <pc:sldMk cId="3295014991" sldId="258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7:18.106" v="236" actId="14100"/>
        <pc:sldMkLst>
          <pc:docMk/>
          <pc:sldMk cId="764098667" sldId="259"/>
        </pc:sldMkLst>
        <pc:spChg chg="mod">
          <ac:chgData name="Carmela Giglio" userId="7679140d-bd07-413c-9776-149d801d25e1" providerId="ADAL" clId="{FFD23E6B-1F9C-45F5-8898-8F08AC846FA0}" dt="2024-04-09T09:42:58.613" v="160" actId="20577"/>
          <ac:spMkLst>
            <pc:docMk/>
            <pc:sldMk cId="764098667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7:18.106" v="236" actId="14100"/>
          <ac:spMkLst>
            <pc:docMk/>
            <pc:sldMk cId="764098667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6:49.252" v="221" actId="20577"/>
          <ac:spMkLst>
            <pc:docMk/>
            <pc:sldMk cId="764098667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47:07.485" v="230" actId="1076"/>
          <ac:picMkLst>
            <pc:docMk/>
            <pc:sldMk cId="764098667" sldId="259"/>
            <ac:picMk id="6" creationId="{D121FE3A-2955-FB8C-3A1E-5F840BA11E8F}"/>
          </ac:picMkLst>
        </pc:picChg>
        <pc:picChg chg="del">
          <ac:chgData name="Carmela Giglio" userId="7679140d-bd07-413c-9776-149d801d25e1" providerId="ADAL" clId="{FFD23E6B-1F9C-45F5-8898-8F08AC846FA0}" dt="2024-04-09T09:44:22.868" v="217" actId="478"/>
          <ac:picMkLst>
            <pc:docMk/>
            <pc:sldMk cId="764098667" sldId="259"/>
            <ac:picMk id="7" creationId="{6051A446-7B22-7F5A-783A-6241E0BB4994}"/>
          </ac:picMkLst>
        </pc:picChg>
      </pc:sldChg>
      <pc:sldChg chg="del">
        <pc:chgData name="Carmela Giglio" userId="7679140d-bd07-413c-9776-149d801d25e1" providerId="ADAL" clId="{FFD23E6B-1F9C-45F5-8898-8F08AC846FA0}" dt="2024-04-09T09:11:43.821" v="88" actId="47"/>
        <pc:sldMkLst>
          <pc:docMk/>
          <pc:sldMk cId="3252985739" sldId="259"/>
        </pc:sldMkLst>
      </pc:sldChg>
      <pc:sldChg chg="addSp delSp modSp add mod">
        <pc:chgData name="Carmela Giglio" userId="7679140d-bd07-413c-9776-149d801d25e1" providerId="ADAL" clId="{FFD23E6B-1F9C-45F5-8898-8F08AC846FA0}" dt="2024-04-09T09:52:53.764" v="350" actId="14100"/>
        <pc:sldMkLst>
          <pc:docMk/>
          <pc:sldMk cId="191879664" sldId="260"/>
        </pc:sldMkLst>
        <pc:spChg chg="mod">
          <ac:chgData name="Carmela Giglio" userId="7679140d-bd07-413c-9776-149d801d25e1" providerId="ADAL" clId="{FFD23E6B-1F9C-45F5-8898-8F08AC846FA0}" dt="2024-04-09T09:50:19.803" v="296" actId="1076"/>
          <ac:spMkLst>
            <pc:docMk/>
            <pc:sldMk cId="191879664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52:20.891" v="340" actId="1076"/>
          <ac:spMkLst>
            <pc:docMk/>
            <pc:sldMk cId="19187966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50:41.653" v="303" actId="20577"/>
          <ac:spMkLst>
            <pc:docMk/>
            <pc:sldMk cId="191879664" sldId="260"/>
            <ac:spMk id="4" creationId="{BDCE6C7E-36D5-1B0C-AE7F-7286A49B757A}"/>
          </ac:spMkLst>
        </pc:spChg>
        <pc:spChg chg="add mod">
          <ac:chgData name="Carmela Giglio" userId="7679140d-bd07-413c-9776-149d801d25e1" providerId="ADAL" clId="{FFD23E6B-1F9C-45F5-8898-8F08AC846FA0}" dt="2024-04-09T09:52:53.764" v="350" actId="14100"/>
          <ac:spMkLst>
            <pc:docMk/>
            <pc:sldMk cId="191879664" sldId="260"/>
            <ac:spMk id="10" creationId="{40C7A227-90EE-4699-1454-D3E870EE52DA}"/>
          </ac:spMkLst>
        </pc:spChg>
        <pc:picChg chg="del">
          <ac:chgData name="Carmela Giglio" userId="7679140d-bd07-413c-9776-149d801d25e1" providerId="ADAL" clId="{FFD23E6B-1F9C-45F5-8898-8F08AC846FA0}" dt="2024-04-09T09:48:51.610" v="256" actId="478"/>
          <ac:picMkLst>
            <pc:docMk/>
            <pc:sldMk cId="191879664" sldId="260"/>
            <ac:picMk id="6" creationId="{D121FE3A-2955-FB8C-3A1E-5F840BA11E8F}"/>
          </ac:picMkLst>
        </pc:picChg>
        <pc:picChg chg="add del mod">
          <ac:chgData name="Carmela Giglio" userId="7679140d-bd07-413c-9776-149d801d25e1" providerId="ADAL" clId="{FFD23E6B-1F9C-45F5-8898-8F08AC846FA0}" dt="2024-04-09T09:49:44.815" v="272" actId="478"/>
          <ac:picMkLst>
            <pc:docMk/>
            <pc:sldMk cId="191879664" sldId="260"/>
            <ac:picMk id="7" creationId="{402AC986-F108-83B4-7887-AAE81FE0120A}"/>
          </ac:picMkLst>
        </pc:picChg>
        <pc:picChg chg="add mod">
          <ac:chgData name="Carmela Giglio" userId="7679140d-bd07-413c-9776-149d801d25e1" providerId="ADAL" clId="{FFD23E6B-1F9C-45F5-8898-8F08AC846FA0}" dt="2024-04-09T09:52:00.756" v="336" actId="1076"/>
          <ac:picMkLst>
            <pc:docMk/>
            <pc:sldMk cId="191879664" sldId="260"/>
            <ac:picMk id="9" creationId="{D785E1E4-3072-220E-C2D9-B256E6536FF4}"/>
          </ac:picMkLst>
        </pc:picChg>
      </pc:sldChg>
      <pc:sldChg chg="del">
        <pc:chgData name="Carmela Giglio" userId="7679140d-bd07-413c-9776-149d801d25e1" providerId="ADAL" clId="{FFD23E6B-1F9C-45F5-8898-8F08AC846FA0}" dt="2024-04-09T09:11:41.885" v="84" actId="47"/>
        <pc:sldMkLst>
          <pc:docMk/>
          <pc:sldMk cId="3480076370" sldId="260"/>
        </pc:sldMkLst>
      </pc:sldChg>
      <pc:sldChg chg="del">
        <pc:chgData name="Carmela Giglio" userId="7679140d-bd07-413c-9776-149d801d25e1" providerId="ADAL" clId="{FFD23E6B-1F9C-45F5-8898-8F08AC846FA0}" dt="2024-04-09T09:11:40.659" v="82" actId="47"/>
        <pc:sldMkLst>
          <pc:docMk/>
          <pc:sldMk cId="326727637" sldId="261"/>
        </pc:sldMkLst>
      </pc:sldChg>
      <pc:sldChg chg="addSp delSp modSp add mod">
        <pc:chgData name="Carmela Giglio" userId="7679140d-bd07-413c-9776-149d801d25e1" providerId="ADAL" clId="{FFD23E6B-1F9C-45F5-8898-8F08AC846FA0}" dt="2024-04-09T10:02:41.701" v="543" actId="14100"/>
        <pc:sldMkLst>
          <pc:docMk/>
          <pc:sldMk cId="566362006" sldId="261"/>
        </pc:sldMkLst>
        <pc:spChg chg="mod">
          <ac:chgData name="Carmela Giglio" userId="7679140d-bd07-413c-9776-149d801d25e1" providerId="ADAL" clId="{FFD23E6B-1F9C-45F5-8898-8F08AC846FA0}" dt="2024-04-09T10:02:41.701" v="543" actId="14100"/>
          <ac:spMkLst>
            <pc:docMk/>
            <pc:sldMk cId="566362006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0:58.421" v="496" actId="20577"/>
          <ac:spMkLst>
            <pc:docMk/>
            <pc:sldMk cId="566362006" sldId="261"/>
            <ac:spMk id="4" creationId="{BDCE6C7E-36D5-1B0C-AE7F-7286A49B757A}"/>
          </ac:spMkLst>
        </pc:spChg>
        <pc:spChg chg="del">
          <ac:chgData name="Carmela Giglio" userId="7679140d-bd07-413c-9776-149d801d25e1" providerId="ADAL" clId="{FFD23E6B-1F9C-45F5-8898-8F08AC846FA0}" dt="2024-04-09T09:53:12.680" v="358" actId="478"/>
          <ac:spMkLst>
            <pc:docMk/>
            <pc:sldMk cId="566362006" sldId="261"/>
            <ac:spMk id="10" creationId="{40C7A227-90EE-4699-1454-D3E870EE52DA}"/>
          </ac:spMkLst>
        </pc:spChg>
        <pc:picChg chg="add mod">
          <ac:chgData name="Carmela Giglio" userId="7679140d-bd07-413c-9776-149d801d25e1" providerId="ADAL" clId="{FFD23E6B-1F9C-45F5-8898-8F08AC846FA0}" dt="2024-04-09T10:02:33.068" v="540" actId="14100"/>
          <ac:picMkLst>
            <pc:docMk/>
            <pc:sldMk cId="566362006" sldId="261"/>
            <ac:picMk id="6" creationId="{E88A55D0-0EF4-7359-F892-0C9047FE4194}"/>
          </ac:picMkLst>
        </pc:picChg>
        <pc:picChg chg="del">
          <ac:chgData name="Carmela Giglio" userId="7679140d-bd07-413c-9776-149d801d25e1" providerId="ADAL" clId="{FFD23E6B-1F9C-45F5-8898-8F08AC846FA0}" dt="2024-04-09T09:53:08.292" v="352" actId="478"/>
          <ac:picMkLst>
            <pc:docMk/>
            <pc:sldMk cId="566362006" sldId="261"/>
            <ac:picMk id="9" creationId="{D785E1E4-3072-220E-C2D9-B256E6536FF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10:04:20.508" v="590" actId="1076"/>
        <pc:sldMkLst>
          <pc:docMk/>
          <pc:sldMk cId="616763531" sldId="262"/>
        </pc:sldMkLst>
        <pc:spChg chg="mod">
          <ac:chgData name="Carmela Giglio" userId="7679140d-bd07-413c-9776-149d801d25e1" providerId="ADAL" clId="{FFD23E6B-1F9C-45F5-8898-8F08AC846FA0}" dt="2024-04-09T10:04:05.644" v="585" actId="1076"/>
          <ac:spMkLst>
            <pc:docMk/>
            <pc:sldMk cId="616763531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3:38.077" v="573" actId="20577"/>
          <ac:spMkLst>
            <pc:docMk/>
            <pc:sldMk cId="616763531" sldId="262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10:03:25.067" v="569" actId="478"/>
          <ac:picMkLst>
            <pc:docMk/>
            <pc:sldMk cId="616763531" sldId="262"/>
            <ac:picMk id="6" creationId="{E88A55D0-0EF4-7359-F892-0C9047FE4194}"/>
          </ac:picMkLst>
        </pc:picChg>
        <pc:picChg chg="add del mod">
          <ac:chgData name="Carmela Giglio" userId="7679140d-bd07-413c-9776-149d801d25e1" providerId="ADAL" clId="{FFD23E6B-1F9C-45F5-8898-8F08AC846FA0}" dt="2024-04-09T10:04:08.957" v="588" actId="478"/>
          <ac:picMkLst>
            <pc:docMk/>
            <pc:sldMk cId="616763531" sldId="262"/>
            <ac:picMk id="7" creationId="{3D94DA03-2D63-0047-B689-1EE9E5DB0655}"/>
          </ac:picMkLst>
        </pc:picChg>
        <pc:picChg chg="add mod">
          <ac:chgData name="Carmela Giglio" userId="7679140d-bd07-413c-9776-149d801d25e1" providerId="ADAL" clId="{FFD23E6B-1F9C-45F5-8898-8F08AC846FA0}" dt="2024-04-09T10:04:20.508" v="590" actId="1076"/>
          <ac:picMkLst>
            <pc:docMk/>
            <pc:sldMk cId="616763531" sldId="262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1.300" v="83" actId="47"/>
        <pc:sldMkLst>
          <pc:docMk/>
          <pc:sldMk cId="2045215464" sldId="262"/>
        </pc:sldMkLst>
      </pc:sldChg>
      <pc:sldChg chg="addSp delSp modSp add mod">
        <pc:chgData name="Carmela Giglio" userId="7679140d-bd07-413c-9776-149d801d25e1" providerId="ADAL" clId="{FFD23E6B-1F9C-45F5-8898-8F08AC846FA0}" dt="2024-04-09T11:26:03.398" v="673" actId="20577"/>
        <pc:sldMkLst>
          <pc:docMk/>
          <pc:sldMk cId="2631665035" sldId="263"/>
        </pc:sldMkLst>
        <pc:spChg chg="mod">
          <ac:chgData name="Carmela Giglio" userId="7679140d-bd07-413c-9776-149d801d25e1" providerId="ADAL" clId="{FFD23E6B-1F9C-45F5-8898-8F08AC846FA0}" dt="2024-04-09T10:04:49.675" v="634" actId="20577"/>
          <ac:spMkLst>
            <pc:docMk/>
            <pc:sldMk cId="2631665035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11:26:03.398" v="673" actId="20577"/>
          <ac:spMkLst>
            <pc:docMk/>
            <pc:sldMk cId="2631665035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1:25:53.116" v="667" actId="20577"/>
          <ac:spMkLst>
            <pc:docMk/>
            <pc:sldMk cId="2631665035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11:25:58.180" v="670" actId="1076"/>
          <ac:picMkLst>
            <pc:docMk/>
            <pc:sldMk cId="2631665035" sldId="263"/>
            <ac:picMk id="6" creationId="{BEC8F8A6-D4B7-1FC2-0E84-2BD413FD058B}"/>
          </ac:picMkLst>
        </pc:picChg>
        <pc:picChg chg="del">
          <ac:chgData name="Carmela Giglio" userId="7679140d-bd07-413c-9776-149d801d25e1" providerId="ADAL" clId="{FFD23E6B-1F9C-45F5-8898-8F08AC846FA0}" dt="2024-04-09T10:05:11.678" v="643" actId="478"/>
          <ac:picMkLst>
            <pc:docMk/>
            <pc:sldMk cId="2631665035" sldId="263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2.302" v="85" actId="47"/>
        <pc:sldMkLst>
          <pc:docMk/>
          <pc:sldMk cId="3537384729" sldId="263"/>
        </pc:sldMkLst>
      </pc:sldChg>
      <pc:sldChg chg="del">
        <pc:chgData name="Carmela Giglio" userId="7679140d-bd07-413c-9776-149d801d25e1" providerId="ADAL" clId="{FFD23E6B-1F9C-45F5-8898-8F08AC846FA0}" dt="2024-04-09T09:11:42.919" v="86" actId="47"/>
        <pc:sldMkLst>
          <pc:docMk/>
          <pc:sldMk cId="3136467444" sldId="264"/>
        </pc:sldMkLst>
      </pc:sldChg>
      <pc:sldChg chg="del">
        <pc:chgData name="Carmela Giglio" userId="7679140d-bd07-413c-9776-149d801d25e1" providerId="ADAL" clId="{FFD23E6B-1F9C-45F5-8898-8F08AC846FA0}" dt="2024-04-09T09:11:43.388" v="87" actId="47"/>
        <pc:sldMkLst>
          <pc:docMk/>
          <pc:sldMk cId="1397352635" sldId="265"/>
        </pc:sldMkLst>
      </pc:sldChg>
    </pc:docChg>
  </pc:docChgLst>
  <pc:docChgLst>
    <pc:chgData name="Carmela Giglio" userId="7679140d-bd07-413c-9776-149d801d25e1" providerId="ADAL" clId="{72425324-EE29-41C6-9E9A-9017A692E336}"/>
    <pc:docChg chg="undo custSel addSld delSld modSld sldOrd">
      <pc:chgData name="Carmela Giglio" userId="7679140d-bd07-413c-9776-149d801d25e1" providerId="ADAL" clId="{72425324-EE29-41C6-9E9A-9017A692E336}" dt="2024-04-09T08:46:24.036" v="847" actId="1076"/>
      <pc:docMkLst>
        <pc:docMk/>
      </pc:docMkLst>
      <pc:sldChg chg="modSp mod">
        <pc:chgData name="Carmela Giglio" userId="7679140d-bd07-413c-9776-149d801d25e1" providerId="ADAL" clId="{72425324-EE29-41C6-9E9A-9017A692E336}" dt="2024-04-05T14:52:23.584" v="12" actId="20577"/>
        <pc:sldMkLst>
          <pc:docMk/>
          <pc:sldMk cId="594806665" sldId="256"/>
        </pc:sldMkLst>
        <pc:spChg chg="mod">
          <ac:chgData name="Carmela Giglio" userId="7679140d-bd07-413c-9776-149d801d25e1" providerId="ADAL" clId="{72425324-EE29-41C6-9E9A-9017A692E336}" dt="2024-04-05T14:52:23.584" v="12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72425324-EE29-41C6-9E9A-9017A692E336}" dt="2024-04-09T08:45:55.257" v="842" actId="6549"/>
        <pc:sldMkLst>
          <pc:docMk/>
          <pc:sldMk cId="2711129071" sldId="257"/>
        </pc:sldMkLst>
        <pc:spChg chg="mod">
          <ac:chgData name="Carmela Giglio" userId="7679140d-bd07-413c-9776-149d801d25e1" providerId="ADAL" clId="{72425324-EE29-41C6-9E9A-9017A692E336}" dt="2024-04-08T10:50:02.215" v="49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5:55.257" v="842" actId="6549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7:39:53.787" v="280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8T10:50:16.068" v="52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72425324-EE29-41C6-9E9A-9017A692E336}" dt="2024-04-08T13:02:28.387" v="106" actId="1076"/>
          <ac:picMkLst>
            <pc:docMk/>
            <pc:sldMk cId="2711129071" sldId="257"/>
            <ac:picMk id="7" creationId="{F6FB1C7C-8E94-0004-A279-1A7ECCA93DCD}"/>
          </ac:picMkLst>
        </pc:picChg>
      </pc:sldChg>
      <pc:sldChg chg="del">
        <pc:chgData name="Carmela Giglio" userId="7679140d-bd07-413c-9776-149d801d25e1" providerId="ADAL" clId="{72425324-EE29-41C6-9E9A-9017A692E336}" dt="2024-04-05T14:52:46.328" v="35" actId="47"/>
        <pc:sldMkLst>
          <pc:docMk/>
          <pc:sldMk cId="2281607561" sldId="258"/>
        </pc:sldMkLst>
      </pc:sldChg>
      <pc:sldChg chg="addSp delSp modSp add del mod">
        <pc:chgData name="Carmela Giglio" userId="7679140d-bd07-413c-9776-149d801d25e1" providerId="ADAL" clId="{72425324-EE29-41C6-9E9A-9017A692E336}" dt="2024-04-09T08:13:40.728" v="429" actId="47"/>
        <pc:sldMkLst>
          <pc:docMk/>
          <pc:sldMk cId="3502574338" sldId="258"/>
        </pc:sldMkLst>
        <pc:spChg chg="mod">
          <ac:chgData name="Carmela Giglio" userId="7679140d-bd07-413c-9776-149d801d25e1" providerId="ADAL" clId="{72425324-EE29-41C6-9E9A-9017A692E336}" dt="2024-04-08T13:02:50.075" v="139" actId="20577"/>
          <ac:spMkLst>
            <pc:docMk/>
            <pc:sldMk cId="3502574338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8T13:11:06.101" v="184" actId="20577"/>
          <ac:spMkLst>
            <pc:docMk/>
            <pc:sldMk cId="3502574338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8T13:10:10.719" v="163" actId="20577"/>
          <ac:spMkLst>
            <pc:docMk/>
            <pc:sldMk cId="3502574338" sldId="258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72425324-EE29-41C6-9E9A-9017A692E336}" dt="2024-04-08T13:09:48.659" v="157" actId="478"/>
          <ac:picMkLst>
            <pc:docMk/>
            <pc:sldMk cId="3502574338" sldId="258"/>
            <ac:picMk id="6" creationId="{A18550EC-6CD3-E544-3000-99F665E89399}"/>
          </ac:picMkLst>
        </pc:picChg>
        <pc:picChg chg="del">
          <ac:chgData name="Carmela Giglio" userId="7679140d-bd07-413c-9776-149d801d25e1" providerId="ADAL" clId="{72425324-EE29-41C6-9E9A-9017A692E336}" dt="2024-04-08T13:08:27.415" v="144" actId="478"/>
          <ac:picMkLst>
            <pc:docMk/>
            <pc:sldMk cId="3502574338" sldId="258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72425324-EE29-41C6-9E9A-9017A692E336}" dt="2024-04-08T13:11:10.763" v="187" actId="1076"/>
          <ac:picMkLst>
            <pc:docMk/>
            <pc:sldMk cId="3502574338" sldId="258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5.103" v="33" actId="47"/>
        <pc:sldMkLst>
          <pc:docMk/>
          <pc:sldMk cId="151327625" sldId="259"/>
        </pc:sldMkLst>
      </pc:sldChg>
      <pc:sldChg chg="addSp delSp modSp add mod">
        <pc:chgData name="Carmela Giglio" userId="7679140d-bd07-413c-9776-149d801d25e1" providerId="ADAL" clId="{72425324-EE29-41C6-9E9A-9017A692E336}" dt="2024-04-09T08:46:05.923" v="845" actId="1076"/>
        <pc:sldMkLst>
          <pc:docMk/>
          <pc:sldMk cId="3252985739" sldId="259"/>
        </pc:sldMkLst>
        <pc:spChg chg="mod">
          <ac:chgData name="Carmela Giglio" userId="7679140d-bd07-413c-9776-149d801d25e1" providerId="ADAL" clId="{72425324-EE29-41C6-9E9A-9017A692E336}" dt="2024-04-09T07:49:13.195" v="345" actId="1076"/>
          <ac:spMkLst>
            <pc:docMk/>
            <pc:sldMk cId="325298573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6:03.468" v="843" actId="14100"/>
          <ac:spMkLst>
            <pc:docMk/>
            <pc:sldMk cId="325298573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18:32.277" v="434" actId="20577"/>
          <ac:spMkLst>
            <pc:docMk/>
            <pc:sldMk cId="3252985739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6:05.923" v="845" actId="1076"/>
          <ac:picMkLst>
            <pc:docMk/>
            <pc:sldMk cId="3252985739" sldId="259"/>
            <ac:picMk id="6" creationId="{6ED3525B-5359-9909-4D5F-C8FA73BB00F0}"/>
          </ac:picMkLst>
        </pc:picChg>
        <pc:picChg chg="del mod">
          <ac:chgData name="Carmela Giglio" userId="7679140d-bd07-413c-9776-149d801d25e1" providerId="ADAL" clId="{72425324-EE29-41C6-9E9A-9017A692E336}" dt="2024-04-09T08:18:20.060" v="431" actId="478"/>
          <ac:picMkLst>
            <pc:docMk/>
            <pc:sldMk cId="3252985739" sldId="259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6.862" v="36" actId="47"/>
        <pc:sldMkLst>
          <pc:docMk/>
          <pc:sldMk cId="3262701833" sldId="260"/>
        </pc:sldMkLst>
      </pc:sldChg>
      <pc:sldChg chg="addSp delSp modSp add mod ord">
        <pc:chgData name="Carmela Giglio" userId="7679140d-bd07-413c-9776-149d801d25e1" providerId="ADAL" clId="{72425324-EE29-41C6-9E9A-9017A692E336}" dt="2024-04-09T08:36:41.789" v="673" actId="20577"/>
        <pc:sldMkLst>
          <pc:docMk/>
          <pc:sldMk cId="3480076370" sldId="260"/>
        </pc:sldMkLst>
        <pc:spChg chg="mod">
          <ac:chgData name="Carmela Giglio" userId="7679140d-bd07-413c-9776-149d801d25e1" providerId="ADAL" clId="{72425324-EE29-41C6-9E9A-9017A692E336}" dt="2024-04-09T08:35:17.562" v="650" actId="20577"/>
          <ac:spMkLst>
            <pc:docMk/>
            <pc:sldMk cId="3480076370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36:24.525" v="669" actId="14100"/>
          <ac:spMkLst>
            <pc:docMk/>
            <pc:sldMk cId="3480076370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6:41.789" v="673" actId="20577"/>
          <ac:spMkLst>
            <pc:docMk/>
            <pc:sldMk cId="3480076370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6:37.363" v="671" actId="1076"/>
          <ac:picMkLst>
            <pc:docMk/>
            <pc:sldMk cId="3480076370" sldId="260"/>
            <ac:picMk id="6" creationId="{8FD18B2C-7FC1-CFBA-44D9-E35B82A65EA9}"/>
          </ac:picMkLst>
        </pc:picChg>
        <pc:picChg chg="del">
          <ac:chgData name="Carmela Giglio" userId="7679140d-bd07-413c-9776-149d801d25e1" providerId="ADAL" clId="{72425324-EE29-41C6-9E9A-9017A692E336}" dt="2024-04-08T15:45:01.363" v="190" actId="478"/>
          <ac:picMkLst>
            <pc:docMk/>
            <pc:sldMk cId="3480076370" sldId="260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23:40.486" v="527" actId="113"/>
        <pc:sldMkLst>
          <pc:docMk/>
          <pc:sldMk cId="326727637" sldId="261"/>
        </pc:sldMkLst>
        <pc:spChg chg="mod">
          <ac:chgData name="Carmela Giglio" userId="7679140d-bd07-413c-9776-149d801d25e1" providerId="ADAL" clId="{72425324-EE29-41C6-9E9A-9017A692E336}" dt="2024-04-09T08:23:40.486" v="527" actId="113"/>
          <ac:spMkLst>
            <pc:docMk/>
            <pc:sldMk cId="326727637" sldId="261"/>
            <ac:spMk id="3" creationId="{625B88BB-CDA6-E4CC-64C3-0D2611428026}"/>
          </ac:spMkLst>
        </pc:spChg>
        <pc:spChg chg="add mod">
          <ac:chgData name="Carmela Giglio" userId="7679140d-bd07-413c-9776-149d801d25e1" providerId="ADAL" clId="{72425324-EE29-41C6-9E9A-9017A692E336}" dt="2024-04-09T08:23:36.289" v="522" actId="1076"/>
          <ac:spMkLst>
            <pc:docMk/>
            <pc:sldMk cId="326727637" sldId="261"/>
            <ac:spMk id="5" creationId="{D4E82B96-AFE1-9B4B-7E1D-D6451D0C3F83}"/>
          </ac:spMkLst>
        </pc:spChg>
        <pc:picChg chg="mod">
          <ac:chgData name="Carmela Giglio" userId="7679140d-bd07-413c-9776-149d801d25e1" providerId="ADAL" clId="{72425324-EE29-41C6-9E9A-9017A692E336}" dt="2024-04-09T08:23:23.653" v="518" actId="1076"/>
          <ac:picMkLst>
            <pc:docMk/>
            <pc:sldMk cId="326727637" sldId="261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46:11.899" v="846" actId="1076"/>
        <pc:sldMkLst>
          <pc:docMk/>
          <pc:sldMk cId="2045215464" sldId="262"/>
        </pc:sldMkLst>
        <pc:spChg chg="mod">
          <ac:chgData name="Carmela Giglio" userId="7679140d-bd07-413c-9776-149d801d25e1" providerId="ADAL" clId="{72425324-EE29-41C6-9E9A-9017A692E336}" dt="2024-04-09T08:46:11.899" v="846" actId="1076"/>
          <ac:spMkLst>
            <pc:docMk/>
            <pc:sldMk cId="2045215464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0:44.144" v="573" actId="20577"/>
          <ac:spMkLst>
            <pc:docMk/>
            <pc:sldMk cId="2045215464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5:09.796" v="625" actId="1076"/>
          <ac:picMkLst>
            <pc:docMk/>
            <pc:sldMk cId="2045215464" sldId="262"/>
            <ac:picMk id="6" creationId="{F5B25A5F-C9C2-4A06-21A1-CC5357D6D2AA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2:35.545" v="745" actId="1076"/>
        <pc:sldMkLst>
          <pc:docMk/>
          <pc:sldMk cId="3537384729" sldId="263"/>
        </pc:sldMkLst>
        <pc:spChg chg="mod">
          <ac:chgData name="Carmela Giglio" userId="7679140d-bd07-413c-9776-149d801d25e1" providerId="ADAL" clId="{72425324-EE29-41C6-9E9A-9017A692E336}" dt="2024-04-09T08:36:51.856" v="687" actId="20577"/>
          <ac:spMkLst>
            <pc:docMk/>
            <pc:sldMk cId="3537384729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2:33.413" v="743" actId="14100"/>
          <ac:spMkLst>
            <pc:docMk/>
            <pc:sldMk cId="3537384729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2:25.533" v="737" actId="20577"/>
          <ac:spMkLst>
            <pc:docMk/>
            <pc:sldMk cId="3537384729" sldId="263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9T08:39:48.513" v="688" actId="478"/>
          <ac:picMkLst>
            <pc:docMk/>
            <pc:sldMk cId="3537384729" sldId="263"/>
            <ac:picMk id="6" creationId="{8FD18B2C-7FC1-CFBA-44D9-E35B82A65EA9}"/>
          </ac:picMkLst>
        </pc:picChg>
        <pc:picChg chg="add mod">
          <ac:chgData name="Carmela Giglio" userId="7679140d-bd07-413c-9776-149d801d25e1" providerId="ADAL" clId="{72425324-EE29-41C6-9E9A-9017A692E336}" dt="2024-04-09T08:42:35.545" v="745" actId="1076"/>
          <ac:picMkLst>
            <pc:docMk/>
            <pc:sldMk cId="3537384729" sldId="263"/>
            <ac:picMk id="7" creationId="{DBC452AE-F29C-CE71-0801-237FC4427EEA}"/>
          </ac:picMkLst>
        </pc:picChg>
        <pc:picChg chg="add mod">
          <ac:chgData name="Carmela Giglio" userId="7679140d-bd07-413c-9776-149d801d25e1" providerId="ADAL" clId="{72425324-EE29-41C6-9E9A-9017A692E336}" dt="2024-04-09T08:42:34.801" v="744" actId="1076"/>
          <ac:picMkLst>
            <pc:docMk/>
            <pc:sldMk cId="3537384729" sldId="263"/>
            <ac:picMk id="9" creationId="{132368BC-9CDB-4234-C30D-3D16344950E5}"/>
          </ac:picMkLst>
        </pc:picChg>
      </pc:sldChg>
      <pc:sldChg chg="del">
        <pc:chgData name="Carmela Giglio" userId="7679140d-bd07-413c-9776-149d801d25e1" providerId="ADAL" clId="{72425324-EE29-41C6-9E9A-9017A692E336}" dt="2024-04-05T14:52:45.727" v="34" actId="47"/>
        <pc:sldMkLst>
          <pc:docMk/>
          <pc:sldMk cId="4126688352" sldId="263"/>
        </pc:sldMkLst>
      </pc:sldChg>
      <pc:sldChg chg="addSp modSp add mod">
        <pc:chgData name="Carmela Giglio" userId="7679140d-bd07-413c-9776-149d801d25e1" providerId="ADAL" clId="{72425324-EE29-41C6-9E9A-9017A692E336}" dt="2024-04-09T08:43:50.301" v="768" actId="1076"/>
        <pc:sldMkLst>
          <pc:docMk/>
          <pc:sldMk cId="3136467444" sldId="264"/>
        </pc:sldMkLst>
        <pc:spChg chg="mod">
          <ac:chgData name="Carmela Giglio" userId="7679140d-bd07-413c-9776-149d801d25e1" providerId="ADAL" clId="{72425324-EE29-41C6-9E9A-9017A692E336}" dt="2024-04-09T08:43:45.077" v="762" actId="1076"/>
          <ac:spMkLst>
            <pc:docMk/>
            <pc:sldMk cId="3136467444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3:49.468" v="767" actId="20577"/>
          <ac:spMkLst>
            <pc:docMk/>
            <pc:sldMk cId="3136467444" sldId="264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3:50.301" v="768" actId="1076"/>
          <ac:picMkLst>
            <pc:docMk/>
            <pc:sldMk cId="3136467444" sldId="264"/>
            <ac:picMk id="6" creationId="{AE9BD74F-5F58-DCC8-8ECA-91A25252C494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6:24.036" v="847" actId="1076"/>
        <pc:sldMkLst>
          <pc:docMk/>
          <pc:sldMk cId="1397352635" sldId="265"/>
        </pc:sldMkLst>
        <pc:spChg chg="mod">
          <ac:chgData name="Carmela Giglio" userId="7679140d-bd07-413c-9776-149d801d25e1" providerId="ADAL" clId="{72425324-EE29-41C6-9E9A-9017A692E336}" dt="2024-04-09T08:46:24.036" v="847" actId="1076"/>
          <ac:spMkLst>
            <pc:docMk/>
            <pc:sldMk cId="1397352635" sldId="265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5:02.170" v="797" actId="1076"/>
          <ac:spMkLst>
            <pc:docMk/>
            <pc:sldMk cId="1397352635" sldId="265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72425324-EE29-41C6-9E9A-9017A692E336}" dt="2024-04-09T08:44:54.860" v="785" actId="478"/>
          <ac:spMkLst>
            <pc:docMk/>
            <pc:sldMk cId="1397352635" sldId="265"/>
            <ac:spMk id="6" creationId="{489A6D9E-4C87-BA6C-3EF9-A27F84DB42D1}"/>
          </ac:spMkLst>
        </pc:spChg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  <pc:docChgLst>
    <pc:chgData name="Carmela Giglio" userId="7679140d-bd07-413c-9776-149d801d25e1" providerId="ADAL" clId="{D749E615-A54E-4149-8EA3-B2F34FB0199B}"/>
    <pc:docChg chg="custSel addSld delSld modSld">
      <pc:chgData name="Carmela Giglio" userId="7679140d-bd07-413c-9776-149d801d25e1" providerId="ADAL" clId="{D749E615-A54E-4149-8EA3-B2F34FB0199B}" dt="2024-04-09T12:06:13.564" v="446" actId="14100"/>
      <pc:docMkLst>
        <pc:docMk/>
      </pc:docMkLst>
      <pc:sldChg chg="modSp mod">
        <pc:chgData name="Carmela Giglio" userId="7679140d-bd07-413c-9776-149d801d25e1" providerId="ADAL" clId="{D749E615-A54E-4149-8EA3-B2F34FB0199B}" dt="2024-04-09T11:27:52.578" v="7" actId="20577"/>
        <pc:sldMkLst>
          <pc:docMk/>
          <pc:sldMk cId="594806665" sldId="256"/>
        </pc:sldMkLst>
        <pc:spChg chg="mod">
          <ac:chgData name="Carmela Giglio" userId="7679140d-bd07-413c-9776-149d801d25e1" providerId="ADAL" clId="{D749E615-A54E-4149-8EA3-B2F34FB0199B}" dt="2024-04-09T11:27:52.578" v="7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D749E615-A54E-4149-8EA3-B2F34FB0199B}" dt="2024-04-09T11:31:00.379" v="61" actId="1076"/>
        <pc:sldMkLst>
          <pc:docMk/>
          <pc:sldMk cId="2711129071" sldId="257"/>
        </pc:sldMkLst>
        <pc:spChg chg="mod">
          <ac:chgData name="Carmela Giglio" userId="7679140d-bd07-413c-9776-149d801d25e1" providerId="ADAL" clId="{D749E615-A54E-4149-8EA3-B2F34FB0199B}" dt="2024-04-09T11:27:57.306" v="15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30:32.696" v="55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30:53.109" v="59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D749E615-A54E-4149-8EA3-B2F34FB0199B}" dt="2024-04-09T11:28:19.963" v="20" actId="478"/>
          <ac:picMkLst>
            <pc:docMk/>
            <pc:sldMk cId="2711129071" sldId="257"/>
            <ac:picMk id="6" creationId="{CA8485EC-1D8C-1501-48A4-BA95AFB2F3CC}"/>
          </ac:picMkLst>
        </pc:picChg>
        <pc:picChg chg="add mod">
          <ac:chgData name="Carmela Giglio" userId="7679140d-bd07-413c-9776-149d801d25e1" providerId="ADAL" clId="{D749E615-A54E-4149-8EA3-B2F34FB0199B}" dt="2024-04-09T11:30:51.345" v="57" actId="1076"/>
          <ac:picMkLst>
            <pc:docMk/>
            <pc:sldMk cId="2711129071" sldId="257"/>
            <ac:picMk id="7" creationId="{539390CC-329E-D5D7-6944-CA7AA608DEBC}"/>
          </ac:picMkLst>
        </pc:picChg>
        <pc:picChg chg="del">
          <ac:chgData name="Carmela Giglio" userId="7679140d-bd07-413c-9776-149d801d25e1" providerId="ADAL" clId="{D749E615-A54E-4149-8EA3-B2F34FB0199B}" dt="2024-04-09T11:28:17.543" v="17" actId="478"/>
          <ac:picMkLst>
            <pc:docMk/>
            <pc:sldMk cId="2711129071" sldId="257"/>
            <ac:picMk id="9" creationId="{BD9FEF0B-6FC7-61D1-D41E-EC9016A27EF2}"/>
          </ac:picMkLst>
        </pc:picChg>
        <pc:picChg chg="add mod">
          <ac:chgData name="Carmela Giglio" userId="7679140d-bd07-413c-9776-149d801d25e1" providerId="ADAL" clId="{D749E615-A54E-4149-8EA3-B2F34FB0199B}" dt="2024-04-09T11:31:00.379" v="61" actId="1076"/>
          <ac:picMkLst>
            <pc:docMk/>
            <pc:sldMk cId="2711129071" sldId="257"/>
            <ac:picMk id="10" creationId="{EF8C156C-92C1-0C74-33B9-9BD79CD10F43}"/>
          </ac:picMkLst>
        </pc:picChg>
        <pc:picChg chg="del">
          <ac:chgData name="Carmela Giglio" userId="7679140d-bd07-413c-9776-149d801d25e1" providerId="ADAL" clId="{D749E615-A54E-4149-8EA3-B2F34FB0199B}" dt="2024-04-09T11:28:18.057" v="18" actId="478"/>
          <ac:picMkLst>
            <pc:docMk/>
            <pc:sldMk cId="2711129071" sldId="257"/>
            <ac:picMk id="11" creationId="{050F63D4-E053-DA17-25B3-782296140884}"/>
          </ac:picMkLst>
        </pc:picChg>
      </pc:sldChg>
      <pc:sldChg chg="addSp modSp add del mod">
        <pc:chgData name="Carmela Giglio" userId="7679140d-bd07-413c-9776-149d801d25e1" providerId="ADAL" clId="{D749E615-A54E-4149-8EA3-B2F34FB0199B}" dt="2024-04-09T11:55:01.126" v="301" actId="47"/>
        <pc:sldMkLst>
          <pc:docMk/>
          <pc:sldMk cId="2400035215" sldId="258"/>
        </pc:sldMkLst>
        <pc:spChg chg="mod">
          <ac:chgData name="Carmela Giglio" userId="7679140d-bd07-413c-9776-149d801d25e1" providerId="ADAL" clId="{D749E615-A54E-4149-8EA3-B2F34FB0199B}" dt="2024-04-09T11:46:18.928" v="152" actId="1076"/>
          <ac:spMkLst>
            <pc:docMk/>
            <pc:sldMk cId="2400035215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48:59.546" v="192" actId="14100"/>
          <ac:spMkLst>
            <pc:docMk/>
            <pc:sldMk cId="2400035215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49:31.786" v="264" actId="1076"/>
          <ac:spMkLst>
            <pc:docMk/>
            <pc:sldMk cId="2400035215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D749E615-A54E-4149-8EA3-B2F34FB0199B}" dt="2024-04-09T11:50:50.371" v="265" actId="14100"/>
          <ac:spMkLst>
            <pc:docMk/>
            <pc:sldMk cId="2400035215" sldId="258"/>
            <ac:spMk id="5" creationId="{C703CBE0-8082-E4F6-F8FB-FC496CED5732}"/>
          </ac:spMkLst>
        </pc:spChg>
        <pc:picChg chg="add mod">
          <ac:chgData name="Carmela Giglio" userId="7679140d-bd07-413c-9776-149d801d25e1" providerId="ADAL" clId="{D749E615-A54E-4149-8EA3-B2F34FB0199B}" dt="2024-04-09T11:49:13.659" v="197" actId="1076"/>
          <ac:picMkLst>
            <pc:docMk/>
            <pc:sldMk cId="2400035215" sldId="258"/>
            <ac:picMk id="7" creationId="{63F64C1F-5D61-0A78-F73E-1B253F002A3C}"/>
          </ac:picMkLst>
        </pc:picChg>
      </pc:sldChg>
      <pc:sldChg chg="del">
        <pc:chgData name="Carmela Giglio" userId="7679140d-bd07-413c-9776-149d801d25e1" providerId="ADAL" clId="{D749E615-A54E-4149-8EA3-B2F34FB0199B}" dt="2024-04-09T11:28:21.931" v="21" actId="47"/>
        <pc:sldMkLst>
          <pc:docMk/>
          <pc:sldMk cId="3295014991" sldId="258"/>
        </pc:sldMkLst>
      </pc:sldChg>
      <pc:sldChg chg="modSp add mod">
        <pc:chgData name="Carmela Giglio" userId="7679140d-bd07-413c-9776-149d801d25e1" providerId="ADAL" clId="{D749E615-A54E-4149-8EA3-B2F34FB0199B}" dt="2024-04-09T11:55:24.873" v="350" actId="20577"/>
        <pc:sldMkLst>
          <pc:docMk/>
          <pc:sldMk cId="89307797" sldId="259"/>
        </pc:sldMkLst>
        <pc:spChg chg="mod">
          <ac:chgData name="Carmela Giglio" userId="7679140d-bd07-413c-9776-149d801d25e1" providerId="ADAL" clId="{D749E615-A54E-4149-8EA3-B2F34FB0199B}" dt="2024-04-09T11:55:24.873" v="350" actId="20577"/>
          <ac:spMkLst>
            <pc:docMk/>
            <pc:sldMk cId="89307797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1:53:48.943" v="294" actId="14100"/>
          <ac:spMkLst>
            <pc:docMk/>
            <pc:sldMk cId="89307797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53:53.118" v="296" actId="14100"/>
          <ac:spMkLst>
            <pc:docMk/>
            <pc:sldMk cId="89307797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1:54:48.556" v="299" actId="20577"/>
          <ac:spMkLst>
            <pc:docMk/>
            <pc:sldMk cId="89307797" sldId="259"/>
            <ac:spMk id="5" creationId="{C703CBE0-8082-E4F6-F8FB-FC496CED5732}"/>
          </ac:spMkLst>
        </pc:spChg>
        <pc:picChg chg="mod">
          <ac:chgData name="Carmela Giglio" userId="7679140d-bd07-413c-9776-149d801d25e1" providerId="ADAL" clId="{D749E615-A54E-4149-8EA3-B2F34FB0199B}" dt="2024-04-09T11:54:53.394" v="300" actId="1076"/>
          <ac:picMkLst>
            <pc:docMk/>
            <pc:sldMk cId="89307797" sldId="259"/>
            <ac:picMk id="7" creationId="{63F64C1F-5D61-0A78-F73E-1B253F002A3C}"/>
          </ac:picMkLst>
        </pc:picChg>
      </pc:sldChg>
      <pc:sldChg chg="del">
        <pc:chgData name="Carmela Giglio" userId="7679140d-bd07-413c-9776-149d801d25e1" providerId="ADAL" clId="{D749E615-A54E-4149-8EA3-B2F34FB0199B}" dt="2024-04-09T11:28:22.533" v="22" actId="47"/>
        <pc:sldMkLst>
          <pc:docMk/>
          <pc:sldMk cId="764098667" sldId="259"/>
        </pc:sldMkLst>
      </pc:sldChg>
      <pc:sldChg chg="del">
        <pc:chgData name="Carmela Giglio" userId="7679140d-bd07-413c-9776-149d801d25e1" providerId="ADAL" clId="{D749E615-A54E-4149-8EA3-B2F34FB0199B}" dt="2024-04-09T11:28:23.069" v="23" actId="47"/>
        <pc:sldMkLst>
          <pc:docMk/>
          <pc:sldMk cId="191879664" sldId="260"/>
        </pc:sldMkLst>
      </pc:sldChg>
      <pc:sldChg chg="addSp delSp modSp add mod">
        <pc:chgData name="Carmela Giglio" userId="7679140d-bd07-413c-9776-149d801d25e1" providerId="ADAL" clId="{D749E615-A54E-4149-8EA3-B2F34FB0199B}" dt="2024-04-09T11:59:56.938" v="377" actId="14100"/>
        <pc:sldMkLst>
          <pc:docMk/>
          <pc:sldMk cId="3680724984" sldId="260"/>
        </pc:sldMkLst>
        <pc:spChg chg="mod">
          <ac:chgData name="Carmela Giglio" userId="7679140d-bd07-413c-9776-149d801d25e1" providerId="ADAL" clId="{D749E615-A54E-4149-8EA3-B2F34FB0199B}" dt="2024-04-09T11:55:17.978" v="323" actId="20577"/>
          <ac:spMkLst>
            <pc:docMk/>
            <pc:sldMk cId="3680724984" sldId="260"/>
            <ac:spMk id="2" creationId="{72994B8C-D513-9506-040A-538333E2333B}"/>
          </ac:spMkLst>
        </pc:spChg>
        <pc:spChg chg="del">
          <ac:chgData name="Carmela Giglio" userId="7679140d-bd07-413c-9776-149d801d25e1" providerId="ADAL" clId="{D749E615-A54E-4149-8EA3-B2F34FB0199B}" dt="2024-04-09T11:55:36.025" v="352" actId="478"/>
          <ac:spMkLst>
            <pc:docMk/>
            <pc:sldMk cId="368072498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D749E615-A54E-4149-8EA3-B2F34FB0199B}" dt="2024-04-09T11:59:56.938" v="377" actId="14100"/>
          <ac:spMkLst>
            <pc:docMk/>
            <pc:sldMk cId="3680724984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1:56:33.488" v="372" actId="14100"/>
          <ac:spMkLst>
            <pc:docMk/>
            <pc:sldMk cId="3680724984" sldId="260"/>
            <ac:spMk id="5" creationId="{C703CBE0-8082-E4F6-F8FB-FC496CED5732}"/>
          </ac:spMkLst>
        </pc:spChg>
        <pc:spChg chg="add del mod">
          <ac:chgData name="Carmela Giglio" userId="7679140d-bd07-413c-9776-149d801d25e1" providerId="ADAL" clId="{D749E615-A54E-4149-8EA3-B2F34FB0199B}" dt="2024-04-09T11:55:38.544" v="353" actId="478"/>
          <ac:spMkLst>
            <pc:docMk/>
            <pc:sldMk cId="3680724984" sldId="260"/>
            <ac:spMk id="8" creationId="{57B50FD5-C534-DBF7-CE4F-7ED1B0A7634E}"/>
          </ac:spMkLst>
        </pc:spChg>
        <pc:picChg chg="del">
          <ac:chgData name="Carmela Giglio" userId="7679140d-bd07-413c-9776-149d801d25e1" providerId="ADAL" clId="{D749E615-A54E-4149-8EA3-B2F34FB0199B}" dt="2024-04-09T11:55:44.079" v="357" actId="478"/>
          <ac:picMkLst>
            <pc:docMk/>
            <pc:sldMk cId="3680724984" sldId="260"/>
            <ac:picMk id="7" creationId="{63F64C1F-5D61-0A78-F73E-1B253F002A3C}"/>
          </ac:picMkLst>
        </pc:picChg>
        <pc:picChg chg="add mod">
          <ac:chgData name="Carmela Giglio" userId="7679140d-bd07-413c-9776-149d801d25e1" providerId="ADAL" clId="{D749E615-A54E-4149-8EA3-B2F34FB0199B}" dt="2024-04-09T11:56:35.491" v="374" actId="14100"/>
          <ac:picMkLst>
            <pc:docMk/>
            <pc:sldMk cId="3680724984" sldId="260"/>
            <ac:picMk id="10" creationId="{C47CAC82-E5C9-B54E-51BA-3A7EF2BFC269}"/>
          </ac:picMkLst>
        </pc:picChg>
      </pc:sldChg>
      <pc:sldChg chg="del">
        <pc:chgData name="Carmela Giglio" userId="7679140d-bd07-413c-9776-149d801d25e1" providerId="ADAL" clId="{D749E615-A54E-4149-8EA3-B2F34FB0199B}" dt="2024-04-09T11:28:23.618" v="24" actId="47"/>
        <pc:sldMkLst>
          <pc:docMk/>
          <pc:sldMk cId="566362006" sldId="261"/>
        </pc:sldMkLst>
      </pc:sldChg>
      <pc:sldChg chg="addSp delSp modSp add mod">
        <pc:chgData name="Carmela Giglio" userId="7679140d-bd07-413c-9776-149d801d25e1" providerId="ADAL" clId="{D749E615-A54E-4149-8EA3-B2F34FB0199B}" dt="2024-04-09T12:06:13.564" v="446" actId="14100"/>
        <pc:sldMkLst>
          <pc:docMk/>
          <pc:sldMk cId="4240425811" sldId="261"/>
        </pc:sldMkLst>
        <pc:spChg chg="mod">
          <ac:chgData name="Carmela Giglio" userId="7679140d-bd07-413c-9776-149d801d25e1" providerId="ADAL" clId="{D749E615-A54E-4149-8EA3-B2F34FB0199B}" dt="2024-04-09T12:06:13.564" v="446" actId="14100"/>
          <ac:spMkLst>
            <pc:docMk/>
            <pc:sldMk cId="4240425811" sldId="261"/>
            <ac:spMk id="2" creationId="{72994B8C-D513-9506-040A-538333E2333B}"/>
          </ac:spMkLst>
        </pc:spChg>
        <pc:spChg chg="mod">
          <ac:chgData name="Carmela Giglio" userId="7679140d-bd07-413c-9776-149d801d25e1" providerId="ADAL" clId="{D749E615-A54E-4149-8EA3-B2F34FB0199B}" dt="2024-04-09T12:04:05.512" v="430" actId="20577"/>
          <ac:spMkLst>
            <pc:docMk/>
            <pc:sldMk cId="4240425811" sldId="261"/>
            <ac:spMk id="4" creationId="{BDCE6C7E-36D5-1B0C-AE7F-7286A49B757A}"/>
          </ac:spMkLst>
        </pc:spChg>
        <pc:spChg chg="mod">
          <ac:chgData name="Carmela Giglio" userId="7679140d-bd07-413c-9776-149d801d25e1" providerId="ADAL" clId="{D749E615-A54E-4149-8EA3-B2F34FB0199B}" dt="2024-04-09T12:06:09.093" v="444" actId="1076"/>
          <ac:spMkLst>
            <pc:docMk/>
            <pc:sldMk cId="4240425811" sldId="261"/>
            <ac:spMk id="5" creationId="{C703CBE0-8082-E4F6-F8FB-FC496CED5732}"/>
          </ac:spMkLst>
        </pc:spChg>
        <pc:picChg chg="add del mod">
          <ac:chgData name="Carmela Giglio" userId="7679140d-bd07-413c-9776-149d801d25e1" providerId="ADAL" clId="{D749E615-A54E-4149-8EA3-B2F34FB0199B}" dt="2024-04-09T12:05:54.133" v="436" actId="478"/>
          <ac:picMkLst>
            <pc:docMk/>
            <pc:sldMk cId="4240425811" sldId="261"/>
            <ac:picMk id="6" creationId="{DF331FC4-6AAE-2371-F0C7-A9CD4F80EADC}"/>
          </ac:picMkLst>
        </pc:picChg>
        <pc:picChg chg="add mod">
          <ac:chgData name="Carmela Giglio" userId="7679140d-bd07-413c-9776-149d801d25e1" providerId="ADAL" clId="{D749E615-A54E-4149-8EA3-B2F34FB0199B}" dt="2024-04-09T12:06:06.873" v="443" actId="1076"/>
          <ac:picMkLst>
            <pc:docMk/>
            <pc:sldMk cId="4240425811" sldId="261"/>
            <ac:picMk id="8" creationId="{4810934B-EB49-A45C-670F-3799A8CB49F9}"/>
          </ac:picMkLst>
        </pc:picChg>
        <pc:picChg chg="del">
          <ac:chgData name="Carmela Giglio" userId="7679140d-bd07-413c-9776-149d801d25e1" providerId="ADAL" clId="{D749E615-A54E-4149-8EA3-B2F34FB0199B}" dt="2024-04-09T12:03:44.255" v="424" actId="478"/>
          <ac:picMkLst>
            <pc:docMk/>
            <pc:sldMk cId="4240425811" sldId="261"/>
            <ac:picMk id="10" creationId="{C47CAC82-E5C9-B54E-51BA-3A7EF2BFC269}"/>
          </ac:picMkLst>
        </pc:picChg>
      </pc:sldChg>
      <pc:sldChg chg="del">
        <pc:chgData name="Carmela Giglio" userId="7679140d-bd07-413c-9776-149d801d25e1" providerId="ADAL" clId="{D749E615-A54E-4149-8EA3-B2F34FB0199B}" dt="2024-04-09T11:28:24.071" v="25" actId="47"/>
        <pc:sldMkLst>
          <pc:docMk/>
          <pc:sldMk cId="616763531" sldId="262"/>
        </pc:sldMkLst>
      </pc:sldChg>
      <pc:sldChg chg="del">
        <pc:chgData name="Carmela Giglio" userId="7679140d-bd07-413c-9776-149d801d25e1" providerId="ADAL" clId="{D749E615-A54E-4149-8EA3-B2F34FB0199B}" dt="2024-04-09T11:28:24.653" v="26" actId="47"/>
        <pc:sldMkLst>
          <pc:docMk/>
          <pc:sldMk cId="263166503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ielo, trattore, schermata, veicolo&#10;&#10;Descrizione generata automaticamente">
            <a:extLst>
              <a:ext uri="{FF2B5EF4-FFF2-40B4-BE49-F238E27FC236}">
                <a16:creationId xmlns:a16="http://schemas.microsoft.com/office/drawing/2014/main" id="{1C3B4876-9A6B-ADE1-C7F7-7D9C53582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5B9C099-6D39-83C2-BCE8-683B679847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3EE447-B8E1-AC4D-97BF-97230B95A4C6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bg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 Torino – BRAIN Volume D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8DA716D-9176-7F96-1F3D-03213990D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4F1ED6-2C69-48B6-7848-399D20D4BDBC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D722C1-8154-53DB-6B5E-0D3D57D97580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D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CF7045D-0258-6DEB-8509-5DB93E713F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06" y="528320"/>
            <a:ext cx="258337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persona, pianta, compost, mano&#10;&#10;Descrizione generata automaticamente">
            <a:extLst>
              <a:ext uri="{FF2B5EF4-FFF2-40B4-BE49-F238E27FC236}">
                <a16:creationId xmlns:a16="http://schemas.microsoft.com/office/drawing/2014/main" id="{E228B1EF-71A8-2E30-66D6-6CB0105F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40" y="0"/>
            <a:ext cx="4401917" cy="33661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408" y="39940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suolo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AC04343-0240-46CD-8E7A-62B25BC4A41A}"/>
              </a:ext>
            </a:extLst>
          </p:cNvPr>
          <p:cNvSpPr txBox="1">
            <a:spLocks/>
          </p:cNvSpPr>
          <p:nvPr/>
        </p:nvSpPr>
        <p:spPr>
          <a:xfrm>
            <a:off x="489408" y="1661203"/>
            <a:ext cx="6399907" cy="4469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suolo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terreno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 più superficiale della litosfera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 quale si svolge gran parte dell’esistenza degli esseri viventi.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è ovunque presente e il suo spessore varia da pochi centimetri ad alcuni metri.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suolo fornisce l’acqua e il nutrimento di cui le piante hanno bisogno per crescere e garantire la sopravvivenza di tutte le altre specie viventi.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suolo è formato da una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frazione inorganica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(ghiaia, sabbia grossolana, sabbia fine, limo, argilla), da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da una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 organica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l’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humus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si forma per la decomposizione di organismi (piante e animali) morti a opera di batteri, funghi e altri microrganismi.</a:t>
            </a:r>
          </a:p>
        </p:txBody>
      </p:sp>
      <p:pic>
        <p:nvPicPr>
          <p:cNvPr id="15" name="Immagine 14" descr="Immagine che contiene testo, schermata, diagramma, cerchio&#10;&#10;Descrizione generata automaticamente">
            <a:extLst>
              <a:ext uri="{FF2B5EF4-FFF2-40B4-BE49-F238E27FC236}">
                <a16:creationId xmlns:a16="http://schemas.microsoft.com/office/drawing/2014/main" id="{4714113B-F85E-3155-056C-596EADAF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15" y="3366172"/>
            <a:ext cx="476631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703CBE0-8082-E4F6-F8FB-FC496CED5732}"/>
              </a:ext>
            </a:extLst>
          </p:cNvPr>
          <p:cNvSpPr txBox="1">
            <a:spLocks/>
          </p:cNvSpPr>
          <p:nvPr/>
        </p:nvSpPr>
        <p:spPr>
          <a:xfrm>
            <a:off x="489406" y="2593762"/>
            <a:ext cx="9919723" cy="409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it-IT" sz="18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E0D5B58-DB9E-CD56-563E-5B91BF22366D}"/>
              </a:ext>
            </a:extLst>
          </p:cNvPr>
          <p:cNvSpPr txBox="1">
            <a:spLocks/>
          </p:cNvSpPr>
          <p:nvPr/>
        </p:nvSpPr>
        <p:spPr>
          <a:xfrm>
            <a:off x="489407" y="3959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composizione del suolo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0C88492-ED31-B56B-3849-62C6D81FB8EB}"/>
              </a:ext>
            </a:extLst>
          </p:cNvPr>
          <p:cNvSpPr txBox="1">
            <a:spLocks/>
          </p:cNvSpPr>
          <p:nvPr/>
        </p:nvSpPr>
        <p:spPr>
          <a:xfrm>
            <a:off x="489407" y="1661202"/>
            <a:ext cx="10370659" cy="4551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suolo maturo è caratterizzato da un insieme di strati, gli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orizzonti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nel loro insieme definiscono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cosiddetto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 del suolo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L’aggettivo “maturo” indica che il suolo è il risultato di un lungo processo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formazione (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pedogenesi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che gli ha permesso di acquisire le componenti utili agli organismi viventi.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Orizzonte O</a:t>
            </a: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è lo strato più superficiale, ricco di materia organica.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Orizzonte A</a:t>
            </a: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è costituito da minerali erosi dall’azione degli agenti atmosferici e da humus </a:t>
            </a:r>
            <a:b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derivante dall’orizzonte O. Vi si svolge una notevole attività biologica e ha abbondanti </a:t>
            </a:r>
            <a:b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radici di erbe, arbusti e altri vegetali. Talvolta vi si distingue un 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orizzonte E</a:t>
            </a: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, caratterizzato </a:t>
            </a:r>
            <a:b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da particelle più piccole di minerali. 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Orizzonte B</a:t>
            </a: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è costituito principalmente da argilla e ossidi metallici che si infiltrano in profondità dagli </a:t>
            </a:r>
            <a:b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strati superiori. Qui, l’attività biologica è limitata.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Orizzonte C</a:t>
            </a: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questo strato permette alle radici degli alberi più grandi di estendersi. L’attività biologica </a:t>
            </a:r>
            <a:b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è minima.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Orizzonte </a:t>
            </a:r>
            <a:r>
              <a:rPr lang="it-IT" sz="18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roccia madre</a:t>
            </a: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è composto dalla roccia originaria, non disgregata. L’attività biologica </a:t>
            </a:r>
            <a:b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è assente.</a:t>
            </a:r>
          </a:p>
        </p:txBody>
      </p:sp>
    </p:spTree>
    <p:extLst>
      <p:ext uri="{BB962C8B-B14F-4D97-AF65-F5344CB8AC3E}">
        <p14:creationId xmlns:p14="http://schemas.microsoft.com/office/powerpoint/2010/main" val="186782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703CBE0-8082-E4F6-F8FB-FC496CED5732}"/>
              </a:ext>
            </a:extLst>
          </p:cNvPr>
          <p:cNvSpPr txBox="1">
            <a:spLocks/>
          </p:cNvSpPr>
          <p:nvPr/>
        </p:nvSpPr>
        <p:spPr>
          <a:xfrm>
            <a:off x="489407" y="2593762"/>
            <a:ext cx="8900122" cy="409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E0D5B58-DB9E-CD56-563E-5B91BF22366D}"/>
              </a:ext>
            </a:extLst>
          </p:cNvPr>
          <p:cNvSpPr txBox="1">
            <a:spLocks/>
          </p:cNvSpPr>
          <p:nvPr/>
        </p:nvSpPr>
        <p:spPr>
          <a:xfrm>
            <a:off x="489407" y="3959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composizione del suolo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DE9AD3E-A141-E46D-5C5D-DA82FBC63963}"/>
              </a:ext>
            </a:extLst>
          </p:cNvPr>
          <p:cNvSpPr txBox="1">
            <a:spLocks/>
          </p:cNvSpPr>
          <p:nvPr/>
        </p:nvSpPr>
        <p:spPr>
          <a:xfrm>
            <a:off x="561877" y="1661202"/>
            <a:ext cx="10370659" cy="84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Sono svariati fattori influenzano la 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formazione del suolo</a:t>
            </a:r>
            <a:r>
              <a:rPr lang="it-IT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clima, conformazione e posizione nello spazio, composizione della roccia madre, organismi viventi, tempo.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AC7513-FE14-63D0-CAD1-679D045E6231}"/>
              </a:ext>
            </a:extLst>
          </p:cNvPr>
          <p:cNvSpPr txBox="1"/>
          <p:nvPr/>
        </p:nvSpPr>
        <p:spPr>
          <a:xfrm>
            <a:off x="7421404" y="3104255"/>
            <a:ext cx="1196220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Orizzonte O</a:t>
            </a:r>
            <a:endParaRPr lang="it-IT" sz="1600" dirty="0"/>
          </a:p>
        </p:txBody>
      </p:sp>
      <p:pic>
        <p:nvPicPr>
          <p:cNvPr id="20" name="Immagine 19" descr="Immagine che contiene cartone animato, schermata&#10;&#10;Descrizione generata automaticamente">
            <a:extLst>
              <a:ext uri="{FF2B5EF4-FFF2-40B4-BE49-F238E27FC236}">
                <a16:creationId xmlns:a16="http://schemas.microsoft.com/office/drawing/2014/main" id="{EA1A13C8-6976-7C96-3626-7C5351939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98" y="2253608"/>
            <a:ext cx="2496358" cy="429003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0144CFF-3FB4-239D-4CC9-6033FBED0E77}"/>
              </a:ext>
            </a:extLst>
          </p:cNvPr>
          <p:cNvSpPr txBox="1"/>
          <p:nvPr/>
        </p:nvSpPr>
        <p:spPr>
          <a:xfrm>
            <a:off x="7421404" y="4479699"/>
            <a:ext cx="1196220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Orizzonte B</a:t>
            </a:r>
            <a:endParaRPr lang="it-IT" sz="16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659A99-6AF0-959F-1FA4-DBB21C9F8CF2}"/>
              </a:ext>
            </a:extLst>
          </p:cNvPr>
          <p:cNvSpPr txBox="1"/>
          <p:nvPr/>
        </p:nvSpPr>
        <p:spPr>
          <a:xfrm>
            <a:off x="7421404" y="6007163"/>
            <a:ext cx="1196220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Orizzonte </a:t>
            </a:r>
            <a:r>
              <a:rPr lang="it-IT" sz="16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it-IT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1DA32C3-2C6C-7933-0CF9-A961A5D8D040}"/>
              </a:ext>
            </a:extLst>
          </p:cNvPr>
          <p:cNvSpPr txBox="1"/>
          <p:nvPr/>
        </p:nvSpPr>
        <p:spPr>
          <a:xfrm>
            <a:off x="3711848" y="5394099"/>
            <a:ext cx="1196220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Orizzonte C</a:t>
            </a:r>
            <a:endParaRPr lang="it-IT" sz="16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78A667-8A46-21CF-A97D-F1971A19CA42}"/>
              </a:ext>
            </a:extLst>
          </p:cNvPr>
          <p:cNvSpPr txBox="1"/>
          <p:nvPr/>
        </p:nvSpPr>
        <p:spPr>
          <a:xfrm>
            <a:off x="3711848" y="3606862"/>
            <a:ext cx="1196220" cy="33855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Orizzonte 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930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4B39020-405C-C0BE-18BC-EE07A28E9183}"/>
              </a:ext>
            </a:extLst>
          </p:cNvPr>
          <p:cNvSpPr txBox="1">
            <a:spLocks/>
          </p:cNvSpPr>
          <p:nvPr/>
        </p:nvSpPr>
        <p:spPr>
          <a:xfrm>
            <a:off x="489407" y="3959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L’erosione del suolo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50B32C6-D3EA-FE0E-35EF-2FC433D05E52}"/>
              </a:ext>
            </a:extLst>
          </p:cNvPr>
          <p:cNvSpPr txBox="1">
            <a:spLocks/>
          </p:cNvSpPr>
          <p:nvPr/>
        </p:nvSpPr>
        <p:spPr>
          <a:xfrm>
            <a:off x="489407" y="1661203"/>
            <a:ext cx="5184029" cy="2585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erosione 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è il processo mediante il quale le particelle di suolo e roccia vengono consumate e spostate altrove dalla gravità o da un agente di trasporto : vento, acqua o ghiaccio.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Varia in funzione dell’acqua che interagisce con il suolo, della tipologia di suolo, della presenza di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piante, della pendenza del terreno.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porosità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è la misura della quantità di pori, ovvero di spazi vuoti presenti tra le varie particelle che costituiscono il suolo; è il rapporto tra il volume degli spazi vuoti e il volume totale del suolo.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permeabilità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del suolo è la sua capacità a essere attraversato da acqua e aria.</a:t>
            </a:r>
          </a:p>
        </p:txBody>
      </p:sp>
      <p:pic>
        <p:nvPicPr>
          <p:cNvPr id="11" name="Immagine 10" descr="Immagine che contiene schermata, testo, diagramma, mappa&#10;&#10;Descrizione generata automaticamente">
            <a:extLst>
              <a:ext uri="{FF2B5EF4-FFF2-40B4-BE49-F238E27FC236}">
                <a16:creationId xmlns:a16="http://schemas.microsoft.com/office/drawing/2014/main" id="{B1937B4F-65A5-EE51-191B-5ACEDE737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07" y="1936077"/>
            <a:ext cx="60807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E8789C0-CD9C-96FE-5FFE-52E4912A1F1C}"/>
              </a:ext>
            </a:extLst>
          </p:cNvPr>
          <p:cNvSpPr txBox="1">
            <a:spLocks/>
          </p:cNvSpPr>
          <p:nvPr/>
        </p:nvSpPr>
        <p:spPr>
          <a:xfrm>
            <a:off x="489407" y="406636"/>
            <a:ext cx="7065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habitat ideale per i viventi</a:t>
            </a:r>
            <a:endParaRPr lang="it-IT" sz="4000" b="1" dirty="0">
              <a:solidFill>
                <a:srgbClr val="6B40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C0187C5-2434-300B-5116-5B841BCC7302}"/>
              </a:ext>
            </a:extLst>
          </p:cNvPr>
          <p:cNvSpPr txBox="1">
            <a:spLocks/>
          </p:cNvSpPr>
          <p:nvPr/>
        </p:nvSpPr>
        <p:spPr>
          <a:xfrm>
            <a:off x="489407" y="1661203"/>
            <a:ext cx="4884116" cy="446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fertilità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è una caratteristica legata al contenuto di humus e di sali minerali di un suolo e indica </a:t>
            </a:r>
            <a:b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 capacità di 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sostenere e favorire la crescita </a:t>
            </a:r>
            <a:b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delle piante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 può modificare la composizione di un suolo, incrementandone la fertilità con concimi o fertilizzanti, stallatico, letame o ammendanti, oppure praticando la rotazione delle colture o </a:t>
            </a:r>
            <a:b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il sovescio.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L’impiego del suolo in </a:t>
            </a:r>
            <a:r>
              <a:rPr lang="it-IT" sz="1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agricoltura</a:t>
            </a: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deve basarsi su metodi di conservazione che proteggano almeno la frazione più esterna.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Alcuni metodi, come i terrazzamenti, l’aratura a contorno e la rotazione delle colture vengono utilizzati per ridurre l’erosione del suolo.</a:t>
            </a:r>
          </a:p>
        </p:txBody>
      </p:sp>
      <p:pic>
        <p:nvPicPr>
          <p:cNvPr id="13" name="Immagine 12" descr="Immagine che contiene testo, fiore&#10;&#10;Descrizione generata automaticamente">
            <a:extLst>
              <a:ext uri="{FF2B5EF4-FFF2-40B4-BE49-F238E27FC236}">
                <a16:creationId xmlns:a16="http://schemas.microsoft.com/office/drawing/2014/main" id="{ACF7042A-8D6E-C282-AC1A-3061A59D6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13158"/>
            <a:ext cx="678180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5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28E875-3457-4654-94DD-58B42DEEDC4C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2.xml><?xml version="1.0" encoding="utf-8"?>
<ds:datastoreItem xmlns:ds="http://schemas.openxmlformats.org/officeDocument/2006/customXml" ds:itemID="{1F2AF8D4-2551-4DBE-8A2A-DCB2A4D01C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D3B17-25E5-4DC1-883D-362A70047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603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Il suolo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12</cp:revision>
  <dcterms:created xsi:type="dcterms:W3CDTF">2024-03-15T11:47:05Z</dcterms:created>
  <dcterms:modified xsi:type="dcterms:W3CDTF">2024-05-06T14:04:42Z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