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2" r:id="rId8"/>
    <p:sldId id="258" r:id="rId9"/>
    <p:sldId id="260" r:id="rId10"/>
    <p:sldId id="261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75"/>
    <a:srgbClr val="6B4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692AA-3898-4D3C-A8E4-5A0E1676E5D9}" v="9" dt="2024-03-15T15:46:15.071"/>
    <p1510:client id="{B7E06000-3E2E-44AF-A57E-6151E292EFC5}" v="8" dt="2024-03-15T13:37:28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  <pc:docChgLst>
    <pc:chgData name="Carmela Giglio" userId="7679140d-bd07-413c-9776-149d801d25e1" providerId="ADAL" clId="{6CD692AA-3898-4D3C-A8E4-5A0E1676E5D9}"/>
    <pc:docChg chg="undo custSel addSld delSld modSld sldOrd">
      <pc:chgData name="Carmela Giglio" userId="7679140d-bd07-413c-9776-149d801d25e1" providerId="ADAL" clId="{6CD692AA-3898-4D3C-A8E4-5A0E1676E5D9}" dt="2024-03-15T16:51:27.107" v="2032" actId="313"/>
      <pc:docMkLst>
        <pc:docMk/>
      </pc:docMkLst>
      <pc:sldChg chg="modSp mod">
        <pc:chgData name="Carmela Giglio" userId="7679140d-bd07-413c-9776-149d801d25e1" providerId="ADAL" clId="{6CD692AA-3898-4D3C-A8E4-5A0E1676E5D9}" dt="2024-03-15T16:14:46.384" v="1351" actId="20577"/>
        <pc:sldMkLst>
          <pc:docMk/>
          <pc:sldMk cId="594806665" sldId="256"/>
        </pc:sldMkLst>
        <pc:spChg chg="mod">
          <ac:chgData name="Carmela Giglio" userId="7679140d-bd07-413c-9776-149d801d25e1" providerId="ADAL" clId="{6CD692AA-3898-4D3C-A8E4-5A0E1676E5D9}" dt="2024-03-15T16:14:46.384" v="1351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6CD692AA-3898-4D3C-A8E4-5A0E1676E5D9}" dt="2024-03-15T16:49:55.713" v="2020" actId="20577"/>
        <pc:sldMkLst>
          <pc:docMk/>
          <pc:sldMk cId="2711129071" sldId="257"/>
        </pc:sldMkLst>
        <pc:spChg chg="mod">
          <ac:chgData name="Carmela Giglio" userId="7679140d-bd07-413c-9776-149d801d25e1" providerId="ADAL" clId="{6CD692AA-3898-4D3C-A8E4-5A0E1676E5D9}" dt="2024-03-15T16:24:22.439" v="1432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6:49:55.713" v="2020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6CD692AA-3898-4D3C-A8E4-5A0E1676E5D9}" dt="2024-03-15T16:24:34.202" v="1434" actId="20577"/>
          <ac:spMkLst>
            <pc:docMk/>
            <pc:sldMk cId="2711129071" sldId="257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6CD692AA-3898-4D3C-A8E4-5A0E1676E5D9}" dt="2024-03-15T16:22:57.117" v="1376" actId="478"/>
          <ac:picMkLst>
            <pc:docMk/>
            <pc:sldMk cId="2711129071" sldId="257"/>
            <ac:picMk id="6" creationId="{DD2D0F1F-473E-A67E-B958-598939A82CB4}"/>
          </ac:picMkLst>
        </pc:picChg>
        <pc:picChg chg="add mod">
          <ac:chgData name="Carmela Giglio" userId="7679140d-bd07-413c-9776-149d801d25e1" providerId="ADAL" clId="{6CD692AA-3898-4D3C-A8E4-5A0E1676E5D9}" dt="2024-03-15T16:25:13.573" v="1442" actId="14100"/>
          <ac:picMkLst>
            <pc:docMk/>
            <pc:sldMk cId="2711129071" sldId="257"/>
            <ac:picMk id="7" creationId="{57F0EE9E-5E8C-D1FB-3537-4B719F045E5C}"/>
          </ac:picMkLst>
        </pc:picChg>
      </pc:sldChg>
      <pc:sldChg chg="del">
        <pc:chgData name="Carmela Giglio" userId="7679140d-bd07-413c-9776-149d801d25e1" providerId="ADAL" clId="{6CD692AA-3898-4D3C-A8E4-5A0E1676E5D9}" dt="2024-03-15T13:57:05.109" v="339" actId="47"/>
        <pc:sldMkLst>
          <pc:docMk/>
          <pc:sldMk cId="2281607561" sldId="258"/>
        </pc:sldMkLst>
      </pc:sldChg>
      <pc:sldChg chg="addSp delSp modSp add mod">
        <pc:chgData name="Carmela Giglio" userId="7679140d-bd07-413c-9776-149d801d25e1" providerId="ADAL" clId="{6CD692AA-3898-4D3C-A8E4-5A0E1676E5D9}" dt="2024-03-15T16:51:27.107" v="2032" actId="313"/>
        <pc:sldMkLst>
          <pc:docMk/>
          <pc:sldMk cId="2643181577" sldId="258"/>
        </pc:sldMkLst>
        <pc:spChg chg="mod">
          <ac:chgData name="Carmela Giglio" userId="7679140d-bd07-413c-9776-149d801d25e1" providerId="ADAL" clId="{6CD692AA-3898-4D3C-A8E4-5A0E1676E5D9}" dt="2024-03-15T16:38:26.296" v="1645" actId="20577"/>
          <ac:spMkLst>
            <pc:docMk/>
            <pc:sldMk cId="2643181577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6:51:27.107" v="2032" actId="313"/>
          <ac:spMkLst>
            <pc:docMk/>
            <pc:sldMk cId="2643181577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6CD692AA-3898-4D3C-A8E4-5A0E1676E5D9}" dt="2024-03-15T16:39:21.293" v="1706" actId="20577"/>
          <ac:spMkLst>
            <pc:docMk/>
            <pc:sldMk cId="2643181577" sldId="258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6CD692AA-3898-4D3C-A8E4-5A0E1676E5D9}" dt="2024-03-15T16:34:48.863" v="1575" actId="478"/>
          <ac:picMkLst>
            <pc:docMk/>
            <pc:sldMk cId="2643181577" sldId="258"/>
            <ac:picMk id="6" creationId="{2A94E8F0-ABF5-F071-EEB5-33012E0ED840}"/>
          </ac:picMkLst>
        </pc:picChg>
        <pc:picChg chg="del mod">
          <ac:chgData name="Carmela Giglio" userId="7679140d-bd07-413c-9776-149d801d25e1" providerId="ADAL" clId="{6CD692AA-3898-4D3C-A8E4-5A0E1676E5D9}" dt="2024-03-15T16:32:01.093" v="1486" actId="478"/>
          <ac:picMkLst>
            <pc:docMk/>
            <pc:sldMk cId="2643181577" sldId="258"/>
            <ac:picMk id="7" creationId="{57F0EE9E-5E8C-D1FB-3537-4B719F045E5C}"/>
          </ac:picMkLst>
        </pc:picChg>
        <pc:picChg chg="add del mod">
          <ac:chgData name="Carmela Giglio" userId="7679140d-bd07-413c-9776-149d801d25e1" providerId="ADAL" clId="{6CD692AA-3898-4D3C-A8E4-5A0E1676E5D9}" dt="2024-03-15T16:38:56.920" v="1676" actId="478"/>
          <ac:picMkLst>
            <pc:docMk/>
            <pc:sldMk cId="2643181577" sldId="258"/>
            <ac:picMk id="9" creationId="{F2806B4D-4E92-9363-8FDE-4A228B69BC70}"/>
          </ac:picMkLst>
        </pc:picChg>
        <pc:picChg chg="add mod">
          <ac:chgData name="Carmela Giglio" userId="7679140d-bd07-413c-9776-149d801d25e1" providerId="ADAL" clId="{6CD692AA-3898-4D3C-A8E4-5A0E1676E5D9}" dt="2024-03-15T16:40:02.536" v="1719" actId="1076"/>
          <ac:picMkLst>
            <pc:docMk/>
            <pc:sldMk cId="2643181577" sldId="258"/>
            <ac:picMk id="11" creationId="{C39DE2BB-6D35-F0BC-5BAD-18E2A15F2F04}"/>
          </ac:picMkLst>
        </pc:picChg>
      </pc:sldChg>
      <pc:sldChg chg="addSp delSp modSp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151327625" sldId="259"/>
        </pc:sldMkLst>
        <pc:spChg chg="mod">
          <ac:chgData name="Carmela Giglio" userId="7679140d-bd07-413c-9776-149d801d25e1" providerId="ADAL" clId="{6CD692AA-3898-4D3C-A8E4-5A0E1676E5D9}" dt="2024-03-15T13:52:57.303" v="228" actId="20577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3:57:12.813" v="350" actId="20577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3:57:16.072" v="351" actId="1076"/>
          <ac:spMkLst>
            <pc:docMk/>
            <pc:sldMk cId="151327625" sldId="259"/>
            <ac:spMk id="8" creationId="{63CF45BA-8E8D-14A4-0CAA-19F7E6B7DDAB}"/>
          </ac:spMkLst>
        </pc:spChg>
        <pc:picChg chg="add mod">
          <ac:chgData name="Carmela Giglio" userId="7679140d-bd07-413c-9776-149d801d25e1" providerId="ADAL" clId="{6CD692AA-3898-4D3C-A8E4-5A0E1676E5D9}" dt="2024-03-15T13:57:35.474" v="357" actId="14100"/>
          <ac:picMkLst>
            <pc:docMk/>
            <pc:sldMk cId="151327625" sldId="259"/>
            <ac:picMk id="5" creationId="{B7E18C6E-6146-CADD-9CC4-0029289FE266}"/>
          </ac:picMkLst>
        </pc:picChg>
        <pc:picChg chg="del">
          <ac:chgData name="Carmela Giglio" userId="7679140d-bd07-413c-9776-149d801d25e1" providerId="ADAL" clId="{6CD692AA-3898-4D3C-A8E4-5A0E1676E5D9}" dt="2024-03-15T13:56:49.934" v="337" actId="478"/>
          <ac:picMkLst>
            <pc:docMk/>
            <pc:sldMk cId="151327625" sldId="259"/>
            <ac:picMk id="6" creationId="{C55330F8-EF05-E2BC-168F-6BC367613F72}"/>
          </ac:picMkLst>
        </pc:picChg>
      </pc:sldChg>
      <pc:sldChg chg="addSp delSp modSp add mod ord">
        <pc:chgData name="Carmela Giglio" userId="7679140d-bd07-413c-9776-149d801d25e1" providerId="ADAL" clId="{6CD692AA-3898-4D3C-A8E4-5A0E1676E5D9}" dt="2024-03-15T16:50:31.638" v="2025" actId="313"/>
        <pc:sldMkLst>
          <pc:docMk/>
          <pc:sldMk cId="2998653309" sldId="259"/>
        </pc:sldMkLst>
        <pc:spChg chg="mod">
          <ac:chgData name="Carmela Giglio" userId="7679140d-bd07-413c-9776-149d801d25e1" providerId="ADAL" clId="{6CD692AA-3898-4D3C-A8E4-5A0E1676E5D9}" dt="2024-03-15T16:50:31.638" v="2025" actId="313"/>
          <ac:spMkLst>
            <pc:docMk/>
            <pc:sldMk cId="2998653309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6CD692AA-3898-4D3C-A8E4-5A0E1676E5D9}" dt="2024-03-15T16:46:27.453" v="1958" actId="6549"/>
          <ac:spMkLst>
            <pc:docMk/>
            <pc:sldMk cId="2998653309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6CD692AA-3898-4D3C-A8E4-5A0E1676E5D9}" dt="2024-03-15T16:48:35.549" v="1997" actId="14100"/>
          <ac:picMkLst>
            <pc:docMk/>
            <pc:sldMk cId="2998653309" sldId="259"/>
            <ac:picMk id="6" creationId="{C0F80B9A-BF43-14E8-3197-4E8FE95B69A5}"/>
          </ac:picMkLst>
        </pc:picChg>
        <pc:picChg chg="del">
          <ac:chgData name="Carmela Giglio" userId="7679140d-bd07-413c-9776-149d801d25e1" providerId="ADAL" clId="{6CD692AA-3898-4D3C-A8E4-5A0E1676E5D9}" dt="2024-03-15T16:45:29.635" v="1945" actId="478"/>
          <ac:picMkLst>
            <pc:docMk/>
            <pc:sldMk cId="2998653309" sldId="259"/>
            <ac:picMk id="9" creationId="{F2806B4D-4E92-9363-8FDE-4A228B69BC70}"/>
          </ac:picMkLst>
        </pc:picChg>
      </pc:sldChg>
      <pc:sldChg chg="addSp delSp modSp add mod">
        <pc:chgData name="Carmela Giglio" userId="7679140d-bd07-413c-9776-149d801d25e1" providerId="ADAL" clId="{6CD692AA-3898-4D3C-A8E4-5A0E1676E5D9}" dt="2024-03-15T16:42:33.648" v="1836" actId="14100"/>
        <pc:sldMkLst>
          <pc:docMk/>
          <pc:sldMk cId="1724038889" sldId="260"/>
        </pc:sldMkLst>
        <pc:spChg chg="mod">
          <ac:chgData name="Carmela Giglio" userId="7679140d-bd07-413c-9776-149d801d25e1" providerId="ADAL" clId="{6CD692AA-3898-4D3C-A8E4-5A0E1676E5D9}" dt="2024-03-15T16:40:22.044" v="1744" actId="20577"/>
          <ac:spMkLst>
            <pc:docMk/>
            <pc:sldMk cId="1724038889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6:42:33.648" v="1836" actId="14100"/>
          <ac:spMkLst>
            <pc:docMk/>
            <pc:sldMk cId="1724038889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6CD692AA-3898-4D3C-A8E4-5A0E1676E5D9}" dt="2024-03-15T16:42:09.685" v="1811" actId="20577"/>
          <ac:spMkLst>
            <pc:docMk/>
            <pc:sldMk cId="1724038889" sldId="260"/>
            <ac:spMk id="4" creationId="{BDCE6C7E-36D5-1B0C-AE7F-7286A49B757A}"/>
          </ac:spMkLst>
        </pc:spChg>
        <pc:picChg chg="add mod">
          <ac:chgData name="Carmela Giglio" userId="7679140d-bd07-413c-9776-149d801d25e1" providerId="ADAL" clId="{6CD692AA-3898-4D3C-A8E4-5A0E1676E5D9}" dt="2024-03-15T16:42:05.511" v="1808" actId="1076"/>
          <ac:picMkLst>
            <pc:docMk/>
            <pc:sldMk cId="1724038889" sldId="260"/>
            <ac:picMk id="6" creationId="{ECD3D3A2-D53D-82AE-0304-5600AD7DC961}"/>
          </ac:picMkLst>
        </pc:picChg>
        <pc:picChg chg="del">
          <ac:chgData name="Carmela Giglio" userId="7679140d-bd07-413c-9776-149d801d25e1" providerId="ADAL" clId="{6CD692AA-3898-4D3C-A8E4-5A0E1676E5D9}" dt="2024-03-15T16:41:46.649" v="1806" actId="478"/>
          <ac:picMkLst>
            <pc:docMk/>
            <pc:sldMk cId="1724038889" sldId="260"/>
            <ac:picMk id="11" creationId="{C39DE2BB-6D35-F0BC-5BAD-18E2A15F2F04}"/>
          </ac:picMkLst>
        </pc:picChg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2876940447" sldId="260"/>
        </pc:sldMkLst>
        <pc:spChg chg="add mod">
          <ac:chgData name="Carmela Giglio" userId="7679140d-bd07-413c-9776-149d801d25e1" providerId="ADAL" clId="{6CD692AA-3898-4D3C-A8E4-5A0E1676E5D9}" dt="2024-03-15T14:02:16.917" v="385" actId="20577"/>
          <ac:spMkLst>
            <pc:docMk/>
            <pc:sldMk cId="2876940447" sldId="260"/>
            <ac:spMk id="3" creationId="{582700AC-241E-C521-9D94-C9CB24AAB018}"/>
          </ac:spMkLst>
        </pc:spChg>
        <pc:spChg chg="mod">
          <ac:chgData name="Carmela Giglio" userId="7679140d-bd07-413c-9776-149d801d25e1" providerId="ADAL" clId="{6CD692AA-3898-4D3C-A8E4-5A0E1676E5D9}" dt="2024-03-15T14:03:27.896" v="433" actId="20577"/>
          <ac:spMkLst>
            <pc:docMk/>
            <pc:sldMk cId="2876940447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4:03:44.278" v="438" actId="14100"/>
          <ac:spMkLst>
            <pc:docMk/>
            <pc:sldMk cId="2876940447" sldId="260"/>
            <ac:spMk id="8" creationId="{63CF45BA-8E8D-14A4-0CAA-19F7E6B7DDAB}"/>
          </ac:spMkLst>
        </pc:spChg>
        <pc:spChg chg="add del mod">
          <ac:chgData name="Carmela Giglio" userId="7679140d-bd07-413c-9776-149d801d25e1" providerId="ADAL" clId="{6CD692AA-3898-4D3C-A8E4-5A0E1676E5D9}" dt="2024-03-15T14:03:54.862" v="456" actId="478"/>
          <ac:spMkLst>
            <pc:docMk/>
            <pc:sldMk cId="2876940447" sldId="260"/>
            <ac:spMk id="9" creationId="{229BA148-88BC-5727-C359-E2F8F88E82FA}"/>
          </ac:spMkLst>
        </pc:spChg>
        <pc:picChg chg="del">
          <ac:chgData name="Carmela Giglio" userId="7679140d-bd07-413c-9776-149d801d25e1" providerId="ADAL" clId="{6CD692AA-3898-4D3C-A8E4-5A0E1676E5D9}" dt="2024-03-15T14:02:51.441" v="426" actId="478"/>
          <ac:picMkLst>
            <pc:docMk/>
            <pc:sldMk cId="2876940447" sldId="260"/>
            <ac:picMk id="5" creationId="{B7E18C6E-6146-CADD-9CC4-0029289FE266}"/>
          </ac:picMkLst>
        </pc:picChg>
        <pc:picChg chg="add mod">
          <ac:chgData name="Carmela Giglio" userId="7679140d-bd07-413c-9776-149d801d25e1" providerId="ADAL" clId="{6CD692AA-3898-4D3C-A8E4-5A0E1676E5D9}" dt="2024-03-15T14:03:40.779" v="437" actId="1076"/>
          <ac:picMkLst>
            <pc:docMk/>
            <pc:sldMk cId="2876940447" sldId="260"/>
            <ac:picMk id="7" creationId="{9B457F62-13FE-D895-0857-A450B6F9B050}"/>
          </ac:picMkLst>
        </pc:picChg>
      </pc:sldChg>
      <pc:sldChg chg="del">
        <pc:chgData name="Carmela Giglio" userId="7679140d-bd07-413c-9776-149d801d25e1" providerId="ADAL" clId="{6CD692AA-3898-4D3C-A8E4-5A0E1676E5D9}" dt="2024-03-15T13:57:05.958" v="340" actId="47"/>
        <pc:sldMkLst>
          <pc:docMk/>
          <pc:sldMk cId="3262701833" sldId="260"/>
        </pc:sldMkLst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476522411" sldId="261"/>
        </pc:sldMkLst>
        <pc:spChg chg="mod">
          <ac:chgData name="Carmela Giglio" userId="7679140d-bd07-413c-9776-149d801d25e1" providerId="ADAL" clId="{6CD692AA-3898-4D3C-A8E4-5A0E1676E5D9}" dt="2024-03-15T14:04:02.378" v="464" actId="20577"/>
          <ac:spMkLst>
            <pc:docMk/>
            <pc:sldMk cId="476522411" sldId="261"/>
            <ac:spMk id="3" creationId="{582700AC-241E-C521-9D94-C9CB24AAB018}"/>
          </ac:spMkLst>
        </pc:spChg>
        <pc:spChg chg="mod">
          <ac:chgData name="Carmela Giglio" userId="7679140d-bd07-413c-9776-149d801d25e1" providerId="ADAL" clId="{6CD692AA-3898-4D3C-A8E4-5A0E1676E5D9}" dt="2024-03-15T14:05:22.721" v="500" actId="20577"/>
          <ac:spMkLst>
            <pc:docMk/>
            <pc:sldMk cId="476522411" sldId="261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4:07:02.389" v="539" actId="255"/>
          <ac:spMkLst>
            <pc:docMk/>
            <pc:sldMk cId="476522411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6CD692AA-3898-4D3C-A8E4-5A0E1676E5D9}" dt="2024-03-15T14:07:11.647" v="540" actId="14100"/>
          <ac:spMkLst>
            <pc:docMk/>
            <pc:sldMk cId="476522411" sldId="261"/>
            <ac:spMk id="9" creationId="{AC9CF4E1-9821-7F7C-06D9-350A6D34D129}"/>
          </ac:spMkLst>
        </pc:spChg>
        <pc:spChg chg="add mod">
          <ac:chgData name="Carmela Giglio" userId="7679140d-bd07-413c-9776-149d801d25e1" providerId="ADAL" clId="{6CD692AA-3898-4D3C-A8E4-5A0E1676E5D9}" dt="2024-03-15T14:07:14.252" v="541" actId="1076"/>
          <ac:spMkLst>
            <pc:docMk/>
            <pc:sldMk cId="476522411" sldId="261"/>
            <ac:spMk id="10" creationId="{C2FCFEF6-2211-D205-7987-00ED471F4F12}"/>
          </ac:spMkLst>
        </pc:spChg>
        <pc:picChg chg="add mod">
          <ac:chgData name="Carmela Giglio" userId="7679140d-bd07-413c-9776-149d801d25e1" providerId="ADAL" clId="{6CD692AA-3898-4D3C-A8E4-5A0E1676E5D9}" dt="2024-03-15T14:05:27.466" v="503" actId="1076"/>
          <ac:picMkLst>
            <pc:docMk/>
            <pc:sldMk cId="476522411" sldId="261"/>
            <ac:picMk id="6" creationId="{08283838-475D-FB50-B910-A4D4D7DE2F40}"/>
          </ac:picMkLst>
        </pc:picChg>
        <pc:picChg chg="del">
          <ac:chgData name="Carmela Giglio" userId="7679140d-bd07-413c-9776-149d801d25e1" providerId="ADAL" clId="{6CD692AA-3898-4D3C-A8E4-5A0E1676E5D9}" dt="2024-03-15T14:05:16.736" v="498" actId="478"/>
          <ac:picMkLst>
            <pc:docMk/>
            <pc:sldMk cId="476522411" sldId="261"/>
            <ac:picMk id="7" creationId="{9B457F62-13FE-D895-0857-A450B6F9B050}"/>
          </ac:picMkLst>
        </pc:picChg>
      </pc:sldChg>
      <pc:sldChg chg="del">
        <pc:chgData name="Carmela Giglio" userId="7679140d-bd07-413c-9776-149d801d25e1" providerId="ADAL" clId="{6CD692AA-3898-4D3C-A8E4-5A0E1676E5D9}" dt="2024-03-15T13:57:06.729" v="341" actId="47"/>
        <pc:sldMkLst>
          <pc:docMk/>
          <pc:sldMk cId="749141202" sldId="261"/>
        </pc:sldMkLst>
      </pc:sldChg>
      <pc:sldChg chg="addSp delSp modSp add mod">
        <pc:chgData name="Carmela Giglio" userId="7679140d-bd07-413c-9776-149d801d25e1" providerId="ADAL" clId="{6CD692AA-3898-4D3C-A8E4-5A0E1676E5D9}" dt="2024-03-15T16:45:10.191" v="1943" actId="1076"/>
        <pc:sldMkLst>
          <pc:docMk/>
          <pc:sldMk cId="2720199620" sldId="261"/>
        </pc:sldMkLst>
        <pc:spChg chg="mod">
          <ac:chgData name="Carmela Giglio" userId="7679140d-bd07-413c-9776-149d801d25e1" providerId="ADAL" clId="{6CD692AA-3898-4D3C-A8E4-5A0E1676E5D9}" dt="2024-03-15T16:42:59.936" v="1862" actId="20577"/>
          <ac:spMkLst>
            <pc:docMk/>
            <pc:sldMk cId="2720199620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6:45:07.187" v="1941" actId="14100"/>
          <ac:spMkLst>
            <pc:docMk/>
            <pc:sldMk cId="2720199620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6CD692AA-3898-4D3C-A8E4-5A0E1676E5D9}" dt="2024-03-15T16:43:52.671" v="1883" actId="20577"/>
          <ac:spMkLst>
            <pc:docMk/>
            <pc:sldMk cId="2720199620" sldId="261"/>
            <ac:spMk id="4" creationId="{BDCE6C7E-36D5-1B0C-AE7F-7286A49B757A}"/>
          </ac:spMkLst>
        </pc:spChg>
        <pc:picChg chg="del mod">
          <ac:chgData name="Carmela Giglio" userId="7679140d-bd07-413c-9776-149d801d25e1" providerId="ADAL" clId="{6CD692AA-3898-4D3C-A8E4-5A0E1676E5D9}" dt="2024-03-15T16:43:31.596" v="1874" actId="478"/>
          <ac:picMkLst>
            <pc:docMk/>
            <pc:sldMk cId="2720199620" sldId="261"/>
            <ac:picMk id="6" creationId="{ECD3D3A2-D53D-82AE-0304-5600AD7DC961}"/>
          </ac:picMkLst>
        </pc:picChg>
        <pc:picChg chg="add mod">
          <ac:chgData name="Carmela Giglio" userId="7679140d-bd07-413c-9776-149d801d25e1" providerId="ADAL" clId="{6CD692AA-3898-4D3C-A8E4-5A0E1676E5D9}" dt="2024-03-15T16:45:10.191" v="1943" actId="1076"/>
          <ac:picMkLst>
            <pc:docMk/>
            <pc:sldMk cId="2720199620" sldId="261"/>
            <ac:picMk id="7" creationId="{C71A6210-B692-B606-25A0-EC1FA300A052}"/>
          </ac:picMkLst>
        </pc:picChg>
      </pc:sldChg>
      <pc:sldChg chg="modSp add mod">
        <pc:chgData name="Carmela Giglio" userId="7679140d-bd07-413c-9776-149d801d25e1" providerId="ADAL" clId="{6CD692AA-3898-4D3C-A8E4-5A0E1676E5D9}" dt="2024-03-15T16:51:14.665" v="2029" actId="313"/>
        <pc:sldMkLst>
          <pc:docMk/>
          <pc:sldMk cId="1621562585" sldId="262"/>
        </pc:sldMkLst>
        <pc:spChg chg="mod">
          <ac:chgData name="Carmela Giglio" userId="7679140d-bd07-413c-9776-149d801d25e1" providerId="ADAL" clId="{6CD692AA-3898-4D3C-A8E4-5A0E1676E5D9}" dt="2024-03-15T16:51:14.665" v="2029" actId="313"/>
          <ac:spMkLst>
            <pc:docMk/>
            <pc:sldMk cId="1621562585" sldId="262"/>
            <ac:spMk id="3" creationId="{625B88BB-CDA6-E4CC-64C3-0D2611428026}"/>
          </ac:spMkLst>
        </pc:spChg>
      </pc:sldChg>
      <pc:sldChg chg="del">
        <pc:chgData name="Carmela Giglio" userId="7679140d-bd07-413c-9776-149d801d25e1" providerId="ADAL" clId="{6CD692AA-3898-4D3C-A8E4-5A0E1676E5D9}" dt="2024-03-15T13:57:07.351" v="342" actId="47"/>
        <pc:sldMkLst>
          <pc:docMk/>
          <pc:sldMk cId="1992528194" sldId="262"/>
        </pc:sldMkLst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2943347053" sldId="262"/>
        </pc:sldMkLst>
        <pc:spChg chg="mod">
          <ac:chgData name="Carmela Giglio" userId="7679140d-bd07-413c-9776-149d801d25e1" providerId="ADAL" clId="{6CD692AA-3898-4D3C-A8E4-5A0E1676E5D9}" dt="2024-03-15T14:11:37.426" v="560" actId="20577"/>
          <ac:spMkLst>
            <pc:docMk/>
            <pc:sldMk cId="2943347053" sldId="262"/>
            <ac:spMk id="2" creationId="{72994B8C-D513-9506-040A-538333E2333B}"/>
          </ac:spMkLst>
        </pc:spChg>
        <pc:spChg chg="del">
          <ac:chgData name="Carmela Giglio" userId="7679140d-bd07-413c-9776-149d801d25e1" providerId="ADAL" clId="{6CD692AA-3898-4D3C-A8E4-5A0E1676E5D9}" dt="2024-03-15T14:28:04.921" v="561" actId="478"/>
          <ac:spMkLst>
            <pc:docMk/>
            <pc:sldMk cId="2943347053" sldId="262"/>
            <ac:spMk id="3" creationId="{582700AC-241E-C521-9D94-C9CB24AAB018}"/>
          </ac:spMkLst>
        </pc:spChg>
        <pc:spChg chg="mod">
          <ac:chgData name="Carmela Giglio" userId="7679140d-bd07-413c-9776-149d801d25e1" providerId="ADAL" clId="{6CD692AA-3898-4D3C-A8E4-5A0E1676E5D9}" dt="2024-03-15T15:13:28.527" v="569" actId="20577"/>
          <ac:spMkLst>
            <pc:docMk/>
            <pc:sldMk cId="2943347053" sldId="262"/>
            <ac:spMk id="4" creationId="{BDCE6C7E-36D5-1B0C-AE7F-7286A49B757A}"/>
          </ac:spMkLst>
        </pc:spChg>
        <pc:spChg chg="add mod">
          <ac:chgData name="Carmela Giglio" userId="7679140d-bd07-413c-9776-149d801d25e1" providerId="ADAL" clId="{6CD692AA-3898-4D3C-A8E4-5A0E1676E5D9}" dt="2024-03-15T15:13:46.208" v="571" actId="6549"/>
          <ac:spMkLst>
            <pc:docMk/>
            <pc:sldMk cId="2943347053" sldId="262"/>
            <ac:spMk id="6" creationId="{CA77E1A9-B532-ADE3-99CD-36818E6DFA21}"/>
          </ac:spMkLst>
        </pc:spChg>
        <pc:spChg chg="add mod">
          <ac:chgData name="Carmela Giglio" userId="7679140d-bd07-413c-9776-149d801d25e1" providerId="ADAL" clId="{6CD692AA-3898-4D3C-A8E4-5A0E1676E5D9}" dt="2024-03-15T15:17:10.979" v="609" actId="20577"/>
          <ac:spMkLst>
            <pc:docMk/>
            <pc:sldMk cId="2943347053" sldId="262"/>
            <ac:spMk id="7" creationId="{EF4C8B5D-0885-C52D-7151-E10D7CDB8800}"/>
          </ac:spMkLst>
        </pc:spChg>
        <pc:spChg chg="del">
          <ac:chgData name="Carmela Giglio" userId="7679140d-bd07-413c-9776-149d801d25e1" providerId="ADAL" clId="{6CD692AA-3898-4D3C-A8E4-5A0E1676E5D9}" dt="2024-03-15T14:28:07.643" v="562" actId="478"/>
          <ac:spMkLst>
            <pc:docMk/>
            <pc:sldMk cId="2943347053" sldId="262"/>
            <ac:spMk id="8" creationId="{63CF45BA-8E8D-14A4-0CAA-19F7E6B7DDAB}"/>
          </ac:spMkLst>
        </pc:spChg>
        <pc:spChg chg="add del mod">
          <ac:chgData name="Carmela Giglio" userId="7679140d-bd07-413c-9776-149d801d25e1" providerId="ADAL" clId="{6CD692AA-3898-4D3C-A8E4-5A0E1676E5D9}" dt="2024-03-15T15:14:03.106" v="576" actId="478"/>
          <ac:spMkLst>
            <pc:docMk/>
            <pc:sldMk cId="2943347053" sldId="262"/>
            <ac:spMk id="8" creationId="{F4EE7518-F314-C256-396C-8E0A0FE778DD}"/>
          </ac:spMkLst>
        </pc:spChg>
        <pc:spChg chg="del">
          <ac:chgData name="Carmela Giglio" userId="7679140d-bd07-413c-9776-149d801d25e1" providerId="ADAL" clId="{6CD692AA-3898-4D3C-A8E4-5A0E1676E5D9}" dt="2024-03-15T14:28:08.729" v="563" actId="478"/>
          <ac:spMkLst>
            <pc:docMk/>
            <pc:sldMk cId="2943347053" sldId="262"/>
            <ac:spMk id="9" creationId="{AC9CF4E1-9821-7F7C-06D9-350A6D34D129}"/>
          </ac:spMkLst>
        </pc:spChg>
        <pc:spChg chg="del">
          <ac:chgData name="Carmela Giglio" userId="7679140d-bd07-413c-9776-149d801d25e1" providerId="ADAL" clId="{6CD692AA-3898-4D3C-A8E4-5A0E1676E5D9}" dt="2024-03-15T14:28:11.176" v="564" actId="478"/>
          <ac:spMkLst>
            <pc:docMk/>
            <pc:sldMk cId="2943347053" sldId="262"/>
            <ac:spMk id="10" creationId="{C2FCFEF6-2211-D205-7987-00ED471F4F12}"/>
          </ac:spMkLst>
        </pc:spChg>
        <pc:picChg chg="add mod">
          <ac:chgData name="Carmela Giglio" userId="7679140d-bd07-413c-9776-149d801d25e1" providerId="ADAL" clId="{6CD692AA-3898-4D3C-A8E4-5A0E1676E5D9}" dt="2024-03-15T15:16:59.484" v="606" actId="1076"/>
          <ac:picMkLst>
            <pc:docMk/>
            <pc:sldMk cId="2943347053" sldId="262"/>
            <ac:picMk id="5" creationId="{FE2115BA-A5B5-D7EC-5525-4C485EE83776}"/>
          </ac:picMkLst>
        </pc:picChg>
        <pc:picChg chg="del">
          <ac:chgData name="Carmela Giglio" userId="7679140d-bd07-413c-9776-149d801d25e1" providerId="ADAL" clId="{6CD692AA-3898-4D3C-A8E4-5A0E1676E5D9}" dt="2024-03-15T14:28:11.971" v="565" actId="478"/>
          <ac:picMkLst>
            <pc:docMk/>
            <pc:sldMk cId="2943347053" sldId="262"/>
            <ac:picMk id="6" creationId="{08283838-475D-FB50-B910-A4D4D7DE2F40}"/>
          </ac:picMkLst>
        </pc:picChg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83071246" sldId="263"/>
        </pc:sldMkLst>
        <pc:spChg chg="mod">
          <ac:chgData name="Carmela Giglio" userId="7679140d-bd07-413c-9776-149d801d25e1" providerId="ADAL" clId="{6CD692AA-3898-4D3C-A8E4-5A0E1676E5D9}" dt="2024-03-15T15:25:24.906" v="687" actId="6549"/>
          <ac:spMkLst>
            <pc:docMk/>
            <pc:sldMk cId="83071246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25:22.509" v="685" actId="14100"/>
          <ac:spMkLst>
            <pc:docMk/>
            <pc:sldMk cId="83071246" sldId="263"/>
            <ac:spMk id="7" creationId="{EF4C8B5D-0885-C52D-7151-E10D7CDB8800}"/>
          </ac:spMkLst>
        </pc:spChg>
        <pc:picChg chg="del">
          <ac:chgData name="Carmela Giglio" userId="7679140d-bd07-413c-9776-149d801d25e1" providerId="ADAL" clId="{6CD692AA-3898-4D3C-A8E4-5A0E1676E5D9}" dt="2024-03-15T15:17:16.805" v="612" actId="478"/>
          <ac:picMkLst>
            <pc:docMk/>
            <pc:sldMk cId="83071246" sldId="263"/>
            <ac:picMk id="5" creationId="{FE2115BA-A5B5-D7EC-5525-4C485EE83776}"/>
          </ac:picMkLst>
        </pc:picChg>
        <pc:picChg chg="add mod">
          <ac:chgData name="Carmela Giglio" userId="7679140d-bd07-413c-9776-149d801d25e1" providerId="ADAL" clId="{6CD692AA-3898-4D3C-A8E4-5A0E1676E5D9}" dt="2024-03-15T15:25:20.730" v="684" actId="1076"/>
          <ac:picMkLst>
            <pc:docMk/>
            <pc:sldMk cId="83071246" sldId="263"/>
            <ac:picMk id="8" creationId="{5044B08A-6C3C-487E-5D5C-0C34A0BB0433}"/>
          </ac:picMkLst>
        </pc:picChg>
        <pc:picChg chg="add mod">
          <ac:chgData name="Carmela Giglio" userId="7679140d-bd07-413c-9776-149d801d25e1" providerId="ADAL" clId="{6CD692AA-3898-4D3C-A8E4-5A0E1676E5D9}" dt="2024-03-15T15:25:19.914" v="683" actId="1076"/>
          <ac:picMkLst>
            <pc:docMk/>
            <pc:sldMk cId="83071246" sldId="263"/>
            <ac:picMk id="10" creationId="{99851290-6445-7F31-9570-98AD38B0EB6C}"/>
          </ac:picMkLst>
        </pc:picChg>
        <pc:picChg chg="add del mod">
          <ac:chgData name="Carmela Giglio" userId="7679140d-bd07-413c-9776-149d801d25e1" providerId="ADAL" clId="{6CD692AA-3898-4D3C-A8E4-5A0E1676E5D9}" dt="2024-03-15T15:25:17.031" v="681" actId="478"/>
          <ac:picMkLst>
            <pc:docMk/>
            <pc:sldMk cId="83071246" sldId="263"/>
            <ac:picMk id="12" creationId="{33851D77-15D9-D527-34D2-B412CBF356B3}"/>
          </ac:picMkLst>
        </pc:picChg>
      </pc:sldChg>
      <pc:sldChg chg="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3586570166" sldId="264"/>
        </pc:sldMkLst>
        <pc:spChg chg="mod">
          <ac:chgData name="Carmela Giglio" userId="7679140d-bd07-413c-9776-149d801d25e1" providerId="ADAL" clId="{6CD692AA-3898-4D3C-A8E4-5A0E1676E5D9}" dt="2024-03-15T15:25:32.644" v="691" actId="6549"/>
          <ac:spMkLst>
            <pc:docMk/>
            <pc:sldMk cId="3586570166" sldId="264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25:38.409" v="694" actId="1076"/>
          <ac:spMkLst>
            <pc:docMk/>
            <pc:sldMk cId="3586570166" sldId="264"/>
            <ac:spMk id="7" creationId="{EF4C8B5D-0885-C52D-7151-E10D7CDB8800}"/>
          </ac:spMkLst>
        </pc:spChg>
        <pc:picChg chg="del">
          <ac:chgData name="Carmela Giglio" userId="7679140d-bd07-413c-9776-149d801d25e1" providerId="ADAL" clId="{6CD692AA-3898-4D3C-A8E4-5A0E1676E5D9}" dt="2024-03-15T15:25:30.035" v="689" actId="478"/>
          <ac:picMkLst>
            <pc:docMk/>
            <pc:sldMk cId="3586570166" sldId="264"/>
            <ac:picMk id="8" creationId="{5044B08A-6C3C-487E-5D5C-0C34A0BB0433}"/>
          </ac:picMkLst>
        </pc:picChg>
        <pc:picChg chg="del">
          <ac:chgData name="Carmela Giglio" userId="7679140d-bd07-413c-9776-149d801d25e1" providerId="ADAL" clId="{6CD692AA-3898-4D3C-A8E4-5A0E1676E5D9}" dt="2024-03-15T15:28:55.196" v="718" actId="478"/>
          <ac:picMkLst>
            <pc:docMk/>
            <pc:sldMk cId="3586570166" sldId="264"/>
            <ac:picMk id="10" creationId="{99851290-6445-7F31-9570-98AD38B0EB6C}"/>
          </ac:picMkLst>
        </pc:picChg>
        <pc:picChg chg="mod">
          <ac:chgData name="Carmela Giglio" userId="7679140d-bd07-413c-9776-149d801d25e1" providerId="ADAL" clId="{6CD692AA-3898-4D3C-A8E4-5A0E1676E5D9}" dt="2024-03-15T15:28:56.577" v="719" actId="1076"/>
          <ac:picMkLst>
            <pc:docMk/>
            <pc:sldMk cId="3586570166" sldId="264"/>
            <ac:picMk id="12" creationId="{33851D77-15D9-D527-34D2-B412CBF356B3}"/>
          </ac:picMkLst>
        </pc:picChg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2000244338" sldId="265"/>
        </pc:sldMkLst>
        <pc:spChg chg="mod">
          <ac:chgData name="Carmela Giglio" userId="7679140d-bd07-413c-9776-149d801d25e1" providerId="ADAL" clId="{6CD692AA-3898-4D3C-A8E4-5A0E1676E5D9}" dt="2024-03-15T15:28:39.069" v="712" actId="20577"/>
          <ac:spMkLst>
            <pc:docMk/>
            <pc:sldMk cId="2000244338" sldId="265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5:28:47.990" v="714" actId="20577"/>
          <ac:spMkLst>
            <pc:docMk/>
            <pc:sldMk cId="2000244338" sldId="265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29:47.389" v="739" actId="14100"/>
          <ac:spMkLst>
            <pc:docMk/>
            <pc:sldMk cId="2000244338" sldId="265"/>
            <ac:spMk id="7" creationId="{EF4C8B5D-0885-C52D-7151-E10D7CDB8800}"/>
          </ac:spMkLst>
        </pc:spChg>
        <pc:picChg chg="add mod">
          <ac:chgData name="Carmela Giglio" userId="7679140d-bd07-413c-9776-149d801d25e1" providerId="ADAL" clId="{6CD692AA-3898-4D3C-A8E4-5A0E1676E5D9}" dt="2024-03-15T15:33:18.809" v="743" actId="1076"/>
          <ac:picMkLst>
            <pc:docMk/>
            <pc:sldMk cId="2000244338" sldId="265"/>
            <ac:picMk id="5" creationId="{9AB34C45-43BD-C8D8-88A6-A32A2D386969}"/>
          </ac:picMkLst>
        </pc:picChg>
        <pc:picChg chg="del">
          <ac:chgData name="Carmela Giglio" userId="7679140d-bd07-413c-9776-149d801d25e1" providerId="ADAL" clId="{6CD692AA-3898-4D3C-A8E4-5A0E1676E5D9}" dt="2024-03-15T15:28:51.331" v="716" actId="478"/>
          <ac:picMkLst>
            <pc:docMk/>
            <pc:sldMk cId="2000244338" sldId="265"/>
            <ac:picMk id="10" creationId="{99851290-6445-7F31-9570-98AD38B0EB6C}"/>
          </ac:picMkLst>
        </pc:picChg>
        <pc:picChg chg="del">
          <ac:chgData name="Carmela Giglio" userId="7679140d-bd07-413c-9776-149d801d25e1" providerId="ADAL" clId="{6CD692AA-3898-4D3C-A8E4-5A0E1676E5D9}" dt="2024-03-15T15:28:49.461" v="715" actId="478"/>
          <ac:picMkLst>
            <pc:docMk/>
            <pc:sldMk cId="2000244338" sldId="265"/>
            <ac:picMk id="12" creationId="{33851D77-15D9-D527-34D2-B412CBF356B3}"/>
          </ac:picMkLst>
        </pc:picChg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3756554987" sldId="266"/>
        </pc:sldMkLst>
        <pc:spChg chg="mod">
          <ac:chgData name="Carmela Giglio" userId="7679140d-bd07-413c-9776-149d801d25e1" providerId="ADAL" clId="{6CD692AA-3898-4D3C-A8E4-5A0E1676E5D9}" dt="2024-03-15T15:39:17.087" v="764" actId="20577"/>
          <ac:spMkLst>
            <pc:docMk/>
            <pc:sldMk cId="3756554987" sldId="266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5:40:25.386" v="769" actId="20577"/>
          <ac:spMkLst>
            <pc:docMk/>
            <pc:sldMk cId="3756554987" sldId="266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43:32.480" v="833" actId="1076"/>
          <ac:spMkLst>
            <pc:docMk/>
            <pc:sldMk cId="3756554987" sldId="266"/>
            <ac:spMk id="7" creationId="{EF4C8B5D-0885-C52D-7151-E10D7CDB8800}"/>
          </ac:spMkLst>
        </pc:spChg>
        <pc:picChg chg="del">
          <ac:chgData name="Carmela Giglio" userId="7679140d-bd07-413c-9776-149d801d25e1" providerId="ADAL" clId="{6CD692AA-3898-4D3C-A8E4-5A0E1676E5D9}" dt="2024-03-15T15:40:21.513" v="765" actId="478"/>
          <ac:picMkLst>
            <pc:docMk/>
            <pc:sldMk cId="3756554987" sldId="266"/>
            <ac:picMk id="5" creationId="{9AB34C45-43BD-C8D8-88A6-A32A2D386969}"/>
          </ac:picMkLst>
        </pc:picChg>
        <pc:picChg chg="add mod">
          <ac:chgData name="Carmela Giglio" userId="7679140d-bd07-413c-9776-149d801d25e1" providerId="ADAL" clId="{6CD692AA-3898-4D3C-A8E4-5A0E1676E5D9}" dt="2024-03-15T15:43:40.096" v="834" actId="1076"/>
          <ac:picMkLst>
            <pc:docMk/>
            <pc:sldMk cId="3756554987" sldId="266"/>
            <ac:picMk id="8" creationId="{B6DF2FCC-2091-D683-58CB-63394D7F3A06}"/>
          </ac:picMkLst>
        </pc:picChg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2388980856" sldId="267"/>
        </pc:sldMkLst>
        <pc:spChg chg="add mod">
          <ac:chgData name="Carmela Giglio" userId="7679140d-bd07-413c-9776-149d801d25e1" providerId="ADAL" clId="{6CD692AA-3898-4D3C-A8E4-5A0E1676E5D9}" dt="2024-03-15T15:49:31.032" v="923" actId="14100"/>
          <ac:spMkLst>
            <pc:docMk/>
            <pc:sldMk cId="2388980856" sldId="267"/>
            <ac:spMk id="3" creationId="{A2E4EF28-6295-BB62-6F7D-BEE36768BE96}"/>
          </ac:spMkLst>
        </pc:spChg>
        <pc:spChg chg="mod">
          <ac:chgData name="Carmela Giglio" userId="7679140d-bd07-413c-9776-149d801d25e1" providerId="ADAL" clId="{6CD692AA-3898-4D3C-A8E4-5A0E1676E5D9}" dt="2024-03-15T15:49:35.463" v="927" actId="20577"/>
          <ac:spMkLst>
            <pc:docMk/>
            <pc:sldMk cId="2388980856" sldId="267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49:14.644" v="921" actId="14100"/>
          <ac:spMkLst>
            <pc:docMk/>
            <pc:sldMk cId="2388980856" sldId="267"/>
            <ac:spMk id="7" creationId="{EF4C8B5D-0885-C52D-7151-E10D7CDB8800}"/>
          </ac:spMkLst>
        </pc:spChg>
        <pc:picChg chg="del">
          <ac:chgData name="Carmela Giglio" userId="7679140d-bd07-413c-9776-149d801d25e1" providerId="ADAL" clId="{6CD692AA-3898-4D3C-A8E4-5A0E1676E5D9}" dt="2024-03-15T15:49:12.628" v="920" actId="478"/>
          <ac:picMkLst>
            <pc:docMk/>
            <pc:sldMk cId="2388980856" sldId="267"/>
            <ac:picMk id="8" creationId="{B6DF2FCC-2091-D683-58CB-63394D7F3A06}"/>
          </ac:picMkLst>
        </pc:picChg>
        <pc:picChg chg="add mod">
          <ac:chgData name="Carmela Giglio" userId="7679140d-bd07-413c-9776-149d801d25e1" providerId="ADAL" clId="{6CD692AA-3898-4D3C-A8E4-5A0E1676E5D9}" dt="2024-03-15T15:49:33.472" v="925" actId="1076"/>
          <ac:picMkLst>
            <pc:docMk/>
            <pc:sldMk cId="2388980856" sldId="267"/>
            <ac:picMk id="9" creationId="{864F9661-374F-264C-2F77-8D6C1A129C0C}"/>
          </ac:picMkLst>
        </pc:picChg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3764771118" sldId="268"/>
        </pc:sldMkLst>
        <pc:spChg chg="mod">
          <ac:chgData name="Carmela Giglio" userId="7679140d-bd07-413c-9776-149d801d25e1" providerId="ADAL" clId="{6CD692AA-3898-4D3C-A8E4-5A0E1676E5D9}" dt="2024-03-15T15:49:51.497" v="948" actId="20577"/>
          <ac:spMkLst>
            <pc:docMk/>
            <pc:sldMk cId="3764771118" sldId="268"/>
            <ac:spMk id="2" creationId="{72994B8C-D513-9506-040A-538333E2333B}"/>
          </ac:spMkLst>
        </pc:spChg>
        <pc:spChg chg="del">
          <ac:chgData name="Carmela Giglio" userId="7679140d-bd07-413c-9776-149d801d25e1" providerId="ADAL" clId="{6CD692AA-3898-4D3C-A8E4-5A0E1676E5D9}" dt="2024-03-15T15:49:58.233" v="949" actId="478"/>
          <ac:spMkLst>
            <pc:docMk/>
            <pc:sldMk cId="3764771118" sldId="268"/>
            <ac:spMk id="3" creationId="{A2E4EF28-6295-BB62-6F7D-BEE36768BE96}"/>
          </ac:spMkLst>
        </pc:spChg>
        <pc:spChg chg="mod">
          <ac:chgData name="Carmela Giglio" userId="7679140d-bd07-413c-9776-149d801d25e1" providerId="ADAL" clId="{6CD692AA-3898-4D3C-A8E4-5A0E1676E5D9}" dt="2024-03-15T15:52:17.815" v="1170" actId="1076"/>
          <ac:spMkLst>
            <pc:docMk/>
            <pc:sldMk cId="3764771118" sldId="268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6CD692AA-3898-4D3C-A8E4-5A0E1676E5D9}" dt="2024-03-15T15:52:15.640" v="1169" actId="14100"/>
          <ac:spMkLst>
            <pc:docMk/>
            <pc:sldMk cId="3764771118" sldId="268"/>
            <ac:spMk id="7" creationId="{EF4C8B5D-0885-C52D-7151-E10D7CDB8800}"/>
          </ac:spMkLst>
        </pc:spChg>
        <pc:picChg chg="add mod">
          <ac:chgData name="Carmela Giglio" userId="7679140d-bd07-413c-9776-149d801d25e1" providerId="ADAL" clId="{6CD692AA-3898-4D3C-A8E4-5A0E1676E5D9}" dt="2024-03-15T15:52:39.414" v="1174" actId="14100"/>
          <ac:picMkLst>
            <pc:docMk/>
            <pc:sldMk cId="3764771118" sldId="268"/>
            <ac:picMk id="8" creationId="{DC7D3DD1-0249-67BF-97CE-6C6B6DCD77C6}"/>
          </ac:picMkLst>
        </pc:picChg>
        <pc:picChg chg="del">
          <ac:chgData name="Carmela Giglio" userId="7679140d-bd07-413c-9776-149d801d25e1" providerId="ADAL" clId="{6CD692AA-3898-4D3C-A8E4-5A0E1676E5D9}" dt="2024-03-15T15:51:19.843" v="1091" actId="478"/>
          <ac:picMkLst>
            <pc:docMk/>
            <pc:sldMk cId="3764771118" sldId="268"/>
            <ac:picMk id="9" creationId="{864F9661-374F-264C-2F77-8D6C1A129C0C}"/>
          </ac:picMkLst>
        </pc:picChg>
        <pc:picChg chg="add mod">
          <ac:chgData name="Carmela Giglio" userId="7679140d-bd07-413c-9776-149d801d25e1" providerId="ADAL" clId="{6CD692AA-3898-4D3C-A8E4-5A0E1676E5D9}" dt="2024-03-15T15:52:36.815" v="1173" actId="1076"/>
          <ac:picMkLst>
            <pc:docMk/>
            <pc:sldMk cId="3764771118" sldId="268"/>
            <ac:picMk id="11" creationId="{8A34D147-398C-5479-4265-4B0172B253CC}"/>
          </ac:picMkLst>
        </pc:picChg>
      </pc:sldChg>
      <pc:sldChg chg="addSp delSp modSp add del mod ord">
        <pc:chgData name="Carmela Giglio" userId="7679140d-bd07-413c-9776-149d801d25e1" providerId="ADAL" clId="{6CD692AA-3898-4D3C-A8E4-5A0E1676E5D9}" dt="2024-03-15T16:19:25.543" v="1352" actId="47"/>
        <pc:sldMkLst>
          <pc:docMk/>
          <pc:sldMk cId="453049434" sldId="269"/>
        </pc:sldMkLst>
        <pc:spChg chg="mod">
          <ac:chgData name="Carmela Giglio" userId="7679140d-bd07-413c-9776-149d801d25e1" providerId="ADAL" clId="{6CD692AA-3898-4D3C-A8E4-5A0E1676E5D9}" dt="2024-03-15T15:53:01.123" v="1200" actId="20577"/>
          <ac:spMkLst>
            <pc:docMk/>
            <pc:sldMk cId="453049434" sldId="269"/>
            <ac:spMk id="2" creationId="{72994B8C-D513-9506-040A-538333E2333B}"/>
          </ac:spMkLst>
        </pc:spChg>
        <pc:spChg chg="del">
          <ac:chgData name="Carmela Giglio" userId="7679140d-bd07-413c-9776-149d801d25e1" providerId="ADAL" clId="{6CD692AA-3898-4D3C-A8E4-5A0E1676E5D9}" dt="2024-03-15T16:07:45.374" v="1201" actId="478"/>
          <ac:spMkLst>
            <pc:docMk/>
            <pc:sldMk cId="453049434" sldId="269"/>
            <ac:spMk id="3" creationId="{A2E4EF28-6295-BB62-6F7D-BEE36768BE96}"/>
          </ac:spMkLst>
        </pc:spChg>
        <pc:spChg chg="mod">
          <ac:chgData name="Carmela Giglio" userId="7679140d-bd07-413c-9776-149d801d25e1" providerId="ADAL" clId="{6CD692AA-3898-4D3C-A8E4-5A0E1676E5D9}" dt="2024-03-15T16:09:55.345" v="1327" actId="313"/>
          <ac:spMkLst>
            <pc:docMk/>
            <pc:sldMk cId="453049434" sldId="269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6:08:48.795" v="1223" actId="20577"/>
          <ac:spMkLst>
            <pc:docMk/>
            <pc:sldMk cId="453049434" sldId="269"/>
            <ac:spMk id="7" creationId="{EF4C8B5D-0885-C52D-7151-E10D7CDB8800}"/>
          </ac:spMkLst>
        </pc:spChg>
        <pc:picChg chg="add mod">
          <ac:chgData name="Carmela Giglio" userId="7679140d-bd07-413c-9776-149d801d25e1" providerId="ADAL" clId="{6CD692AA-3898-4D3C-A8E4-5A0E1676E5D9}" dt="2024-03-15T16:09:17.883" v="1230" actId="1076"/>
          <ac:picMkLst>
            <pc:docMk/>
            <pc:sldMk cId="453049434" sldId="269"/>
            <ac:picMk id="8" creationId="{03E48B54-1874-8F07-E7CC-18ECEE93CCAE}"/>
          </ac:picMkLst>
        </pc:picChg>
        <pc:picChg chg="del">
          <ac:chgData name="Carmela Giglio" userId="7679140d-bd07-413c-9776-149d801d25e1" providerId="ADAL" clId="{6CD692AA-3898-4D3C-A8E4-5A0E1676E5D9}" dt="2024-03-15T16:08:50.431" v="1224" actId="478"/>
          <ac:picMkLst>
            <pc:docMk/>
            <pc:sldMk cId="453049434" sldId="269"/>
            <ac:picMk id="9" creationId="{864F9661-374F-264C-2F77-8D6C1A129C0C}"/>
          </ac:picMkLst>
        </pc:picChg>
        <pc:picChg chg="add mod">
          <ac:chgData name="Carmela Giglio" userId="7679140d-bd07-413c-9776-149d801d25e1" providerId="ADAL" clId="{6CD692AA-3898-4D3C-A8E4-5A0E1676E5D9}" dt="2024-03-15T16:09:18.677" v="1231" actId="1076"/>
          <ac:picMkLst>
            <pc:docMk/>
            <pc:sldMk cId="453049434" sldId="269"/>
            <ac:picMk id="11" creationId="{B56384D6-242E-0972-FBD5-A2032577F204}"/>
          </ac:picMkLst>
        </pc:picChg>
        <pc:picChg chg="add mod">
          <ac:chgData name="Carmela Giglio" userId="7679140d-bd07-413c-9776-149d801d25e1" providerId="ADAL" clId="{6CD692AA-3898-4D3C-A8E4-5A0E1676E5D9}" dt="2024-03-15T16:09:26.510" v="1233" actId="1076"/>
          <ac:picMkLst>
            <pc:docMk/>
            <pc:sldMk cId="453049434" sldId="269"/>
            <ac:picMk id="13" creationId="{8EDEFEBC-28A3-3BF3-3B19-8B75A275DB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D02F6-AA4D-A484-7B48-26263DDFD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381B3D-9FFD-38B7-12B7-BFB8FD3DC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EEEE73-B93A-B2BD-3950-27D546A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A9FBAD-AF11-725D-05AB-2CF3284B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ADE523-0B02-5B9D-FF58-3B0652F1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Immagine che contiene sport, nuotare, piscina, nuotatore&#10;&#10;Descrizione generata automaticamente">
            <a:extLst>
              <a:ext uri="{FF2B5EF4-FFF2-40B4-BE49-F238E27FC236}">
                <a16:creationId xmlns:a16="http://schemas.microsoft.com/office/drawing/2014/main" id="{7DA78FE0-9531-0EE8-D547-E185F73AA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6078F89-1E5C-8C77-4D9D-DDB1A54BBC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5D781E-C750-5A95-C71C-FDB72692DDBD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C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8C173EBA-7BD7-8BE8-CC7B-C61642803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AD47734-1131-10F9-91B2-58FAC34B96FC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412B94-1DFB-C8C6-9623-8E3A8C3CE746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C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9443261-E16E-AAD9-03AD-C9605E6E9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874" y="528320"/>
            <a:ext cx="356922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72" y="1526857"/>
            <a:ext cx="4401421" cy="4072519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respirazione è un processo fisiologico fondamentale che consente l’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ingresso dell’ossigeno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essenziale per il metabolismo cellulare, e l’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eliminazione del diossido di carbonio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prodotto di scarto del metabolismo.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L’apparato respiratorio è formato da una serie di organi e strutture che garantiscono gli scambi gassosi: inizia con le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cavità nasali 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la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bocca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passa attraverso la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faringe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laringe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scende lungo la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trachea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si dirama nei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bronchi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infine raggiunge 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polmoni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5045C97-E46B-72E3-C932-93F4E5FBA8E2}"/>
              </a:ext>
            </a:extLst>
          </p:cNvPr>
          <p:cNvSpPr txBox="1">
            <a:spLocks/>
          </p:cNvSpPr>
          <p:nvPr/>
        </p:nvSpPr>
        <p:spPr>
          <a:xfrm>
            <a:off x="696672" y="249774"/>
            <a:ext cx="6477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L’apparato respiratorio</a:t>
            </a: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1681AA46-F05A-DAC5-9C7C-63B5E0281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16" y="1211910"/>
            <a:ext cx="643890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72" y="1488355"/>
            <a:ext cx="5566342" cy="473363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prima parte della respirazione avviene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nelle vie aeree superiori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 vie respiratorie alte, che comprendono cavità nasale, cavità orale, faringe e laringe.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faringe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attraversata dall’aria ma anche dal cibo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raggiunge lo stomaco. Il processo è regolato da una cartilagine, l’epiglottide, che si abbassa durante l’ingestione di cibo per chiudere l’accesso alle vie respiratorie. 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faringe si ramifica in due strutture simili a tubi: l’esofago, che porta il cibo allo stomaco, e la laringe,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porta l’aria ai polmoni.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laringe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ospita le corde vocali, due membrane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vibrano producendo suono quando l’aria vi passa attraverso.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614C012-AD84-BDD4-8B1B-03CE19CEC662}"/>
              </a:ext>
            </a:extLst>
          </p:cNvPr>
          <p:cNvSpPr txBox="1">
            <a:spLocks/>
          </p:cNvSpPr>
          <p:nvPr/>
        </p:nvSpPr>
        <p:spPr>
          <a:xfrm>
            <a:off x="696672" y="249774"/>
            <a:ext cx="6477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L’apparato respiratorio</a:t>
            </a:r>
          </a:p>
        </p:txBody>
      </p:sp>
      <p:pic>
        <p:nvPicPr>
          <p:cNvPr id="9" name="Immagine 8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51124042-9EF6-5734-4D87-F3DF18EB7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53" y="1379220"/>
            <a:ext cx="4994275" cy="44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5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A87BCE2-8831-A8A4-B416-2C704F17C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78" y="912555"/>
            <a:ext cx="5147310" cy="554736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72" y="1517576"/>
            <a:ext cx="5892018" cy="473363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respirazione continua nelle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 aeree inferiori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 vie respiratorie basse, che comprendono trachea, bronchi e polmoni. Ogni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bronco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dirige verso un polmone, dove si ramifica in migliaia di condotti più piccoli chiamati bronchioli.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polmoni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situano sotto la gabbia toracica e affiancano il cuore. Sono rivestiti dalle pleure, due strati di tessuto che contengono liquido pleurico per lubrificare i polmoni durante respirazione. All'interno, 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bronchioli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diramano in alveoli, dove avviene lo scambio gassoso. Il diaframma gestisce l'ingresso e l'uscita dell’aria con la sua contrazione e rilassamento.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9E47B24-705C-B625-76E1-870B096424A0}"/>
              </a:ext>
            </a:extLst>
          </p:cNvPr>
          <p:cNvSpPr txBox="1">
            <a:spLocks/>
          </p:cNvSpPr>
          <p:nvPr/>
        </p:nvSpPr>
        <p:spPr>
          <a:xfrm>
            <a:off x="696672" y="249774"/>
            <a:ext cx="6477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L’apparato respiratorio</a:t>
            </a:r>
          </a:p>
        </p:txBody>
      </p:sp>
    </p:spTree>
    <p:extLst>
      <p:ext uri="{BB962C8B-B14F-4D97-AF65-F5344CB8AC3E}">
        <p14:creationId xmlns:p14="http://schemas.microsoft.com/office/powerpoint/2010/main" val="162156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73" y="1517576"/>
            <a:ext cx="5201920" cy="473363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polmoni, privi di muscolatura propria, si espandono e contraggono grazie ai movimenti dei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muscoli intercostali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del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diaframma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il principale muscolo respiratorio, che cambia la pressione all’interno della cavità toracica permettendo l'ingresso e l’uscita dell’aria. 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Questo processo involontario è regolato dal centro respiratorio nel cervello che risponde automaticamente ai bisogni di ossigeno e alle concentrazioni di diossido di carbonio.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L’inspirazione e l’espirazione costituiscono l’atto respiratorio.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D7F173B-56F8-C03A-9DFB-024DBD808B04}"/>
              </a:ext>
            </a:extLst>
          </p:cNvPr>
          <p:cNvSpPr txBox="1">
            <a:spLocks/>
          </p:cNvSpPr>
          <p:nvPr/>
        </p:nvSpPr>
        <p:spPr>
          <a:xfrm>
            <a:off x="696672" y="247903"/>
            <a:ext cx="6477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respirazione polmonare</a:t>
            </a:r>
          </a:p>
        </p:txBody>
      </p:sp>
      <p:pic>
        <p:nvPicPr>
          <p:cNvPr id="10" name="Immagine 9" descr="Immagine che contiene testo, scheletro, design&#10;&#10;Descrizione generata automaticamente">
            <a:extLst>
              <a:ext uri="{FF2B5EF4-FFF2-40B4-BE49-F238E27FC236}">
                <a16:creationId xmlns:a16="http://schemas.microsoft.com/office/drawing/2014/main" id="{996D9F46-C5B9-A76F-E390-101721540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51" y="869697"/>
            <a:ext cx="520192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8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testo, diagramma, scheletro, mappa&#10;&#10;Descrizione generata automaticamente">
            <a:extLst>
              <a:ext uri="{FF2B5EF4-FFF2-40B4-BE49-F238E27FC236}">
                <a16:creationId xmlns:a16="http://schemas.microsoft.com/office/drawing/2014/main" id="{00F67F35-0438-F282-DC1B-B0D68ABF2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85" y="2505205"/>
            <a:ext cx="8163133" cy="398536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72" y="1517576"/>
            <a:ext cx="9637301" cy="4733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scambi gassosi avvengono negli alveoli polmonari, strutture a forma di sacco ricoperte di capillari. Il sangue arricchito di ossigeno viene trasportato alle cellule di tutto il corpo, mentre il diossido di carbonio, prodotto come rifiuto cellulare, è portato indietro agli alveoli per essere espirato.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1248E20-3D05-8A10-D0F9-DF070C042176}"/>
              </a:ext>
            </a:extLst>
          </p:cNvPr>
          <p:cNvSpPr txBox="1">
            <a:spLocks/>
          </p:cNvSpPr>
          <p:nvPr/>
        </p:nvSpPr>
        <p:spPr>
          <a:xfrm>
            <a:off x="696672" y="247902"/>
            <a:ext cx="6477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scambi gassosi</a:t>
            </a:r>
          </a:p>
        </p:txBody>
      </p:sp>
    </p:spTree>
    <p:extLst>
      <p:ext uri="{BB962C8B-B14F-4D97-AF65-F5344CB8AC3E}">
        <p14:creationId xmlns:p14="http://schemas.microsoft.com/office/powerpoint/2010/main" val="172403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72" y="1517576"/>
            <a:ext cx="5491186" cy="1911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respirazione cellulare è il processo che consente alle cellule di produrre energia. 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Durante la respirazione cellulare, gli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zuccheri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 sono stati assunti con l’alimentazione, insieme all’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ossigeno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vengono scomposti in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diossido di carbonio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si produce energia chimica sotto forma di una molecola chiamata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adenosina trifosfato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(ATP), indispensabile per le funzioni vitali delle cellule.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4D45637-0CF7-33FF-170D-C729CC6AB676}"/>
              </a:ext>
            </a:extLst>
          </p:cNvPr>
          <p:cNvSpPr txBox="1">
            <a:spLocks/>
          </p:cNvSpPr>
          <p:nvPr/>
        </p:nvSpPr>
        <p:spPr>
          <a:xfrm>
            <a:off x="696672" y="236704"/>
            <a:ext cx="6477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respirazione cellulare</a:t>
            </a:r>
          </a:p>
        </p:txBody>
      </p:sp>
      <p:pic>
        <p:nvPicPr>
          <p:cNvPr id="11" name="Immagine 10" descr="Immagine che contiene testo, schermata, cartone animato&#10;&#10;Descrizione generata automaticamente">
            <a:extLst>
              <a:ext uri="{FF2B5EF4-FFF2-40B4-BE49-F238E27FC236}">
                <a16:creationId xmlns:a16="http://schemas.microsoft.com/office/drawing/2014/main" id="{CB4E1E1D-EB56-8628-437F-A8537D73A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43" y="1463470"/>
            <a:ext cx="5635418" cy="43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9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Props1.xml><?xml version="1.0" encoding="utf-8"?>
<ds:datastoreItem xmlns:ds="http://schemas.openxmlformats.org/officeDocument/2006/customXml" ds:itemID="{B26D713E-26AE-45C8-AC19-6AAC707E48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E1D8A3-D996-4E7F-925F-600B0D6E09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9850BC-D19B-4E8C-B63D-9FC14EAED457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503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12</cp:revision>
  <dcterms:created xsi:type="dcterms:W3CDTF">2024-03-15T11:47:05Z</dcterms:created>
  <dcterms:modified xsi:type="dcterms:W3CDTF">2024-05-09T12:40:29Z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