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75"/>
    <a:srgbClr val="6B4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692AA-3898-4D3C-A8E4-5A0E1676E5D9}" v="9" dt="2024-03-15T15:46:15.071"/>
    <p1510:client id="{B7E06000-3E2E-44AF-A57E-6151E292EFC5}" v="8" dt="2024-03-15T13:37:28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a Giglio" userId="7679140d-bd07-413c-9776-149d801d25e1" providerId="ADAL" clId="{B7E06000-3E2E-44AF-A57E-6151E292EFC5}"/>
    <pc:docChg chg="undo custSel addSld modSld sldOrd">
      <pc:chgData name="Carmela Giglio" userId="7679140d-bd07-413c-9776-149d801d25e1" providerId="ADAL" clId="{B7E06000-3E2E-44AF-A57E-6151E292EFC5}" dt="2024-03-15T13:39:58.205" v="823" actId="313"/>
      <pc:docMkLst>
        <pc:docMk/>
      </pc:docMkLst>
      <pc:sldChg chg="modSp new mod">
        <pc:chgData name="Carmela Giglio" userId="7679140d-bd07-413c-9776-149d801d25e1" providerId="ADAL" clId="{B7E06000-3E2E-44AF-A57E-6151E292EFC5}" dt="2024-03-15T11:48:54.563" v="24" actId="20577"/>
        <pc:sldMkLst>
          <pc:docMk/>
          <pc:sldMk cId="594806665" sldId="256"/>
        </pc:sldMkLst>
        <pc:spChg chg="mod">
          <ac:chgData name="Carmela Giglio" userId="7679140d-bd07-413c-9776-149d801d25e1" providerId="ADAL" clId="{B7E06000-3E2E-44AF-A57E-6151E292EFC5}" dt="2024-03-15T11:48:54.563" v="24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new mod">
        <pc:chgData name="Carmela Giglio" userId="7679140d-bd07-413c-9776-149d801d25e1" providerId="ADAL" clId="{B7E06000-3E2E-44AF-A57E-6151E292EFC5}" dt="2024-03-15T13:38:36.606" v="791" actId="2710"/>
        <pc:sldMkLst>
          <pc:docMk/>
          <pc:sldMk cId="2711129071" sldId="257"/>
        </pc:sldMkLst>
        <pc:spChg chg="mod">
          <ac:chgData name="Carmela Giglio" userId="7679140d-bd07-413c-9776-149d801d25e1" providerId="ADAL" clId="{B7E06000-3E2E-44AF-A57E-6151E292EFC5}" dt="2024-03-15T11:55:13.640" v="105" actId="255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3:38:36.606" v="791" actId="2710"/>
          <ac:spMkLst>
            <pc:docMk/>
            <pc:sldMk cId="2711129071" sldId="257"/>
            <ac:spMk id="3" creationId="{625B88BB-CDA6-E4CC-64C3-0D2611428026}"/>
          </ac:spMkLst>
        </pc:spChg>
        <pc:spChg chg="add mod">
          <ac:chgData name="Carmela Giglio" userId="7679140d-bd07-413c-9776-149d801d25e1" providerId="ADAL" clId="{B7E06000-3E2E-44AF-A57E-6151E292EFC5}" dt="2024-03-15T11:55:32.533" v="141" actId="20577"/>
          <ac:spMkLst>
            <pc:docMk/>
            <pc:sldMk cId="2711129071" sldId="257"/>
            <ac:spMk id="4" creationId="{BDCE6C7E-36D5-1B0C-AE7F-7286A49B757A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24.434" v="807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B7E06000-3E2E-44AF-A57E-6151E292EFC5}" dt="2024-03-15T12:47:00.136" v="297" actId="20577"/>
          <ac:spMkLst>
            <pc:docMk/>
            <pc:sldMk cId="2281607561" sldId="258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2:44:26.806" v="194" actId="478"/>
          <ac:spMkLst>
            <pc:docMk/>
            <pc:sldMk cId="228160756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B7E06000-3E2E-44AF-A57E-6151E292EFC5}" dt="2024-03-15T13:28:20.791" v="549" actId="20577"/>
          <ac:spMkLst>
            <pc:docMk/>
            <pc:sldMk cId="2281607561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B7E06000-3E2E-44AF-A57E-6151E292EFC5}" dt="2024-03-15T13:39:24.434" v="807" actId="20577"/>
          <ac:spMkLst>
            <pc:docMk/>
            <pc:sldMk cId="2281607561" sldId="258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B7E06000-3E2E-44AF-A57E-6151E292EFC5}" dt="2024-03-15T12:47:57.727" v="303" actId="478"/>
          <ac:picMkLst>
            <pc:docMk/>
            <pc:sldMk cId="2281607561" sldId="258"/>
            <ac:picMk id="6" creationId="{C55330F8-EF05-E2BC-168F-6BC367613F72}"/>
          </ac:picMkLst>
        </pc:picChg>
        <pc:picChg chg="add del mod">
          <ac:chgData name="Carmela Giglio" userId="7679140d-bd07-413c-9776-149d801d25e1" providerId="ADAL" clId="{B7E06000-3E2E-44AF-A57E-6151E292EFC5}" dt="2024-03-15T12:50:03.596" v="331" actId="478"/>
          <ac:picMkLst>
            <pc:docMk/>
            <pc:sldMk cId="2281607561" sldId="258"/>
            <ac:picMk id="10" creationId="{ABDA2495-0E32-4C9D-C229-F47DAAABDFA6}"/>
          </ac:picMkLst>
        </pc:picChg>
        <pc:picChg chg="add mod">
          <ac:chgData name="Carmela Giglio" userId="7679140d-bd07-413c-9776-149d801d25e1" providerId="ADAL" clId="{B7E06000-3E2E-44AF-A57E-6151E292EFC5}" dt="2024-03-15T13:39:04.771" v="797" actId="1076"/>
          <ac:picMkLst>
            <pc:docMk/>
            <pc:sldMk cId="2281607561" sldId="258"/>
            <ac:picMk id="12" creationId="{B95A3970-F1CA-7903-1394-CE2EA71880D8}"/>
          </ac:picMkLst>
        </pc:picChg>
        <pc:picChg chg="add mod">
          <ac:chgData name="Carmela Giglio" userId="7679140d-bd07-413c-9776-149d801d25e1" providerId="ADAL" clId="{B7E06000-3E2E-44AF-A57E-6151E292EFC5}" dt="2024-03-15T13:39:05.646" v="798" actId="1076"/>
          <ac:picMkLst>
            <pc:docMk/>
            <pc:sldMk cId="2281607561" sldId="258"/>
            <ac:picMk id="14" creationId="{99CC3095-24DA-1CD7-0F01-B97FBD189279}"/>
          </ac:picMkLst>
        </pc:picChg>
      </pc:sldChg>
      <pc:sldChg chg="modSp add mod ord">
        <pc:chgData name="Carmela Giglio" userId="7679140d-bd07-413c-9776-149d801d25e1" providerId="ADAL" clId="{B7E06000-3E2E-44AF-A57E-6151E292EFC5}" dt="2024-03-15T13:38:51.795" v="796" actId="20577"/>
        <pc:sldMkLst>
          <pc:docMk/>
          <pc:sldMk cId="151327625" sldId="259"/>
        </pc:sldMkLst>
        <pc:spChg chg="mod">
          <ac:chgData name="Carmela Giglio" userId="7679140d-bd07-413c-9776-149d801d25e1" providerId="ADAL" clId="{B7E06000-3E2E-44AF-A57E-6151E292EFC5}" dt="2024-03-15T13:38:51.795" v="796" actId="20577"/>
          <ac:spMkLst>
            <pc:docMk/>
            <pc:sldMk cId="151327625" sldId="259"/>
            <ac:spMk id="8" creationId="{63CF45BA-8E8D-14A4-0CAA-19F7E6B7DDAB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49.134" v="821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B7E06000-3E2E-44AF-A57E-6151E292EFC5}" dt="2024-03-15T12:51:41.250" v="390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2:52:15.556" v="40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B7E06000-3E2E-44AF-A57E-6151E292EFC5}" dt="2024-03-15T13:39:49.134" v="821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B7E06000-3E2E-44AF-A57E-6151E292EFC5}" dt="2024-03-15T13:33:52.052" v="676" actId="1076"/>
          <ac:picMkLst>
            <pc:docMk/>
            <pc:sldMk cId="3262701833" sldId="260"/>
            <ac:picMk id="5" creationId="{F9A51590-A501-EF47-9FA6-CB83D1386286}"/>
          </ac:picMkLst>
        </pc:picChg>
        <pc:picChg chg="del">
          <ac:chgData name="Carmela Giglio" userId="7679140d-bd07-413c-9776-149d801d25e1" providerId="ADAL" clId="{B7E06000-3E2E-44AF-A57E-6151E292EFC5}" dt="2024-03-15T12:51:57.267" v="392" actId="478"/>
          <ac:picMkLst>
            <pc:docMk/>
            <pc:sldMk cId="3262701833" sldId="260"/>
            <ac:picMk id="12" creationId="{B95A3970-F1CA-7903-1394-CE2EA71880D8}"/>
          </ac:picMkLst>
        </pc:picChg>
        <pc:picChg chg="del">
          <ac:chgData name="Carmela Giglio" userId="7679140d-bd07-413c-9776-149d801d25e1" providerId="ADAL" clId="{B7E06000-3E2E-44AF-A57E-6151E292EFC5}" dt="2024-03-15T12:51:56.707" v="391" actId="478"/>
          <ac:picMkLst>
            <pc:docMk/>
            <pc:sldMk cId="3262701833" sldId="260"/>
            <ac:picMk id="14" creationId="{99CC3095-24DA-1CD7-0F01-B97FBD189279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9:58.205" v="823" actId="313"/>
        <pc:sldMkLst>
          <pc:docMk/>
          <pc:sldMk cId="749141202" sldId="261"/>
        </pc:sldMkLst>
        <pc:spChg chg="mod">
          <ac:chgData name="Carmela Giglio" userId="7679140d-bd07-413c-9776-149d801d25e1" providerId="ADAL" clId="{B7E06000-3E2E-44AF-A57E-6151E292EFC5}" dt="2024-03-15T12:52:58.205" v="458" actId="14100"/>
          <ac:spMkLst>
            <pc:docMk/>
            <pc:sldMk cId="749141202" sldId="261"/>
            <ac:spMk id="2" creationId="{72994B8C-D513-9506-040A-538333E2333B}"/>
          </ac:spMkLst>
        </pc:spChg>
        <pc:spChg chg="add mod">
          <ac:chgData name="Carmela Giglio" userId="7679140d-bd07-413c-9776-149d801d25e1" providerId="ADAL" clId="{B7E06000-3E2E-44AF-A57E-6151E292EFC5}" dt="2024-03-15T12:53:02.656" v="459" actId="1076"/>
          <ac:spMkLst>
            <pc:docMk/>
            <pc:sldMk cId="749141202" sldId="261"/>
            <ac:spMk id="3" creationId="{788636B4-58F0-BEC4-51EE-373290C04C51}"/>
          </ac:spMkLst>
        </pc:spChg>
        <pc:spChg chg="del">
          <ac:chgData name="Carmela Giglio" userId="7679140d-bd07-413c-9776-149d801d25e1" providerId="ADAL" clId="{B7E06000-3E2E-44AF-A57E-6151E292EFC5}" dt="2024-03-15T13:27:58.775" v="543" actId="478"/>
          <ac:spMkLst>
            <pc:docMk/>
            <pc:sldMk cId="749141202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B7E06000-3E2E-44AF-A57E-6151E292EFC5}" dt="2024-03-15T13:07:21.135" v="461"/>
          <ac:spMkLst>
            <pc:docMk/>
            <pc:sldMk cId="749141202" sldId="261"/>
            <ac:spMk id="6" creationId="{468F607B-DC64-589F-E55D-61E238860EE5}"/>
          </ac:spMkLst>
        </pc:spChg>
        <pc:spChg chg="add">
          <ac:chgData name="Carmela Giglio" userId="7679140d-bd07-413c-9776-149d801d25e1" providerId="ADAL" clId="{B7E06000-3E2E-44AF-A57E-6151E292EFC5}" dt="2024-03-15T13:07:30.955" v="463"/>
          <ac:spMkLst>
            <pc:docMk/>
            <pc:sldMk cId="749141202" sldId="261"/>
            <ac:spMk id="7" creationId="{A17F88BE-B817-2380-484E-482A8ACDE3FE}"/>
          </ac:spMkLst>
        </pc:spChg>
        <pc:spChg chg="mod">
          <ac:chgData name="Carmela Giglio" userId="7679140d-bd07-413c-9776-149d801d25e1" providerId="ADAL" clId="{B7E06000-3E2E-44AF-A57E-6151E292EFC5}" dt="2024-03-15T13:39:58.205" v="823" actId="313"/>
          <ac:spMkLst>
            <pc:docMk/>
            <pc:sldMk cId="749141202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28:32.724" v="562" actId="1076"/>
          <ac:spMkLst>
            <pc:docMk/>
            <pc:sldMk cId="749141202" sldId="261"/>
            <ac:spMk id="11" creationId="{7CBF180E-82F0-B88E-C118-97F73F17DADF}"/>
          </ac:spMkLst>
        </pc:spChg>
        <pc:picChg chg="del">
          <ac:chgData name="Carmela Giglio" userId="7679140d-bd07-413c-9776-149d801d25e1" providerId="ADAL" clId="{B7E06000-3E2E-44AF-A57E-6151E292EFC5}" dt="2024-03-15T12:52:29.524" v="404" actId="478"/>
          <ac:picMkLst>
            <pc:docMk/>
            <pc:sldMk cId="749141202" sldId="261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B7E06000-3E2E-44AF-A57E-6151E292EFC5}" dt="2024-03-15T13:29:04.517" v="594" actId="1076"/>
          <ac:picMkLst>
            <pc:docMk/>
            <pc:sldMk cId="749141202" sldId="261"/>
            <ac:picMk id="10" creationId="{CA3E080D-1EF0-C919-EF4B-6C29FF58D1E5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7:32.499" v="766" actId="20577"/>
        <pc:sldMkLst>
          <pc:docMk/>
          <pc:sldMk cId="1992528194" sldId="262"/>
        </pc:sldMkLst>
        <pc:spChg chg="mod">
          <ac:chgData name="Carmela Giglio" userId="7679140d-bd07-413c-9776-149d801d25e1" providerId="ADAL" clId="{B7E06000-3E2E-44AF-A57E-6151E292EFC5}" dt="2024-03-15T13:34:24.781" v="703" actId="20577"/>
          <ac:spMkLst>
            <pc:docMk/>
            <pc:sldMk cId="1992528194" sldId="262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3:34:55.678" v="710" actId="478"/>
          <ac:spMkLst>
            <pc:docMk/>
            <pc:sldMk cId="1992528194" sldId="262"/>
            <ac:spMk id="3" creationId="{788636B4-58F0-BEC4-51EE-373290C04C51}"/>
          </ac:spMkLst>
        </pc:spChg>
        <pc:spChg chg="mod">
          <ac:chgData name="Carmela Giglio" userId="7679140d-bd07-413c-9776-149d801d25e1" providerId="ADAL" clId="{B7E06000-3E2E-44AF-A57E-6151E292EFC5}" dt="2024-03-15T13:37:21.476" v="755" actId="1076"/>
          <ac:spMkLst>
            <pc:docMk/>
            <pc:sldMk cId="1992528194" sldId="262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37:32.499" v="766" actId="20577"/>
          <ac:spMkLst>
            <pc:docMk/>
            <pc:sldMk cId="1992528194" sldId="262"/>
            <ac:spMk id="9" creationId="{F90DA5EF-4198-7BC8-6C21-FCF2918058D7}"/>
          </ac:spMkLst>
        </pc:spChg>
        <pc:spChg chg="del">
          <ac:chgData name="Carmela Giglio" userId="7679140d-bd07-413c-9776-149d801d25e1" providerId="ADAL" clId="{B7E06000-3E2E-44AF-A57E-6151E292EFC5}" dt="2024-03-15T13:36:07.100" v="734" actId="478"/>
          <ac:spMkLst>
            <pc:docMk/>
            <pc:sldMk cId="1992528194" sldId="262"/>
            <ac:spMk id="11" creationId="{7CBF180E-82F0-B88E-C118-97F73F17DADF}"/>
          </ac:spMkLst>
        </pc:spChg>
        <pc:picChg chg="add mod">
          <ac:chgData name="Carmela Giglio" userId="7679140d-bd07-413c-9776-149d801d25e1" providerId="ADAL" clId="{B7E06000-3E2E-44AF-A57E-6151E292EFC5}" dt="2024-03-15T13:37:22.836" v="757" actId="1076"/>
          <ac:picMkLst>
            <pc:docMk/>
            <pc:sldMk cId="1992528194" sldId="262"/>
            <ac:picMk id="5" creationId="{8A167ED2-69FF-44F5-0F96-74170FFCD5A5}"/>
          </ac:picMkLst>
        </pc:picChg>
        <pc:picChg chg="add mod">
          <ac:chgData name="Carmela Giglio" userId="7679140d-bd07-413c-9776-149d801d25e1" providerId="ADAL" clId="{B7E06000-3E2E-44AF-A57E-6151E292EFC5}" dt="2024-03-15T13:37:22.179" v="756" actId="1076"/>
          <ac:picMkLst>
            <pc:docMk/>
            <pc:sldMk cId="1992528194" sldId="262"/>
            <ac:picMk id="7" creationId="{1730E409-FDD9-90F0-1211-2BBE528C89A5}"/>
          </ac:picMkLst>
        </pc:picChg>
        <pc:picChg chg="del">
          <ac:chgData name="Carmela Giglio" userId="7679140d-bd07-413c-9776-149d801d25e1" providerId="ADAL" clId="{B7E06000-3E2E-44AF-A57E-6151E292EFC5}" dt="2024-03-15T13:36:05.854" v="733" actId="478"/>
          <ac:picMkLst>
            <pc:docMk/>
            <pc:sldMk cId="1992528194" sldId="262"/>
            <ac:picMk id="10" creationId="{CA3E080D-1EF0-C919-EF4B-6C29FF58D1E5}"/>
          </ac:picMkLst>
        </pc:picChg>
      </pc:sldChg>
    </pc:docChg>
  </pc:docChgLst>
  <pc:docChgLst>
    <pc:chgData name="Carmela Giglio" userId="7679140d-bd07-413c-9776-149d801d25e1" providerId="ADAL" clId="{6CD692AA-3898-4D3C-A8E4-5A0E1676E5D9}"/>
    <pc:docChg chg="undo custSel addSld delSld modSld sldOrd">
      <pc:chgData name="Carmela Giglio" userId="7679140d-bd07-413c-9776-149d801d25e1" providerId="ADAL" clId="{6CD692AA-3898-4D3C-A8E4-5A0E1676E5D9}" dt="2024-03-15T16:09:55.345" v="1327" actId="313"/>
      <pc:docMkLst>
        <pc:docMk/>
      </pc:docMkLst>
      <pc:sldChg chg="modSp mod">
        <pc:chgData name="Carmela Giglio" userId="7679140d-bd07-413c-9776-149d801d25e1" providerId="ADAL" clId="{6CD692AA-3898-4D3C-A8E4-5A0E1676E5D9}" dt="2024-03-15T13:45:57.044" v="40" actId="20577"/>
        <pc:sldMkLst>
          <pc:docMk/>
          <pc:sldMk cId="594806665" sldId="256"/>
        </pc:sldMkLst>
        <pc:spChg chg="mod">
          <ac:chgData name="Carmela Giglio" userId="7679140d-bd07-413c-9776-149d801d25e1" providerId="ADAL" clId="{6CD692AA-3898-4D3C-A8E4-5A0E1676E5D9}" dt="2024-03-15T13:45:57.044" v="40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mod">
        <pc:chgData name="Carmela Giglio" userId="7679140d-bd07-413c-9776-149d801d25e1" providerId="ADAL" clId="{6CD692AA-3898-4D3C-A8E4-5A0E1676E5D9}" dt="2024-03-15T13:51:58.396" v="206" actId="1076"/>
        <pc:sldMkLst>
          <pc:docMk/>
          <pc:sldMk cId="2711129071" sldId="257"/>
        </pc:sldMkLst>
        <pc:spChg chg="mod">
          <ac:chgData name="Carmela Giglio" userId="7679140d-bd07-413c-9776-149d801d25e1" providerId="ADAL" clId="{6CD692AA-3898-4D3C-A8E4-5A0E1676E5D9}" dt="2024-03-15T13:46:51.121" v="68" actId="14100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3:51:54.991" v="204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6CD692AA-3898-4D3C-A8E4-5A0E1676E5D9}" dt="2024-03-15T13:47:02.558" v="79" actId="1076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6CD692AA-3898-4D3C-A8E4-5A0E1676E5D9}" dt="2024-03-15T13:51:58.396" v="206" actId="1076"/>
          <ac:picMkLst>
            <pc:docMk/>
            <pc:sldMk cId="2711129071" sldId="257"/>
            <ac:picMk id="6" creationId="{DD2D0F1F-473E-A67E-B958-598939A82CB4}"/>
          </ac:picMkLst>
        </pc:picChg>
      </pc:sldChg>
      <pc:sldChg chg="del">
        <pc:chgData name="Carmela Giglio" userId="7679140d-bd07-413c-9776-149d801d25e1" providerId="ADAL" clId="{6CD692AA-3898-4D3C-A8E4-5A0E1676E5D9}" dt="2024-03-15T13:57:05.109" v="339" actId="47"/>
        <pc:sldMkLst>
          <pc:docMk/>
          <pc:sldMk cId="2281607561" sldId="258"/>
        </pc:sldMkLst>
      </pc:sldChg>
      <pc:sldChg chg="addSp delSp modSp mod">
        <pc:chgData name="Carmela Giglio" userId="7679140d-bd07-413c-9776-149d801d25e1" providerId="ADAL" clId="{6CD692AA-3898-4D3C-A8E4-5A0E1676E5D9}" dt="2024-03-15T13:57:35.474" v="357" actId="14100"/>
        <pc:sldMkLst>
          <pc:docMk/>
          <pc:sldMk cId="151327625" sldId="259"/>
        </pc:sldMkLst>
        <pc:spChg chg="mod">
          <ac:chgData name="Carmela Giglio" userId="7679140d-bd07-413c-9776-149d801d25e1" providerId="ADAL" clId="{6CD692AA-3898-4D3C-A8E4-5A0E1676E5D9}" dt="2024-03-15T13:52:57.303" v="228" actId="20577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3:57:12.813" v="350" actId="20577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3:57:16.072" v="351" actId="1076"/>
          <ac:spMkLst>
            <pc:docMk/>
            <pc:sldMk cId="151327625" sldId="259"/>
            <ac:spMk id="8" creationId="{63CF45BA-8E8D-14A4-0CAA-19F7E6B7DDAB}"/>
          </ac:spMkLst>
        </pc:spChg>
        <pc:picChg chg="add mod">
          <ac:chgData name="Carmela Giglio" userId="7679140d-bd07-413c-9776-149d801d25e1" providerId="ADAL" clId="{6CD692AA-3898-4D3C-A8E4-5A0E1676E5D9}" dt="2024-03-15T13:57:35.474" v="357" actId="14100"/>
          <ac:picMkLst>
            <pc:docMk/>
            <pc:sldMk cId="151327625" sldId="259"/>
            <ac:picMk id="5" creationId="{B7E18C6E-6146-CADD-9CC4-0029289FE266}"/>
          </ac:picMkLst>
        </pc:picChg>
        <pc:picChg chg="del">
          <ac:chgData name="Carmela Giglio" userId="7679140d-bd07-413c-9776-149d801d25e1" providerId="ADAL" clId="{6CD692AA-3898-4D3C-A8E4-5A0E1676E5D9}" dt="2024-03-15T13:56:49.934" v="337" actId="478"/>
          <ac:picMkLst>
            <pc:docMk/>
            <pc:sldMk cId="151327625" sldId="259"/>
            <ac:picMk id="6" creationId="{C55330F8-EF05-E2BC-168F-6BC367613F72}"/>
          </ac:picMkLst>
        </pc:picChg>
      </pc:sldChg>
      <pc:sldChg chg="addSp delSp modSp add mod">
        <pc:chgData name="Carmela Giglio" userId="7679140d-bd07-413c-9776-149d801d25e1" providerId="ADAL" clId="{6CD692AA-3898-4D3C-A8E4-5A0E1676E5D9}" dt="2024-03-15T14:03:54.862" v="456" actId="478"/>
        <pc:sldMkLst>
          <pc:docMk/>
          <pc:sldMk cId="2876940447" sldId="260"/>
        </pc:sldMkLst>
        <pc:spChg chg="add mod">
          <ac:chgData name="Carmela Giglio" userId="7679140d-bd07-413c-9776-149d801d25e1" providerId="ADAL" clId="{6CD692AA-3898-4D3C-A8E4-5A0E1676E5D9}" dt="2024-03-15T14:02:16.917" v="385" actId="20577"/>
          <ac:spMkLst>
            <pc:docMk/>
            <pc:sldMk cId="2876940447" sldId="260"/>
            <ac:spMk id="3" creationId="{582700AC-241E-C521-9D94-C9CB24AAB018}"/>
          </ac:spMkLst>
        </pc:spChg>
        <pc:spChg chg="mod">
          <ac:chgData name="Carmela Giglio" userId="7679140d-bd07-413c-9776-149d801d25e1" providerId="ADAL" clId="{6CD692AA-3898-4D3C-A8E4-5A0E1676E5D9}" dt="2024-03-15T14:03:27.896" v="433" actId="20577"/>
          <ac:spMkLst>
            <pc:docMk/>
            <pc:sldMk cId="2876940447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4:03:44.278" v="438" actId="14100"/>
          <ac:spMkLst>
            <pc:docMk/>
            <pc:sldMk cId="2876940447" sldId="260"/>
            <ac:spMk id="8" creationId="{63CF45BA-8E8D-14A4-0CAA-19F7E6B7DDAB}"/>
          </ac:spMkLst>
        </pc:spChg>
        <pc:spChg chg="add del mod">
          <ac:chgData name="Carmela Giglio" userId="7679140d-bd07-413c-9776-149d801d25e1" providerId="ADAL" clId="{6CD692AA-3898-4D3C-A8E4-5A0E1676E5D9}" dt="2024-03-15T14:03:54.862" v="456" actId="478"/>
          <ac:spMkLst>
            <pc:docMk/>
            <pc:sldMk cId="2876940447" sldId="260"/>
            <ac:spMk id="9" creationId="{229BA148-88BC-5727-C359-E2F8F88E82FA}"/>
          </ac:spMkLst>
        </pc:spChg>
        <pc:picChg chg="del">
          <ac:chgData name="Carmela Giglio" userId="7679140d-bd07-413c-9776-149d801d25e1" providerId="ADAL" clId="{6CD692AA-3898-4D3C-A8E4-5A0E1676E5D9}" dt="2024-03-15T14:02:51.441" v="426" actId="478"/>
          <ac:picMkLst>
            <pc:docMk/>
            <pc:sldMk cId="2876940447" sldId="260"/>
            <ac:picMk id="5" creationId="{B7E18C6E-6146-CADD-9CC4-0029289FE266}"/>
          </ac:picMkLst>
        </pc:picChg>
        <pc:picChg chg="add mod">
          <ac:chgData name="Carmela Giglio" userId="7679140d-bd07-413c-9776-149d801d25e1" providerId="ADAL" clId="{6CD692AA-3898-4D3C-A8E4-5A0E1676E5D9}" dt="2024-03-15T14:03:40.779" v="437" actId="1076"/>
          <ac:picMkLst>
            <pc:docMk/>
            <pc:sldMk cId="2876940447" sldId="260"/>
            <ac:picMk id="7" creationId="{9B457F62-13FE-D895-0857-A450B6F9B050}"/>
          </ac:picMkLst>
        </pc:picChg>
      </pc:sldChg>
      <pc:sldChg chg="del">
        <pc:chgData name="Carmela Giglio" userId="7679140d-bd07-413c-9776-149d801d25e1" providerId="ADAL" clId="{6CD692AA-3898-4D3C-A8E4-5A0E1676E5D9}" dt="2024-03-15T13:57:05.958" v="340" actId="47"/>
        <pc:sldMkLst>
          <pc:docMk/>
          <pc:sldMk cId="3262701833" sldId="260"/>
        </pc:sldMkLst>
      </pc:sldChg>
      <pc:sldChg chg="addSp delSp modSp add mod">
        <pc:chgData name="Carmela Giglio" userId="7679140d-bd07-413c-9776-149d801d25e1" providerId="ADAL" clId="{6CD692AA-3898-4D3C-A8E4-5A0E1676E5D9}" dt="2024-03-15T14:07:14.252" v="541" actId="1076"/>
        <pc:sldMkLst>
          <pc:docMk/>
          <pc:sldMk cId="476522411" sldId="261"/>
        </pc:sldMkLst>
        <pc:spChg chg="mod">
          <ac:chgData name="Carmela Giglio" userId="7679140d-bd07-413c-9776-149d801d25e1" providerId="ADAL" clId="{6CD692AA-3898-4D3C-A8E4-5A0E1676E5D9}" dt="2024-03-15T14:04:02.378" v="464" actId="20577"/>
          <ac:spMkLst>
            <pc:docMk/>
            <pc:sldMk cId="476522411" sldId="261"/>
            <ac:spMk id="3" creationId="{582700AC-241E-C521-9D94-C9CB24AAB018}"/>
          </ac:spMkLst>
        </pc:spChg>
        <pc:spChg chg="mod">
          <ac:chgData name="Carmela Giglio" userId="7679140d-bd07-413c-9776-149d801d25e1" providerId="ADAL" clId="{6CD692AA-3898-4D3C-A8E4-5A0E1676E5D9}" dt="2024-03-15T14:05:22.721" v="500" actId="20577"/>
          <ac:spMkLst>
            <pc:docMk/>
            <pc:sldMk cId="476522411" sldId="261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4:07:02.389" v="539" actId="255"/>
          <ac:spMkLst>
            <pc:docMk/>
            <pc:sldMk cId="476522411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6CD692AA-3898-4D3C-A8E4-5A0E1676E5D9}" dt="2024-03-15T14:07:11.647" v="540" actId="14100"/>
          <ac:spMkLst>
            <pc:docMk/>
            <pc:sldMk cId="476522411" sldId="261"/>
            <ac:spMk id="9" creationId="{AC9CF4E1-9821-7F7C-06D9-350A6D34D129}"/>
          </ac:spMkLst>
        </pc:spChg>
        <pc:spChg chg="add mod">
          <ac:chgData name="Carmela Giglio" userId="7679140d-bd07-413c-9776-149d801d25e1" providerId="ADAL" clId="{6CD692AA-3898-4D3C-A8E4-5A0E1676E5D9}" dt="2024-03-15T14:07:14.252" v="541" actId="1076"/>
          <ac:spMkLst>
            <pc:docMk/>
            <pc:sldMk cId="476522411" sldId="261"/>
            <ac:spMk id="10" creationId="{C2FCFEF6-2211-D205-7987-00ED471F4F12}"/>
          </ac:spMkLst>
        </pc:spChg>
        <pc:picChg chg="add mod">
          <ac:chgData name="Carmela Giglio" userId="7679140d-bd07-413c-9776-149d801d25e1" providerId="ADAL" clId="{6CD692AA-3898-4D3C-A8E4-5A0E1676E5D9}" dt="2024-03-15T14:05:27.466" v="503" actId="1076"/>
          <ac:picMkLst>
            <pc:docMk/>
            <pc:sldMk cId="476522411" sldId="261"/>
            <ac:picMk id="6" creationId="{08283838-475D-FB50-B910-A4D4D7DE2F40}"/>
          </ac:picMkLst>
        </pc:picChg>
        <pc:picChg chg="del">
          <ac:chgData name="Carmela Giglio" userId="7679140d-bd07-413c-9776-149d801d25e1" providerId="ADAL" clId="{6CD692AA-3898-4D3C-A8E4-5A0E1676E5D9}" dt="2024-03-15T14:05:16.736" v="498" actId="478"/>
          <ac:picMkLst>
            <pc:docMk/>
            <pc:sldMk cId="476522411" sldId="261"/>
            <ac:picMk id="7" creationId="{9B457F62-13FE-D895-0857-A450B6F9B050}"/>
          </ac:picMkLst>
        </pc:picChg>
      </pc:sldChg>
      <pc:sldChg chg="del">
        <pc:chgData name="Carmela Giglio" userId="7679140d-bd07-413c-9776-149d801d25e1" providerId="ADAL" clId="{6CD692AA-3898-4D3C-A8E4-5A0E1676E5D9}" dt="2024-03-15T13:57:06.729" v="341" actId="47"/>
        <pc:sldMkLst>
          <pc:docMk/>
          <pc:sldMk cId="749141202" sldId="261"/>
        </pc:sldMkLst>
      </pc:sldChg>
      <pc:sldChg chg="del">
        <pc:chgData name="Carmela Giglio" userId="7679140d-bd07-413c-9776-149d801d25e1" providerId="ADAL" clId="{6CD692AA-3898-4D3C-A8E4-5A0E1676E5D9}" dt="2024-03-15T13:57:07.351" v="342" actId="47"/>
        <pc:sldMkLst>
          <pc:docMk/>
          <pc:sldMk cId="1992528194" sldId="262"/>
        </pc:sldMkLst>
      </pc:sldChg>
      <pc:sldChg chg="addSp delSp modSp add mod">
        <pc:chgData name="Carmela Giglio" userId="7679140d-bd07-413c-9776-149d801d25e1" providerId="ADAL" clId="{6CD692AA-3898-4D3C-A8E4-5A0E1676E5D9}" dt="2024-03-15T15:17:10.979" v="609" actId="20577"/>
        <pc:sldMkLst>
          <pc:docMk/>
          <pc:sldMk cId="2943347053" sldId="262"/>
        </pc:sldMkLst>
        <pc:spChg chg="mod">
          <ac:chgData name="Carmela Giglio" userId="7679140d-bd07-413c-9776-149d801d25e1" providerId="ADAL" clId="{6CD692AA-3898-4D3C-A8E4-5A0E1676E5D9}" dt="2024-03-15T14:11:37.426" v="560" actId="20577"/>
          <ac:spMkLst>
            <pc:docMk/>
            <pc:sldMk cId="2943347053" sldId="262"/>
            <ac:spMk id="2" creationId="{72994B8C-D513-9506-040A-538333E2333B}"/>
          </ac:spMkLst>
        </pc:spChg>
        <pc:spChg chg="del">
          <ac:chgData name="Carmela Giglio" userId="7679140d-bd07-413c-9776-149d801d25e1" providerId="ADAL" clId="{6CD692AA-3898-4D3C-A8E4-5A0E1676E5D9}" dt="2024-03-15T14:28:04.921" v="561" actId="478"/>
          <ac:spMkLst>
            <pc:docMk/>
            <pc:sldMk cId="2943347053" sldId="262"/>
            <ac:spMk id="3" creationId="{582700AC-241E-C521-9D94-C9CB24AAB018}"/>
          </ac:spMkLst>
        </pc:spChg>
        <pc:spChg chg="mod">
          <ac:chgData name="Carmela Giglio" userId="7679140d-bd07-413c-9776-149d801d25e1" providerId="ADAL" clId="{6CD692AA-3898-4D3C-A8E4-5A0E1676E5D9}" dt="2024-03-15T15:13:28.527" v="569" actId="20577"/>
          <ac:spMkLst>
            <pc:docMk/>
            <pc:sldMk cId="2943347053" sldId="262"/>
            <ac:spMk id="4" creationId="{BDCE6C7E-36D5-1B0C-AE7F-7286A49B757A}"/>
          </ac:spMkLst>
        </pc:spChg>
        <pc:spChg chg="add mod">
          <ac:chgData name="Carmela Giglio" userId="7679140d-bd07-413c-9776-149d801d25e1" providerId="ADAL" clId="{6CD692AA-3898-4D3C-A8E4-5A0E1676E5D9}" dt="2024-03-15T15:13:46.208" v="571" actId="6549"/>
          <ac:spMkLst>
            <pc:docMk/>
            <pc:sldMk cId="2943347053" sldId="262"/>
            <ac:spMk id="6" creationId="{CA77E1A9-B532-ADE3-99CD-36818E6DFA21}"/>
          </ac:spMkLst>
        </pc:spChg>
        <pc:spChg chg="add mod">
          <ac:chgData name="Carmela Giglio" userId="7679140d-bd07-413c-9776-149d801d25e1" providerId="ADAL" clId="{6CD692AA-3898-4D3C-A8E4-5A0E1676E5D9}" dt="2024-03-15T15:17:10.979" v="609" actId="20577"/>
          <ac:spMkLst>
            <pc:docMk/>
            <pc:sldMk cId="2943347053" sldId="262"/>
            <ac:spMk id="7" creationId="{EF4C8B5D-0885-C52D-7151-E10D7CDB8800}"/>
          </ac:spMkLst>
        </pc:spChg>
        <pc:spChg chg="del">
          <ac:chgData name="Carmela Giglio" userId="7679140d-bd07-413c-9776-149d801d25e1" providerId="ADAL" clId="{6CD692AA-3898-4D3C-A8E4-5A0E1676E5D9}" dt="2024-03-15T14:28:07.643" v="562" actId="478"/>
          <ac:spMkLst>
            <pc:docMk/>
            <pc:sldMk cId="2943347053" sldId="262"/>
            <ac:spMk id="8" creationId="{63CF45BA-8E8D-14A4-0CAA-19F7E6B7DDAB}"/>
          </ac:spMkLst>
        </pc:spChg>
        <pc:spChg chg="add del mod">
          <ac:chgData name="Carmela Giglio" userId="7679140d-bd07-413c-9776-149d801d25e1" providerId="ADAL" clId="{6CD692AA-3898-4D3C-A8E4-5A0E1676E5D9}" dt="2024-03-15T15:14:03.106" v="576" actId="478"/>
          <ac:spMkLst>
            <pc:docMk/>
            <pc:sldMk cId="2943347053" sldId="262"/>
            <ac:spMk id="8" creationId="{F4EE7518-F314-C256-396C-8E0A0FE778DD}"/>
          </ac:spMkLst>
        </pc:spChg>
        <pc:spChg chg="del">
          <ac:chgData name="Carmela Giglio" userId="7679140d-bd07-413c-9776-149d801d25e1" providerId="ADAL" clId="{6CD692AA-3898-4D3C-A8E4-5A0E1676E5D9}" dt="2024-03-15T14:28:08.729" v="563" actId="478"/>
          <ac:spMkLst>
            <pc:docMk/>
            <pc:sldMk cId="2943347053" sldId="262"/>
            <ac:spMk id="9" creationId="{AC9CF4E1-9821-7F7C-06D9-350A6D34D129}"/>
          </ac:spMkLst>
        </pc:spChg>
        <pc:spChg chg="del">
          <ac:chgData name="Carmela Giglio" userId="7679140d-bd07-413c-9776-149d801d25e1" providerId="ADAL" clId="{6CD692AA-3898-4D3C-A8E4-5A0E1676E5D9}" dt="2024-03-15T14:28:11.176" v="564" actId="478"/>
          <ac:spMkLst>
            <pc:docMk/>
            <pc:sldMk cId="2943347053" sldId="262"/>
            <ac:spMk id="10" creationId="{C2FCFEF6-2211-D205-7987-00ED471F4F12}"/>
          </ac:spMkLst>
        </pc:spChg>
        <pc:picChg chg="add mod">
          <ac:chgData name="Carmela Giglio" userId="7679140d-bd07-413c-9776-149d801d25e1" providerId="ADAL" clId="{6CD692AA-3898-4D3C-A8E4-5A0E1676E5D9}" dt="2024-03-15T15:16:59.484" v="606" actId="1076"/>
          <ac:picMkLst>
            <pc:docMk/>
            <pc:sldMk cId="2943347053" sldId="262"/>
            <ac:picMk id="5" creationId="{FE2115BA-A5B5-D7EC-5525-4C485EE83776}"/>
          </ac:picMkLst>
        </pc:picChg>
        <pc:picChg chg="del">
          <ac:chgData name="Carmela Giglio" userId="7679140d-bd07-413c-9776-149d801d25e1" providerId="ADAL" clId="{6CD692AA-3898-4D3C-A8E4-5A0E1676E5D9}" dt="2024-03-15T14:28:11.971" v="565" actId="478"/>
          <ac:picMkLst>
            <pc:docMk/>
            <pc:sldMk cId="2943347053" sldId="262"/>
            <ac:picMk id="6" creationId="{08283838-475D-FB50-B910-A4D4D7DE2F40}"/>
          </ac:picMkLst>
        </pc:picChg>
      </pc:sldChg>
      <pc:sldChg chg="addSp delSp modSp add mod">
        <pc:chgData name="Carmela Giglio" userId="7679140d-bd07-413c-9776-149d801d25e1" providerId="ADAL" clId="{6CD692AA-3898-4D3C-A8E4-5A0E1676E5D9}" dt="2024-03-15T15:25:24.906" v="687" actId="6549"/>
        <pc:sldMkLst>
          <pc:docMk/>
          <pc:sldMk cId="83071246" sldId="263"/>
        </pc:sldMkLst>
        <pc:spChg chg="mod">
          <ac:chgData name="Carmela Giglio" userId="7679140d-bd07-413c-9776-149d801d25e1" providerId="ADAL" clId="{6CD692AA-3898-4D3C-A8E4-5A0E1676E5D9}" dt="2024-03-15T15:25:24.906" v="687" actId="6549"/>
          <ac:spMkLst>
            <pc:docMk/>
            <pc:sldMk cId="83071246" sldId="263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25:22.509" v="685" actId="14100"/>
          <ac:spMkLst>
            <pc:docMk/>
            <pc:sldMk cId="83071246" sldId="263"/>
            <ac:spMk id="7" creationId="{EF4C8B5D-0885-C52D-7151-E10D7CDB8800}"/>
          </ac:spMkLst>
        </pc:spChg>
        <pc:picChg chg="del">
          <ac:chgData name="Carmela Giglio" userId="7679140d-bd07-413c-9776-149d801d25e1" providerId="ADAL" clId="{6CD692AA-3898-4D3C-A8E4-5A0E1676E5D9}" dt="2024-03-15T15:17:16.805" v="612" actId="478"/>
          <ac:picMkLst>
            <pc:docMk/>
            <pc:sldMk cId="83071246" sldId="263"/>
            <ac:picMk id="5" creationId="{FE2115BA-A5B5-D7EC-5525-4C485EE83776}"/>
          </ac:picMkLst>
        </pc:picChg>
        <pc:picChg chg="add mod">
          <ac:chgData name="Carmela Giglio" userId="7679140d-bd07-413c-9776-149d801d25e1" providerId="ADAL" clId="{6CD692AA-3898-4D3C-A8E4-5A0E1676E5D9}" dt="2024-03-15T15:25:20.730" v="684" actId="1076"/>
          <ac:picMkLst>
            <pc:docMk/>
            <pc:sldMk cId="83071246" sldId="263"/>
            <ac:picMk id="8" creationId="{5044B08A-6C3C-487E-5D5C-0C34A0BB0433}"/>
          </ac:picMkLst>
        </pc:picChg>
        <pc:picChg chg="add mod">
          <ac:chgData name="Carmela Giglio" userId="7679140d-bd07-413c-9776-149d801d25e1" providerId="ADAL" clId="{6CD692AA-3898-4D3C-A8E4-5A0E1676E5D9}" dt="2024-03-15T15:25:19.914" v="683" actId="1076"/>
          <ac:picMkLst>
            <pc:docMk/>
            <pc:sldMk cId="83071246" sldId="263"/>
            <ac:picMk id="10" creationId="{99851290-6445-7F31-9570-98AD38B0EB6C}"/>
          </ac:picMkLst>
        </pc:picChg>
        <pc:picChg chg="add del mod">
          <ac:chgData name="Carmela Giglio" userId="7679140d-bd07-413c-9776-149d801d25e1" providerId="ADAL" clId="{6CD692AA-3898-4D3C-A8E4-5A0E1676E5D9}" dt="2024-03-15T15:25:17.031" v="681" actId="478"/>
          <ac:picMkLst>
            <pc:docMk/>
            <pc:sldMk cId="83071246" sldId="263"/>
            <ac:picMk id="12" creationId="{33851D77-15D9-D527-34D2-B412CBF356B3}"/>
          </ac:picMkLst>
        </pc:picChg>
      </pc:sldChg>
      <pc:sldChg chg="delSp modSp add mod">
        <pc:chgData name="Carmela Giglio" userId="7679140d-bd07-413c-9776-149d801d25e1" providerId="ADAL" clId="{6CD692AA-3898-4D3C-A8E4-5A0E1676E5D9}" dt="2024-03-15T15:28:56.577" v="719" actId="1076"/>
        <pc:sldMkLst>
          <pc:docMk/>
          <pc:sldMk cId="3586570166" sldId="264"/>
        </pc:sldMkLst>
        <pc:spChg chg="mod">
          <ac:chgData name="Carmela Giglio" userId="7679140d-bd07-413c-9776-149d801d25e1" providerId="ADAL" clId="{6CD692AA-3898-4D3C-A8E4-5A0E1676E5D9}" dt="2024-03-15T15:25:32.644" v="691" actId="6549"/>
          <ac:spMkLst>
            <pc:docMk/>
            <pc:sldMk cId="3586570166" sldId="264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25:38.409" v="694" actId="1076"/>
          <ac:spMkLst>
            <pc:docMk/>
            <pc:sldMk cId="3586570166" sldId="264"/>
            <ac:spMk id="7" creationId="{EF4C8B5D-0885-C52D-7151-E10D7CDB8800}"/>
          </ac:spMkLst>
        </pc:spChg>
        <pc:picChg chg="del">
          <ac:chgData name="Carmela Giglio" userId="7679140d-bd07-413c-9776-149d801d25e1" providerId="ADAL" clId="{6CD692AA-3898-4D3C-A8E4-5A0E1676E5D9}" dt="2024-03-15T15:25:30.035" v="689" actId="478"/>
          <ac:picMkLst>
            <pc:docMk/>
            <pc:sldMk cId="3586570166" sldId="264"/>
            <ac:picMk id="8" creationId="{5044B08A-6C3C-487E-5D5C-0C34A0BB0433}"/>
          </ac:picMkLst>
        </pc:picChg>
        <pc:picChg chg="del">
          <ac:chgData name="Carmela Giglio" userId="7679140d-bd07-413c-9776-149d801d25e1" providerId="ADAL" clId="{6CD692AA-3898-4D3C-A8E4-5A0E1676E5D9}" dt="2024-03-15T15:28:55.196" v="718" actId="478"/>
          <ac:picMkLst>
            <pc:docMk/>
            <pc:sldMk cId="3586570166" sldId="264"/>
            <ac:picMk id="10" creationId="{99851290-6445-7F31-9570-98AD38B0EB6C}"/>
          </ac:picMkLst>
        </pc:picChg>
        <pc:picChg chg="mod">
          <ac:chgData name="Carmela Giglio" userId="7679140d-bd07-413c-9776-149d801d25e1" providerId="ADAL" clId="{6CD692AA-3898-4D3C-A8E4-5A0E1676E5D9}" dt="2024-03-15T15:28:56.577" v="719" actId="1076"/>
          <ac:picMkLst>
            <pc:docMk/>
            <pc:sldMk cId="3586570166" sldId="264"/>
            <ac:picMk id="12" creationId="{33851D77-15D9-D527-34D2-B412CBF356B3}"/>
          </ac:picMkLst>
        </pc:picChg>
      </pc:sldChg>
      <pc:sldChg chg="addSp delSp modSp add mod">
        <pc:chgData name="Carmela Giglio" userId="7679140d-bd07-413c-9776-149d801d25e1" providerId="ADAL" clId="{6CD692AA-3898-4D3C-A8E4-5A0E1676E5D9}" dt="2024-03-15T15:33:18.809" v="743" actId="1076"/>
        <pc:sldMkLst>
          <pc:docMk/>
          <pc:sldMk cId="2000244338" sldId="265"/>
        </pc:sldMkLst>
        <pc:spChg chg="mod">
          <ac:chgData name="Carmela Giglio" userId="7679140d-bd07-413c-9776-149d801d25e1" providerId="ADAL" clId="{6CD692AA-3898-4D3C-A8E4-5A0E1676E5D9}" dt="2024-03-15T15:28:39.069" v="712" actId="20577"/>
          <ac:spMkLst>
            <pc:docMk/>
            <pc:sldMk cId="2000244338" sldId="265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5:28:47.990" v="714" actId="20577"/>
          <ac:spMkLst>
            <pc:docMk/>
            <pc:sldMk cId="2000244338" sldId="265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29:47.389" v="739" actId="14100"/>
          <ac:spMkLst>
            <pc:docMk/>
            <pc:sldMk cId="2000244338" sldId="265"/>
            <ac:spMk id="7" creationId="{EF4C8B5D-0885-C52D-7151-E10D7CDB8800}"/>
          </ac:spMkLst>
        </pc:spChg>
        <pc:picChg chg="add mod">
          <ac:chgData name="Carmela Giglio" userId="7679140d-bd07-413c-9776-149d801d25e1" providerId="ADAL" clId="{6CD692AA-3898-4D3C-A8E4-5A0E1676E5D9}" dt="2024-03-15T15:33:18.809" v="743" actId="1076"/>
          <ac:picMkLst>
            <pc:docMk/>
            <pc:sldMk cId="2000244338" sldId="265"/>
            <ac:picMk id="5" creationId="{9AB34C45-43BD-C8D8-88A6-A32A2D386969}"/>
          </ac:picMkLst>
        </pc:picChg>
        <pc:picChg chg="del">
          <ac:chgData name="Carmela Giglio" userId="7679140d-bd07-413c-9776-149d801d25e1" providerId="ADAL" clId="{6CD692AA-3898-4D3C-A8E4-5A0E1676E5D9}" dt="2024-03-15T15:28:51.331" v="716" actId="478"/>
          <ac:picMkLst>
            <pc:docMk/>
            <pc:sldMk cId="2000244338" sldId="265"/>
            <ac:picMk id="10" creationId="{99851290-6445-7F31-9570-98AD38B0EB6C}"/>
          </ac:picMkLst>
        </pc:picChg>
        <pc:picChg chg="del">
          <ac:chgData name="Carmela Giglio" userId="7679140d-bd07-413c-9776-149d801d25e1" providerId="ADAL" clId="{6CD692AA-3898-4D3C-A8E4-5A0E1676E5D9}" dt="2024-03-15T15:28:49.461" v="715" actId="478"/>
          <ac:picMkLst>
            <pc:docMk/>
            <pc:sldMk cId="2000244338" sldId="265"/>
            <ac:picMk id="12" creationId="{33851D77-15D9-D527-34D2-B412CBF356B3}"/>
          </ac:picMkLst>
        </pc:picChg>
      </pc:sldChg>
      <pc:sldChg chg="addSp delSp modSp add mod">
        <pc:chgData name="Carmela Giglio" userId="7679140d-bd07-413c-9776-149d801d25e1" providerId="ADAL" clId="{6CD692AA-3898-4D3C-A8E4-5A0E1676E5D9}" dt="2024-03-15T15:43:40.096" v="834" actId="1076"/>
        <pc:sldMkLst>
          <pc:docMk/>
          <pc:sldMk cId="3756554987" sldId="266"/>
        </pc:sldMkLst>
        <pc:spChg chg="mod">
          <ac:chgData name="Carmela Giglio" userId="7679140d-bd07-413c-9776-149d801d25e1" providerId="ADAL" clId="{6CD692AA-3898-4D3C-A8E4-5A0E1676E5D9}" dt="2024-03-15T15:39:17.087" v="764" actId="20577"/>
          <ac:spMkLst>
            <pc:docMk/>
            <pc:sldMk cId="3756554987" sldId="266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5:40:25.386" v="769" actId="20577"/>
          <ac:spMkLst>
            <pc:docMk/>
            <pc:sldMk cId="3756554987" sldId="266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43:32.480" v="833" actId="1076"/>
          <ac:spMkLst>
            <pc:docMk/>
            <pc:sldMk cId="3756554987" sldId="266"/>
            <ac:spMk id="7" creationId="{EF4C8B5D-0885-C52D-7151-E10D7CDB8800}"/>
          </ac:spMkLst>
        </pc:spChg>
        <pc:picChg chg="del">
          <ac:chgData name="Carmela Giglio" userId="7679140d-bd07-413c-9776-149d801d25e1" providerId="ADAL" clId="{6CD692AA-3898-4D3C-A8E4-5A0E1676E5D9}" dt="2024-03-15T15:40:21.513" v="765" actId="478"/>
          <ac:picMkLst>
            <pc:docMk/>
            <pc:sldMk cId="3756554987" sldId="266"/>
            <ac:picMk id="5" creationId="{9AB34C45-43BD-C8D8-88A6-A32A2D386969}"/>
          </ac:picMkLst>
        </pc:picChg>
        <pc:picChg chg="add mod">
          <ac:chgData name="Carmela Giglio" userId="7679140d-bd07-413c-9776-149d801d25e1" providerId="ADAL" clId="{6CD692AA-3898-4D3C-A8E4-5A0E1676E5D9}" dt="2024-03-15T15:43:40.096" v="834" actId="1076"/>
          <ac:picMkLst>
            <pc:docMk/>
            <pc:sldMk cId="3756554987" sldId="266"/>
            <ac:picMk id="8" creationId="{B6DF2FCC-2091-D683-58CB-63394D7F3A06}"/>
          </ac:picMkLst>
        </pc:picChg>
      </pc:sldChg>
      <pc:sldChg chg="addSp delSp modSp add mod">
        <pc:chgData name="Carmela Giglio" userId="7679140d-bd07-413c-9776-149d801d25e1" providerId="ADAL" clId="{6CD692AA-3898-4D3C-A8E4-5A0E1676E5D9}" dt="2024-03-15T15:49:35.463" v="927" actId="20577"/>
        <pc:sldMkLst>
          <pc:docMk/>
          <pc:sldMk cId="2388980856" sldId="267"/>
        </pc:sldMkLst>
        <pc:spChg chg="add mod">
          <ac:chgData name="Carmela Giglio" userId="7679140d-bd07-413c-9776-149d801d25e1" providerId="ADAL" clId="{6CD692AA-3898-4D3C-A8E4-5A0E1676E5D9}" dt="2024-03-15T15:49:31.032" v="923" actId="14100"/>
          <ac:spMkLst>
            <pc:docMk/>
            <pc:sldMk cId="2388980856" sldId="267"/>
            <ac:spMk id="3" creationId="{A2E4EF28-6295-BB62-6F7D-BEE36768BE96}"/>
          </ac:spMkLst>
        </pc:spChg>
        <pc:spChg chg="mod">
          <ac:chgData name="Carmela Giglio" userId="7679140d-bd07-413c-9776-149d801d25e1" providerId="ADAL" clId="{6CD692AA-3898-4D3C-A8E4-5A0E1676E5D9}" dt="2024-03-15T15:49:35.463" v="927" actId="20577"/>
          <ac:spMkLst>
            <pc:docMk/>
            <pc:sldMk cId="2388980856" sldId="267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49:14.644" v="921" actId="14100"/>
          <ac:spMkLst>
            <pc:docMk/>
            <pc:sldMk cId="2388980856" sldId="267"/>
            <ac:spMk id="7" creationId="{EF4C8B5D-0885-C52D-7151-E10D7CDB8800}"/>
          </ac:spMkLst>
        </pc:spChg>
        <pc:picChg chg="del">
          <ac:chgData name="Carmela Giglio" userId="7679140d-bd07-413c-9776-149d801d25e1" providerId="ADAL" clId="{6CD692AA-3898-4D3C-A8E4-5A0E1676E5D9}" dt="2024-03-15T15:49:12.628" v="920" actId="478"/>
          <ac:picMkLst>
            <pc:docMk/>
            <pc:sldMk cId="2388980856" sldId="267"/>
            <ac:picMk id="8" creationId="{B6DF2FCC-2091-D683-58CB-63394D7F3A06}"/>
          </ac:picMkLst>
        </pc:picChg>
        <pc:picChg chg="add mod">
          <ac:chgData name="Carmela Giglio" userId="7679140d-bd07-413c-9776-149d801d25e1" providerId="ADAL" clId="{6CD692AA-3898-4D3C-A8E4-5A0E1676E5D9}" dt="2024-03-15T15:49:33.472" v="925" actId="1076"/>
          <ac:picMkLst>
            <pc:docMk/>
            <pc:sldMk cId="2388980856" sldId="267"/>
            <ac:picMk id="9" creationId="{864F9661-374F-264C-2F77-8D6C1A129C0C}"/>
          </ac:picMkLst>
        </pc:picChg>
      </pc:sldChg>
      <pc:sldChg chg="addSp delSp modSp add mod">
        <pc:chgData name="Carmela Giglio" userId="7679140d-bd07-413c-9776-149d801d25e1" providerId="ADAL" clId="{6CD692AA-3898-4D3C-A8E4-5A0E1676E5D9}" dt="2024-03-15T15:52:39.414" v="1174" actId="14100"/>
        <pc:sldMkLst>
          <pc:docMk/>
          <pc:sldMk cId="3764771118" sldId="268"/>
        </pc:sldMkLst>
        <pc:spChg chg="mod">
          <ac:chgData name="Carmela Giglio" userId="7679140d-bd07-413c-9776-149d801d25e1" providerId="ADAL" clId="{6CD692AA-3898-4D3C-A8E4-5A0E1676E5D9}" dt="2024-03-15T15:49:51.497" v="948" actId="20577"/>
          <ac:spMkLst>
            <pc:docMk/>
            <pc:sldMk cId="3764771118" sldId="268"/>
            <ac:spMk id="2" creationId="{72994B8C-D513-9506-040A-538333E2333B}"/>
          </ac:spMkLst>
        </pc:spChg>
        <pc:spChg chg="del">
          <ac:chgData name="Carmela Giglio" userId="7679140d-bd07-413c-9776-149d801d25e1" providerId="ADAL" clId="{6CD692AA-3898-4D3C-A8E4-5A0E1676E5D9}" dt="2024-03-15T15:49:58.233" v="949" actId="478"/>
          <ac:spMkLst>
            <pc:docMk/>
            <pc:sldMk cId="3764771118" sldId="268"/>
            <ac:spMk id="3" creationId="{A2E4EF28-6295-BB62-6F7D-BEE36768BE96}"/>
          </ac:spMkLst>
        </pc:spChg>
        <pc:spChg chg="mod">
          <ac:chgData name="Carmela Giglio" userId="7679140d-bd07-413c-9776-149d801d25e1" providerId="ADAL" clId="{6CD692AA-3898-4D3C-A8E4-5A0E1676E5D9}" dt="2024-03-15T15:52:17.815" v="1170" actId="1076"/>
          <ac:spMkLst>
            <pc:docMk/>
            <pc:sldMk cId="3764771118" sldId="268"/>
            <ac:spMk id="4" creationId="{BDCE6C7E-36D5-1B0C-AE7F-7286A49B757A}"/>
          </ac:spMkLst>
        </pc:spChg>
        <pc:spChg chg="add del mod">
          <ac:chgData name="Carmela Giglio" userId="7679140d-bd07-413c-9776-149d801d25e1" providerId="ADAL" clId="{6CD692AA-3898-4D3C-A8E4-5A0E1676E5D9}" dt="2024-03-15T15:52:15.640" v="1169" actId="14100"/>
          <ac:spMkLst>
            <pc:docMk/>
            <pc:sldMk cId="3764771118" sldId="268"/>
            <ac:spMk id="7" creationId="{EF4C8B5D-0885-C52D-7151-E10D7CDB8800}"/>
          </ac:spMkLst>
        </pc:spChg>
        <pc:picChg chg="add mod">
          <ac:chgData name="Carmela Giglio" userId="7679140d-bd07-413c-9776-149d801d25e1" providerId="ADAL" clId="{6CD692AA-3898-4D3C-A8E4-5A0E1676E5D9}" dt="2024-03-15T15:52:39.414" v="1174" actId="14100"/>
          <ac:picMkLst>
            <pc:docMk/>
            <pc:sldMk cId="3764771118" sldId="268"/>
            <ac:picMk id="8" creationId="{DC7D3DD1-0249-67BF-97CE-6C6B6DCD77C6}"/>
          </ac:picMkLst>
        </pc:picChg>
        <pc:picChg chg="del">
          <ac:chgData name="Carmela Giglio" userId="7679140d-bd07-413c-9776-149d801d25e1" providerId="ADAL" clId="{6CD692AA-3898-4D3C-A8E4-5A0E1676E5D9}" dt="2024-03-15T15:51:19.843" v="1091" actId="478"/>
          <ac:picMkLst>
            <pc:docMk/>
            <pc:sldMk cId="3764771118" sldId="268"/>
            <ac:picMk id="9" creationId="{864F9661-374F-264C-2F77-8D6C1A129C0C}"/>
          </ac:picMkLst>
        </pc:picChg>
        <pc:picChg chg="add mod">
          <ac:chgData name="Carmela Giglio" userId="7679140d-bd07-413c-9776-149d801d25e1" providerId="ADAL" clId="{6CD692AA-3898-4D3C-A8E4-5A0E1676E5D9}" dt="2024-03-15T15:52:36.815" v="1173" actId="1076"/>
          <ac:picMkLst>
            <pc:docMk/>
            <pc:sldMk cId="3764771118" sldId="268"/>
            <ac:picMk id="11" creationId="{8A34D147-398C-5479-4265-4B0172B253CC}"/>
          </ac:picMkLst>
        </pc:picChg>
      </pc:sldChg>
      <pc:sldChg chg="addSp delSp modSp add mod ord">
        <pc:chgData name="Carmela Giglio" userId="7679140d-bd07-413c-9776-149d801d25e1" providerId="ADAL" clId="{6CD692AA-3898-4D3C-A8E4-5A0E1676E5D9}" dt="2024-03-15T16:09:55.345" v="1327" actId="313"/>
        <pc:sldMkLst>
          <pc:docMk/>
          <pc:sldMk cId="453049434" sldId="269"/>
        </pc:sldMkLst>
        <pc:spChg chg="mod">
          <ac:chgData name="Carmela Giglio" userId="7679140d-bd07-413c-9776-149d801d25e1" providerId="ADAL" clId="{6CD692AA-3898-4D3C-A8E4-5A0E1676E5D9}" dt="2024-03-15T15:53:01.123" v="1200" actId="20577"/>
          <ac:spMkLst>
            <pc:docMk/>
            <pc:sldMk cId="453049434" sldId="269"/>
            <ac:spMk id="2" creationId="{72994B8C-D513-9506-040A-538333E2333B}"/>
          </ac:spMkLst>
        </pc:spChg>
        <pc:spChg chg="del">
          <ac:chgData name="Carmela Giglio" userId="7679140d-bd07-413c-9776-149d801d25e1" providerId="ADAL" clId="{6CD692AA-3898-4D3C-A8E4-5A0E1676E5D9}" dt="2024-03-15T16:07:45.374" v="1201" actId="478"/>
          <ac:spMkLst>
            <pc:docMk/>
            <pc:sldMk cId="453049434" sldId="269"/>
            <ac:spMk id="3" creationId="{A2E4EF28-6295-BB62-6F7D-BEE36768BE96}"/>
          </ac:spMkLst>
        </pc:spChg>
        <pc:spChg chg="mod">
          <ac:chgData name="Carmela Giglio" userId="7679140d-bd07-413c-9776-149d801d25e1" providerId="ADAL" clId="{6CD692AA-3898-4D3C-A8E4-5A0E1676E5D9}" dt="2024-03-15T16:09:55.345" v="1327" actId="313"/>
          <ac:spMkLst>
            <pc:docMk/>
            <pc:sldMk cId="453049434" sldId="269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6:08:48.795" v="1223" actId="20577"/>
          <ac:spMkLst>
            <pc:docMk/>
            <pc:sldMk cId="453049434" sldId="269"/>
            <ac:spMk id="7" creationId="{EF4C8B5D-0885-C52D-7151-E10D7CDB8800}"/>
          </ac:spMkLst>
        </pc:spChg>
        <pc:picChg chg="add mod">
          <ac:chgData name="Carmela Giglio" userId="7679140d-bd07-413c-9776-149d801d25e1" providerId="ADAL" clId="{6CD692AA-3898-4D3C-A8E4-5A0E1676E5D9}" dt="2024-03-15T16:09:17.883" v="1230" actId="1076"/>
          <ac:picMkLst>
            <pc:docMk/>
            <pc:sldMk cId="453049434" sldId="269"/>
            <ac:picMk id="8" creationId="{03E48B54-1874-8F07-E7CC-18ECEE93CCAE}"/>
          </ac:picMkLst>
        </pc:picChg>
        <pc:picChg chg="del">
          <ac:chgData name="Carmela Giglio" userId="7679140d-bd07-413c-9776-149d801d25e1" providerId="ADAL" clId="{6CD692AA-3898-4D3C-A8E4-5A0E1676E5D9}" dt="2024-03-15T16:08:50.431" v="1224" actId="478"/>
          <ac:picMkLst>
            <pc:docMk/>
            <pc:sldMk cId="453049434" sldId="269"/>
            <ac:picMk id="9" creationId="{864F9661-374F-264C-2F77-8D6C1A129C0C}"/>
          </ac:picMkLst>
        </pc:picChg>
        <pc:picChg chg="add mod">
          <ac:chgData name="Carmela Giglio" userId="7679140d-bd07-413c-9776-149d801d25e1" providerId="ADAL" clId="{6CD692AA-3898-4D3C-A8E4-5A0E1676E5D9}" dt="2024-03-15T16:09:18.677" v="1231" actId="1076"/>
          <ac:picMkLst>
            <pc:docMk/>
            <pc:sldMk cId="453049434" sldId="269"/>
            <ac:picMk id="11" creationId="{B56384D6-242E-0972-FBD5-A2032577F204}"/>
          </ac:picMkLst>
        </pc:picChg>
        <pc:picChg chg="add mod">
          <ac:chgData name="Carmela Giglio" userId="7679140d-bd07-413c-9776-149d801d25e1" providerId="ADAL" clId="{6CD692AA-3898-4D3C-A8E4-5A0E1676E5D9}" dt="2024-03-15T16:09:26.510" v="1233" actId="1076"/>
          <ac:picMkLst>
            <pc:docMk/>
            <pc:sldMk cId="453049434" sldId="269"/>
            <ac:picMk id="13" creationId="{8EDEFEBC-28A3-3BF3-3B19-8B75A275DB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Forma fisica, sport, vestiti, persona&#10;&#10;Descrizione generata automaticamente">
            <a:extLst>
              <a:ext uri="{FF2B5EF4-FFF2-40B4-BE49-F238E27FC236}">
                <a16:creationId xmlns:a16="http://schemas.microsoft.com/office/drawing/2014/main" id="{F0E1C88D-E6B1-3A03-C780-1F13098CE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387E482-EB65-4505-9678-33C465FB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C441586-1EA9-7891-8AC7-17DE57E37859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C</a:t>
            </a:r>
          </a:p>
        </p:txBody>
      </p:sp>
    </p:spTree>
    <p:extLst>
      <p:ext uri="{BB962C8B-B14F-4D97-AF65-F5344CB8AC3E}">
        <p14:creationId xmlns:p14="http://schemas.microsoft.com/office/powerpoint/2010/main" val="13823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A4D1-9493-FF58-AA7B-A59BA39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03E120-5C32-FF33-A411-33698E06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DA1A2-50E3-EB52-5582-09A2C7C5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DBCCB-0DDB-7DBB-48F6-0FEFB660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8987B-26D0-DF18-4AC9-B8B4C3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41D954-F5E0-FE23-07E5-570C2246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1CFFA-4B3C-B200-E511-37106F2B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10C4FA-FC0F-5EB8-834E-759F471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89EA6-6FDE-B25C-AE6A-41FB1777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085D8-2587-187D-6E44-94A73B2F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2A5A145-7447-37C2-8B80-1361A9A86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DE0A14-A38F-552B-4CA4-B23DF347F3A9}"/>
              </a:ext>
            </a:extLst>
          </p:cNvPr>
          <p:cNvSpPr txBox="1"/>
          <p:nvPr userDrawn="1"/>
        </p:nvSpPr>
        <p:spPr>
          <a:xfrm>
            <a:off x="11355158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effectLst/>
              </a:rPr>
              <a:pPr algn="ctr"/>
              <a:t>‹N›</a:t>
            </a:fld>
            <a:endParaRPr lang="it-IT" sz="1400" b="1" dirty="0">
              <a:effectLst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214559-74C0-E21B-000B-6B0206CB6B03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C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F8A2879-BDD1-5E52-E254-6CA631BD3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874" y="528320"/>
            <a:ext cx="356922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32524-D49F-569C-2298-F6B70C05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119C87-EAFA-F79B-0FEB-920ABECF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74C76-17AC-DBCA-83A1-6D429DD5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29A87-2421-2F07-7CEB-F8FA7DD4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8DE06-E7C3-3CEE-D713-A5493E3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3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016F6-CE66-4CF4-2B63-6811040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882F8-9554-BA8E-95C1-015761CC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1A0B1A-06FD-490F-A791-644A6FD6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5F2950-9CF6-076E-D190-40C030C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7F1C11-1F6B-7B22-9CE4-8EC6B227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9F17F-BA11-06A9-0755-74A083ED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EC493-7409-7D4C-EE87-8D800D3E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471585-CE0A-303B-8E57-D50B05EC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AE60E0-2011-B992-F442-365A1B25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6A69B8-FE81-1C08-079A-BAA731A60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827DD-F9AF-262B-9645-D77D5C62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92D6C9-D664-AA6D-68EE-29AD77C4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8C7412-2995-78DE-713D-34285D51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5D37E6-123A-59F0-1A04-0CB24C33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2AEF3-2088-E192-EE0A-107B0859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102C51-091D-EDEA-5ABF-4A4AB28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D557D2-651F-83B7-24AE-F5EE4E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A310C-9FF4-D479-ED89-C97351E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CA25A5-19C9-CFCE-F498-2F24A042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AE18EC-FD14-F371-4259-EDCBF6E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879AF1-F9AF-924A-043D-200EEA5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74B64-2931-F40E-6D59-3517C1F3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F349A-6E5D-0F51-7298-9702FCF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6A55AF-A24C-6853-7EBD-EC67B595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470D5-6CBF-7868-AD8E-F296EB9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D779B-B27A-16D3-6CC7-1F1CD4B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61FD6-3A23-F11A-AFCE-2C75FF8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910B3-B184-BE4E-5044-54C1CEB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E40485-38B3-FB40-90E5-C795BDE4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9D05EE-B401-3F8A-8277-6504921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09B5F0-ED26-DA61-041F-5E42CCFD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0966EE-AD21-1225-BE16-1F8F9139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38BA9B-5F26-9C41-7F37-C3B8E7AD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496057-E337-9B8A-CF9C-FDB81443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32BAC-1CD6-40B3-FC8D-1A46764A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AB969-B961-0A67-0784-8558C93E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F7ECC7-1104-B087-DCFD-EB5179E8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0D9AB-B33A-DA6A-0241-5E3041E4B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cartone animato, schizzo, muscolo, articolazione&#10;&#10;Descrizione generata automaticamente">
            <a:extLst>
              <a:ext uri="{FF2B5EF4-FFF2-40B4-BE49-F238E27FC236}">
                <a16:creationId xmlns:a16="http://schemas.microsoft.com/office/drawing/2014/main" id="{8A2C36F3-5B4C-6EEB-714B-0BC83F159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22" y="701458"/>
            <a:ext cx="3260605" cy="6018756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2C5B2606-1BD0-A736-E8BD-E3D86B4E48BF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sistema muscolare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8799C2-699F-5B46-BBE5-FD623E36A8E7}"/>
              </a:ext>
            </a:extLst>
          </p:cNvPr>
          <p:cNvSpPr txBox="1"/>
          <p:nvPr/>
        </p:nvSpPr>
        <p:spPr>
          <a:xfrm>
            <a:off x="696672" y="1480205"/>
            <a:ext cx="752688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muscoli umani si classificano in volontari e involontari.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muscoli volontari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come quelli del viso, che permettono di parlare ed esprimere emozioni, si muovono consciamente e sono coinvolti in attività come camminare e sollevare oggetti.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muscoli involontari 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operano invece senza la nostra consapevolezza, garantendo funzioni vitali come il battito cardiaco, la respirazione e la digestione. </a:t>
            </a:r>
            <a:endParaRPr lang="it-IT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 sistema muscolare umano si distinguono inoltre muscoli lisci, striati e cardiaci.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muscoli lisci 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sono involontari, situati nell’intestino e in altri organi interni, agendo lentamente.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muscoli striati 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sono volontari, sono associati al sistema scheletrico e si ancorano alle ossa attraverso i tendini.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Infine, il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muscolo cardiaco 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involontario e striato, presente solo nel cuore, e pulsa costantemente per generare il battito cardiaco.</a:t>
            </a:r>
            <a:endParaRPr lang="it-IT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5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2E4EF28-6295-BB62-6F7D-BEE36768BE96}"/>
              </a:ext>
            </a:extLst>
          </p:cNvPr>
          <p:cNvSpPr txBox="1">
            <a:spLocks/>
          </p:cNvSpPr>
          <p:nvPr/>
        </p:nvSpPr>
        <p:spPr>
          <a:xfrm>
            <a:off x="413994" y="1431516"/>
            <a:ext cx="54683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400" b="1" dirty="0">
              <a:latin typeface="+mn-lt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45F196B-4C34-C3DA-CC11-1E1CB01FF203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sistema muscolare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401DEC7-0185-9A5A-D229-D13E3A355828}"/>
              </a:ext>
            </a:extLst>
          </p:cNvPr>
          <p:cNvSpPr txBox="1"/>
          <p:nvPr/>
        </p:nvSpPr>
        <p:spPr>
          <a:xfrm>
            <a:off x="717483" y="1480205"/>
            <a:ext cx="495680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Come lavorano i muscoli scheletrici</a:t>
            </a:r>
          </a:p>
          <a:p>
            <a:pPr algn="l">
              <a:spcAft>
                <a:spcPts val="600"/>
              </a:spcAft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muscoli scheletrici lavorano a coppie per muovere il corpo: quando un muscolo si contrae, il suo antagonista si rilassa. </a:t>
            </a:r>
          </a:p>
          <a:p>
            <a:pPr algn="l">
              <a:spcAft>
                <a:spcPts val="600"/>
              </a:spcAft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Sono coinvolti in movimenti come l’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estensione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flessione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che aumentano o diminuiscono l’angolo tra due parti del corpo; la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rotazione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che consente la rotazione di una parte del corpo attorno al suo asse longitudinale; e </a:t>
            </a:r>
            <a:r>
              <a:rPr lang="it-IT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abduzione 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l’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adduzione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che allontanano o avvicinano una parte del corpo dalla linea mediana. </a:t>
            </a:r>
            <a:endParaRPr lang="it-IT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 descr="Immagine che contiene testo, articolazione, schermata, scheletro&#10;&#10;Descrizione generata automaticamente">
            <a:extLst>
              <a:ext uri="{FF2B5EF4-FFF2-40B4-BE49-F238E27FC236}">
                <a16:creationId xmlns:a16="http://schemas.microsoft.com/office/drawing/2014/main" id="{6651F815-009D-3C64-A32C-BC4560E23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26" y="1488066"/>
            <a:ext cx="5799114" cy="40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8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4F1B9E44-FC61-5518-09F1-66D994289873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muscoli principali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B15168B-A26B-2763-D3B4-AA65678FAD71}"/>
              </a:ext>
            </a:extLst>
          </p:cNvPr>
          <p:cNvSpPr txBox="1"/>
          <p:nvPr/>
        </p:nvSpPr>
        <p:spPr>
          <a:xfrm>
            <a:off x="717484" y="1483138"/>
            <a:ext cx="28900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sistema muscolare comprende più di 600 muscoli. </a:t>
            </a:r>
            <a:b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Nell’illustrazione puoi vedere i muscoli principali del corpo umano.</a:t>
            </a:r>
            <a:endParaRPr lang="it-IT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 descr="Immagine che contiene testo, scheletro&#10;&#10;Descrizione generata automaticamente">
            <a:extLst>
              <a:ext uri="{FF2B5EF4-FFF2-40B4-BE49-F238E27FC236}">
                <a16:creationId xmlns:a16="http://schemas.microsoft.com/office/drawing/2014/main" id="{D5A6006E-35FC-E0FB-949F-745811EB1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42" y="844311"/>
            <a:ext cx="4610100" cy="5600700"/>
          </a:xfrm>
          <a:prstGeom prst="rect">
            <a:avLst/>
          </a:prstGeom>
        </p:spPr>
      </p:pic>
      <p:pic>
        <p:nvPicPr>
          <p:cNvPr id="14" name="Immagine 13" descr="Immagine che contiene Personaggio immaginario&#10;&#10;Descrizione generata automaticamente">
            <a:extLst>
              <a:ext uri="{FF2B5EF4-FFF2-40B4-BE49-F238E27FC236}">
                <a16:creationId xmlns:a16="http://schemas.microsoft.com/office/drawing/2014/main" id="{D682D49D-7F9C-D533-3B7B-866A079CF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68" y="919467"/>
            <a:ext cx="339725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7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C5A122C-2FE7-EE99-F045-9A6D4995A813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leve del corpo umano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3DA9BD-C8B3-5D14-EE58-5F615D7DBDA1}"/>
              </a:ext>
            </a:extLst>
          </p:cNvPr>
          <p:cNvSpPr txBox="1"/>
          <p:nvPr/>
        </p:nvSpPr>
        <p:spPr>
          <a:xfrm>
            <a:off x="717483" y="1483138"/>
            <a:ext cx="623446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corpo umano utilizza i principi delle leve per muoversi, con le articolazioni che fungono da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fulcro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 muscoli come forza motrice (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potenza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e le parti del corpo da muovere come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resistenza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>
              <a:spcAft>
                <a:spcPts val="600"/>
              </a:spcAft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leve sono classificate in tre generi: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primo genere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il fulcro si trova tra la resistenza e la potenza, come nel caso dell’articolazione tra testa e collo;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secondo genere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la resistenza è tra il fulcro e la potenza, come nell’esempio della caviglia durante la flessione del piede;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terzo genere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la potenza è tra il fulcro e la resistenza, come nell’articolazione del gomito durante il sollevamento </a:t>
            </a:r>
            <a:b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un peso. </a:t>
            </a:r>
            <a:endParaRPr lang="it-IT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 descr="Immagine che contiene calzature, clipart, cartone animato, illustrazione&#10;&#10;Descrizione generata automaticamente">
            <a:extLst>
              <a:ext uri="{FF2B5EF4-FFF2-40B4-BE49-F238E27FC236}">
                <a16:creationId xmlns:a16="http://schemas.microsoft.com/office/drawing/2014/main" id="{55971574-4DB3-6ADD-BD5C-53B9B249A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16" y="3466985"/>
            <a:ext cx="1727200" cy="2857500"/>
          </a:xfrm>
          <a:prstGeom prst="rect">
            <a:avLst/>
          </a:prstGeom>
        </p:spPr>
      </p:pic>
      <p:pic>
        <p:nvPicPr>
          <p:cNvPr id="15" name="Immagine 14" descr="Immagine che contiene disegno, schizzo, cartone animato, clipart&#10;&#10;Descrizione generata automaticamente">
            <a:extLst>
              <a:ext uri="{FF2B5EF4-FFF2-40B4-BE49-F238E27FC236}">
                <a16:creationId xmlns:a16="http://schemas.microsoft.com/office/drawing/2014/main" id="{0AFACB06-B249-7C18-F86F-CABB370E0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291" y="3065578"/>
            <a:ext cx="2159000" cy="2273300"/>
          </a:xfrm>
          <a:prstGeom prst="rect">
            <a:avLst/>
          </a:prstGeom>
        </p:spPr>
      </p:pic>
      <p:pic>
        <p:nvPicPr>
          <p:cNvPr id="17" name="Immagine 16" descr="Immagine che contiene teschio, osso, illustrazione&#10;&#10;Descrizione generata automaticamente">
            <a:extLst>
              <a:ext uri="{FF2B5EF4-FFF2-40B4-BE49-F238E27FC236}">
                <a16:creationId xmlns:a16="http://schemas.microsoft.com/office/drawing/2014/main" id="{D6AC65A8-F3C4-1901-47F0-47A49BE40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91" y="652578"/>
            <a:ext cx="1930400" cy="24130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4E3A380-8C84-D2DB-4561-7C2D8BB140AE}"/>
              </a:ext>
            </a:extLst>
          </p:cNvPr>
          <p:cNvSpPr txBox="1"/>
          <p:nvPr/>
        </p:nvSpPr>
        <p:spPr>
          <a:xfrm>
            <a:off x="9251067" y="1182619"/>
            <a:ext cx="131672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Leva di primo genere</a:t>
            </a:r>
            <a:endParaRPr lang="it-IT" sz="16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A4CF6A5-708E-EA9F-C114-79FC32683540}"/>
              </a:ext>
            </a:extLst>
          </p:cNvPr>
          <p:cNvSpPr txBox="1"/>
          <p:nvPr/>
        </p:nvSpPr>
        <p:spPr>
          <a:xfrm>
            <a:off x="5490781" y="5469705"/>
            <a:ext cx="152374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Leva di secondo genere</a:t>
            </a:r>
            <a:endParaRPr lang="it-IT" sz="16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1A72663-3188-2103-1C9F-4BB2C90B6A7B}"/>
              </a:ext>
            </a:extLst>
          </p:cNvPr>
          <p:cNvSpPr txBox="1"/>
          <p:nvPr/>
        </p:nvSpPr>
        <p:spPr>
          <a:xfrm>
            <a:off x="10042294" y="5466298"/>
            <a:ext cx="131672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Leva di terzo genere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5304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1F5BF03A-6F45-6747-8AE7-274FA28B5211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sistema scheletrico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F3172B5-51A1-2D2F-E6A5-74EC1401E860}"/>
              </a:ext>
            </a:extLst>
          </p:cNvPr>
          <p:cNvSpPr txBox="1">
            <a:spLocks/>
          </p:cNvSpPr>
          <p:nvPr/>
        </p:nvSpPr>
        <p:spPr>
          <a:xfrm>
            <a:off x="696673" y="1480205"/>
            <a:ext cx="5863154" cy="5112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sistema scheletrico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è formato dallo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scheletro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le cui ossa sono unite fra loro dalle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articolazioni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Il sistema scheletrico svolge diverse funzioni: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sostegno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definisce la forma e fornisce un supporto al nostro corpo;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protezione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protegge organi interni vitali e tessuti molli con le sue strutture dure e resistenti;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movimento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con l’aiuto dei muscoli, permette il movimento del corpo;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emopoiesi: 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permette la produzione di alcune cellule del sangue;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riserva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immagazzina grandi quantità di composti di calcio e fosforo come riserva.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 descr="Immagine che contiene scheletro, testo, schermata&#10;&#10;Descrizione generata automaticamente">
            <a:extLst>
              <a:ext uri="{FF2B5EF4-FFF2-40B4-BE49-F238E27FC236}">
                <a16:creationId xmlns:a16="http://schemas.microsoft.com/office/drawing/2014/main" id="{C8F006F0-21A5-4A27-F9EE-8F3F8C7FA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70" y="441532"/>
            <a:ext cx="4327103" cy="61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E7434DE4-20FC-F238-E24A-76EB1472A95B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sistema scheletrico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4185F5-5655-519B-3F76-0A0315E9D58C}"/>
              </a:ext>
            </a:extLst>
          </p:cNvPr>
          <p:cNvSpPr txBox="1"/>
          <p:nvPr/>
        </p:nvSpPr>
        <p:spPr>
          <a:xfrm>
            <a:off x="696672" y="1480205"/>
            <a:ext cx="514753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Le ossa hanno forme di diverso tipo, a seconda </a:t>
            </a:r>
            <a:b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della funzione: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ossa piatte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(cranio, scapola, sterno);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ossa brevi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(polso e caviglia);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ossa lunghe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(arti superiori </a:t>
            </a:r>
            <a:b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arti inferiori);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ossa irregolari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(vertebre).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 descr="Immagine che contiene schermata, scheletro&#10;&#10;Descrizione generata automaticamente">
            <a:extLst>
              <a:ext uri="{FF2B5EF4-FFF2-40B4-BE49-F238E27FC236}">
                <a16:creationId xmlns:a16="http://schemas.microsoft.com/office/drawing/2014/main" id="{AB9126C1-6B3B-554F-B766-A97E9EEA5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19" y="2529234"/>
            <a:ext cx="7772400" cy="38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F44AA3-6949-200E-A3DF-33A86C63EB2F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sistema scheletrico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43DEB8-59CE-01FD-2709-D943C8212724}"/>
              </a:ext>
            </a:extLst>
          </p:cNvPr>
          <p:cNvSpPr txBox="1"/>
          <p:nvPr/>
        </p:nvSpPr>
        <p:spPr>
          <a:xfrm>
            <a:off x="696672" y="1480205"/>
            <a:ext cx="6166243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Il tessuto osseo</a:t>
            </a:r>
          </a:p>
          <a:p>
            <a:pPr algn="l">
              <a:spcAft>
                <a:spcPts val="600"/>
              </a:spcAft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tessuto osseo è formato da cellule sommerse in una matrice che combina elementi inorganici, come il calcio, e organici, come l’osseina, che rendono l'osso duro ma non troppo fragile. </a:t>
            </a:r>
            <a:b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 divide in: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tessuto osseo compatto: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costituisce l'esterno dell'osso, con strati lamellari concentrici e canali di Havers per il passaggio di vasi sanguigni e nervi.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tessuto osseo spugnoso: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interno dell’osso, con spazi che lo rendono leggero, situato nelle estremità delle ossa lunghe. </a:t>
            </a:r>
          </a:p>
        </p:txBody>
      </p:sp>
      <p:pic>
        <p:nvPicPr>
          <p:cNvPr id="11" name="Immagine 10" descr="Immagine che contiene cerchio, arte&#10;&#10;Descrizione generata automaticamente">
            <a:extLst>
              <a:ext uri="{FF2B5EF4-FFF2-40B4-BE49-F238E27FC236}">
                <a16:creationId xmlns:a16="http://schemas.microsoft.com/office/drawing/2014/main" id="{A9A4E254-AD7D-5B37-311E-FAA059EA3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78" y="1859078"/>
            <a:ext cx="4882706" cy="335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4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582700AC-241E-C521-9D94-C9CB24AAB018}"/>
              </a:ext>
            </a:extLst>
          </p:cNvPr>
          <p:cNvSpPr txBox="1">
            <a:spLocks/>
          </p:cNvSpPr>
          <p:nvPr/>
        </p:nvSpPr>
        <p:spPr>
          <a:xfrm>
            <a:off x="413994" y="7687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latin typeface="+mn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C9CF4E1-9821-7F7C-06D9-350A6D34D129}"/>
              </a:ext>
            </a:extLst>
          </p:cNvPr>
          <p:cNvSpPr txBox="1"/>
          <p:nvPr/>
        </p:nvSpPr>
        <p:spPr>
          <a:xfrm>
            <a:off x="696672" y="4583669"/>
            <a:ext cx="8984041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 cartilagini</a:t>
            </a:r>
          </a:p>
          <a:p>
            <a:pPr algn="l">
              <a:spcAft>
                <a:spcPts val="600"/>
              </a:spcAft>
            </a:pP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estremità delle ossa sono ricoperte da uno spesso strato di </a:t>
            </a:r>
            <a:r>
              <a:rPr lang="it-IT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tessuto cartilagineo. </a:t>
            </a:r>
            <a:br>
              <a:rPr lang="it-IT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cartilagine</a:t>
            </a:r>
            <a:r>
              <a:rPr lang="it-IT" b="0" i="0" u="none" strike="noStrike" baseline="0" dirty="0">
                <a:solidFill>
                  <a:srgbClr val="FF00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contiene vasi sanguigni e i nutrienti vengono qui trasportati dai vasi sanguigni vicini. La cartilagine è flessibile e molto importante nelle articolazioni, </a:t>
            </a:r>
            <a:b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dove funziona da ammortizzatore.</a:t>
            </a:r>
            <a:endParaRPr lang="it-IT" b="0" i="0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2FCFEF6-2211-D205-7987-00ED471F4F12}"/>
              </a:ext>
            </a:extLst>
          </p:cNvPr>
          <p:cNvSpPr txBox="1">
            <a:spLocks/>
          </p:cNvSpPr>
          <p:nvPr/>
        </p:nvSpPr>
        <p:spPr>
          <a:xfrm>
            <a:off x="523646" y="39683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latin typeface="+mn-lt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67F8D81F-E745-286C-B6B3-D13A1DBA91B0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sistema scheletrico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FBCF27C-FEC2-BD2E-84B7-5103F7BC6CF4}"/>
              </a:ext>
            </a:extLst>
          </p:cNvPr>
          <p:cNvSpPr txBox="1"/>
          <p:nvPr/>
        </p:nvSpPr>
        <p:spPr>
          <a:xfrm>
            <a:off x="696673" y="1481806"/>
            <a:ext cx="5495406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Il midollo osseo</a:t>
            </a:r>
          </a:p>
          <a:p>
            <a:pPr algn="l">
              <a:spcAft>
                <a:spcPts val="600"/>
              </a:spcAft>
            </a:pP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Alcune ossa contengono al loro interno un tessuto molle chiamato </a:t>
            </a:r>
            <a:r>
              <a:rPr lang="it-IT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midollo osseo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Il midollo osseo è di due tipi: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midollo rosso 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 le cellule del sangue e viene chiamato così per la grande presenza di capillari e globuli rossi al suo interno;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midollo giallo 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immagazzina le riserve di grasso nel tessuto adiposo di cui è costituito.</a:t>
            </a:r>
            <a:endParaRPr lang="it-IT" b="0" i="0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70793565-7B05-DFDA-1672-320AC2FD4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31500"/>
            <a:ext cx="5842451" cy="37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2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5BB78BAD-2045-CDB2-BBAC-D8E67E954D4C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ossa principali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7DC2E8-D774-32C2-B1E8-DFF6E9A07FB4}"/>
              </a:ext>
            </a:extLst>
          </p:cNvPr>
          <p:cNvSpPr txBox="1"/>
          <p:nvPr/>
        </p:nvSpPr>
        <p:spPr>
          <a:xfrm>
            <a:off x="696673" y="1480205"/>
            <a:ext cx="454124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corpo umano, le 206 ossa sono suddivise tra lo </a:t>
            </a:r>
            <a:r>
              <a:rPr lang="it-IT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scheletro assile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include cranio, colonna vertebrale e gabbia toracica, estendendosi verticalmente dal capo ai piedi, e lo </a:t>
            </a:r>
            <a:r>
              <a:rPr lang="it-IT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scheletro appendicolare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costituito dalle ossa degli arti e dai cinti scapolare e pelvico che li collegano allo scheletro assile. </a:t>
            </a:r>
          </a:p>
        </p:txBody>
      </p:sp>
      <p:pic>
        <p:nvPicPr>
          <p:cNvPr id="13" name="Immagine 12" descr="Immagine che contiene scheletro, testo, articolazione, schermata&#10;&#10;Descrizione generata automaticamente">
            <a:extLst>
              <a:ext uri="{FF2B5EF4-FFF2-40B4-BE49-F238E27FC236}">
                <a16:creationId xmlns:a16="http://schemas.microsoft.com/office/drawing/2014/main" id="{865A36C5-A3EE-1D42-D255-D9A21182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29" y="1243533"/>
            <a:ext cx="6406418" cy="50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4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4610EBB-6159-2F8B-672B-2C530F8C6F99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ossa principali</a:t>
            </a:r>
          </a:p>
        </p:txBody>
      </p:sp>
      <p:pic>
        <p:nvPicPr>
          <p:cNvPr id="15" name="Immagine 14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89444C69-4CFA-9F23-B4D3-E30E9122A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88" y="662993"/>
            <a:ext cx="3342640" cy="57251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11CA8D-782C-2B38-96E2-1C153E745C9C}"/>
              </a:ext>
            </a:extLst>
          </p:cNvPr>
          <p:cNvSpPr txBox="1"/>
          <p:nvPr/>
        </p:nvSpPr>
        <p:spPr>
          <a:xfrm>
            <a:off x="696672" y="1480205"/>
            <a:ext cx="733516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</a:t>
            </a:r>
            <a:r>
              <a:rPr lang="it-IT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capo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abbiamo ossa singole come l’osso frontale, parietale, occipitale, mascella, e ossa doppie come il temporale e lo zigomo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gabbia toracica 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formata da 12 paia di costole che si articolano alle vertebre e allo sterno. 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colonna vertebrale 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 una struttura a doppia S, suddivisibile in 5 tratti che vanno dalla vertebra cervicale al coccige.</a:t>
            </a:r>
          </a:p>
        </p:txBody>
      </p:sp>
      <p:pic>
        <p:nvPicPr>
          <p:cNvPr id="13" name="Immagine 12" descr="Immagine che contiene testo, diagramma&#10;&#10;Descrizione generata automaticamente">
            <a:extLst>
              <a:ext uri="{FF2B5EF4-FFF2-40B4-BE49-F238E27FC236}">
                <a16:creationId xmlns:a16="http://schemas.microsoft.com/office/drawing/2014/main" id="{5C553D0A-141A-93AB-1167-A8D733FD7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38" y="3388420"/>
            <a:ext cx="6785610" cy="30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C572C4E1-9D09-AB54-7F90-5A9DC1CB9018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ossa principali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3860B7-7610-8EC8-92C0-B4355E04A028}"/>
              </a:ext>
            </a:extLst>
          </p:cNvPr>
          <p:cNvSpPr txBox="1"/>
          <p:nvPr/>
        </p:nvSpPr>
        <p:spPr>
          <a:xfrm>
            <a:off x="696672" y="1480205"/>
            <a:ext cx="450162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bacino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formato da ossa iliache, pubiche e ischiatiche.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 superiori 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comprendono ossa come la clavicola, la scapola, l'omero.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 inferiori 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includono ossa come </a:t>
            </a:r>
            <a:b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femore, la rotula, perone e tibia, le ossa del tarso e i metatarsi con le falangi.</a:t>
            </a:r>
          </a:p>
        </p:txBody>
      </p:sp>
      <p:pic>
        <p:nvPicPr>
          <p:cNvPr id="10" name="Immagine 9" descr="Immagine che contiene testo, schermata, scheletro&#10;&#10;Descrizione generata automaticamente">
            <a:extLst>
              <a:ext uri="{FF2B5EF4-FFF2-40B4-BE49-F238E27FC236}">
                <a16:creationId xmlns:a16="http://schemas.microsoft.com/office/drawing/2014/main" id="{2221623B-B1D5-894A-941A-4A313D2DD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67"/>
          <a:stretch/>
        </p:blipFill>
        <p:spPr>
          <a:xfrm>
            <a:off x="8366384" y="458359"/>
            <a:ext cx="3220191" cy="6144016"/>
          </a:xfrm>
          <a:prstGeom prst="rect">
            <a:avLst/>
          </a:prstGeom>
        </p:spPr>
      </p:pic>
      <p:pic>
        <p:nvPicPr>
          <p:cNvPr id="13" name="Immagine 12" descr="Immagine che contiene testo, schermata, scheletro&#10;&#10;Descrizione generata automaticamente">
            <a:extLst>
              <a:ext uri="{FF2B5EF4-FFF2-40B4-BE49-F238E27FC236}">
                <a16:creationId xmlns:a16="http://schemas.microsoft.com/office/drawing/2014/main" id="{AFCF7707-42C2-5856-9531-0EC1C70FB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134932" y="459774"/>
            <a:ext cx="3220403" cy="61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7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palla, calzature, attrezzature sportive, Forma fisica&#10;&#10;Descrizione generata automaticamente">
            <a:extLst>
              <a:ext uri="{FF2B5EF4-FFF2-40B4-BE49-F238E27FC236}">
                <a16:creationId xmlns:a16="http://schemas.microsoft.com/office/drawing/2014/main" id="{2261D906-A6CA-9867-D279-033A1E9F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30" y="435120"/>
            <a:ext cx="6218242" cy="6084677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0ED2C9F2-AF74-4EF3-17BC-8751B02362C4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articolazioni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6BD8D7-722B-5744-AC1D-4DC0FE0A6ACC}"/>
              </a:ext>
            </a:extLst>
          </p:cNvPr>
          <p:cNvSpPr txBox="1"/>
          <p:nvPr/>
        </p:nvSpPr>
        <p:spPr>
          <a:xfrm>
            <a:off x="696672" y="1480205"/>
            <a:ext cx="4852358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Nello scheletro umano troviamo articolazioni </a:t>
            </a:r>
            <a:b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diversi tipi: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articolazioni fisse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che non permettono movimenti tra le ossa, come quelle del cranio, le suture e le ossa del bacino;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articolazioni semimobili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che consentono movimenti limitati, ad esempio tra due vertebre successive;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articolazioni mobili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che permettono un’ampia gamma di movimenti, come quelle presenti negli arti. </a:t>
            </a:r>
          </a:p>
        </p:txBody>
      </p:sp>
    </p:spTree>
    <p:extLst>
      <p:ext uri="{BB962C8B-B14F-4D97-AF65-F5344CB8AC3E}">
        <p14:creationId xmlns:p14="http://schemas.microsoft.com/office/powerpoint/2010/main" val="2000244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E4A5686105C24C93E087DC8D2EA4BF" ma:contentTypeVersion="16" ma:contentTypeDescription="Creare un nuovo documento." ma:contentTypeScope="" ma:versionID="ec79e41eb963ed8bdc4b75ae1f896121">
  <xsd:schema xmlns:xsd="http://www.w3.org/2001/XMLSchema" xmlns:xs="http://www.w3.org/2001/XMLSchema" xmlns:p="http://schemas.microsoft.com/office/2006/metadata/properties" xmlns:ns2="35c2c24c-2ee0-45bf-9df5-d537da82a09a" xmlns:ns3="f614e84e-e88f-409f-be0d-d1db6745cca1" targetNamespace="http://schemas.microsoft.com/office/2006/metadata/properties" ma:root="true" ma:fieldsID="6fdb901d721ef75399dc6c72ab288df4" ns2:_="" ns3:_="">
    <xsd:import namespace="35c2c24c-2ee0-45bf-9df5-d537da82a09a"/>
    <xsd:import namespace="f614e84e-e88f-409f-be0d-d1db6745cca1"/>
    <xsd:element name="properties">
      <xsd:complexType>
        <xsd:sequence>
          <xsd:element name="documentManagement">
            <xsd:complexType>
              <xsd:all>
                <xsd:element ref="ns2:recuperifatti" minOccurs="0"/>
                <xsd:element ref="ns2:RECUPERI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INCONDIVISIONECONVISUALGRAFIK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c24c-2ee0-45bf-9df5-d537da82a09a" elementFormDefault="qualified">
    <xsd:import namespace="http://schemas.microsoft.com/office/2006/documentManagement/types"/>
    <xsd:import namespace="http://schemas.microsoft.com/office/infopath/2007/PartnerControls"/>
    <xsd:element name="recuperifatti" ma:index="8" nillable="true" ma:displayName="recuperi fatti" ma:default="0" ma:format="Dropdown" ma:internalName="recuperifatti">
      <xsd:simpleType>
        <xsd:restriction base="dms:Boolean"/>
      </xsd:simpleType>
    </xsd:element>
    <xsd:element name="RECUPERI" ma:index="9" nillable="true" ma:displayName="RECUPERI" ma:default="1" ma:format="Dropdown" ma:internalName="RECUPERI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8514bab6-9616-4a41-b0f9-118f869ce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INCONDIVISIONECONVISUALGRAFIKA" ma:index="22" nillable="true" ma:displayName="IN CONDIVISIONE CON VISUALGRAFIKA" ma:format="Dropdown" ma:internalName="INCONDIVISIONECONVISUALGRAFIKA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e84e-e88f-409f-be0d-d1db6745cc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7896c3d-9c9f-4c24-9e20-9a44f27d6401}" ma:internalName="TaxCatchAll" ma:showField="CatchAllData" ma:web="f614e84e-e88f-409f-be0d-d1db6745c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UPERI xmlns="35c2c24c-2ee0-45bf-9df5-d537da82a09a">true</RECUPERI>
    <lcf76f155ced4ddcb4097134ff3c332f xmlns="35c2c24c-2ee0-45bf-9df5-d537da82a09a">
      <Terms xmlns="http://schemas.microsoft.com/office/infopath/2007/PartnerControls"/>
    </lcf76f155ced4ddcb4097134ff3c332f>
    <TaxCatchAll xmlns="f614e84e-e88f-409f-be0d-d1db6745cca1" xsi:nil="true"/>
    <recuperifatti xmlns="35c2c24c-2ee0-45bf-9df5-d537da82a09a">false</recuperifatti>
    <INCONDIVISIONECONVISUALGRAFIKA xmlns="35c2c24c-2ee0-45bf-9df5-d537da82a09a" xsi:nil="true"/>
  </documentManagement>
</p:properties>
</file>

<file path=customXml/itemProps1.xml><?xml version="1.0" encoding="utf-8"?>
<ds:datastoreItem xmlns:ds="http://schemas.openxmlformats.org/officeDocument/2006/customXml" ds:itemID="{B0B75E66-78E1-4DB5-8A89-17666AD3E7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2c24c-2ee0-45bf-9df5-d537da82a09a"/>
    <ds:schemaRef ds:uri="f614e84e-e88f-409f-be0d-d1db6745c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3C2DDF-8825-4C25-9AED-56F2CF6A35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7EAED3-339A-4240-A3F6-1ACA06EA7EB3}">
  <ds:schemaRefs>
    <ds:schemaRef ds:uri="http://schemas.microsoft.com/office/2006/metadata/properties"/>
    <ds:schemaRef ds:uri="http://schemas.microsoft.com/office/infopath/2007/PartnerControls"/>
    <ds:schemaRef ds:uri="35c2c24c-2ee0-45bf-9df5-d537da82a09a"/>
    <ds:schemaRef ds:uri="f614e84e-e88f-409f-be0d-d1db6745cc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994</Words>
  <Application>Microsoft Macintosh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rivestimento</dc:title>
  <dc:creator>Carmela Giglio</dc:creator>
  <cp:lastModifiedBy>Martina Beccherle</cp:lastModifiedBy>
  <cp:revision>23</cp:revision>
  <dcterms:created xsi:type="dcterms:W3CDTF">2024-03-15T11:47:05Z</dcterms:created>
  <dcterms:modified xsi:type="dcterms:W3CDTF">2024-05-09T12:39:50Z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0x01010024E4A5686105C24C93E087DC8D2EA4BF</vt:lpwstr>
  </property>
</Properties>
</file>