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4" r:id="rId12"/>
    <p:sldId id="262" r:id="rId13"/>
    <p:sldId id="26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25324-EE29-41C6-9E9A-9017A692E336}" v="2" dt="2024-04-09T08:24:02.105"/>
    <p1510:client id="{FFD23E6B-1F9C-45F5-8898-8F08AC846FA0}" v="1" dt="2024-04-09T09:51:09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FFD23E6B-1F9C-45F5-8898-8F08AC846FA0}"/>
    <pc:docChg chg="undo custSel addSld delSld modSld">
      <pc:chgData name="Carmela Giglio" userId="7679140d-bd07-413c-9776-149d801d25e1" providerId="ADAL" clId="{FFD23E6B-1F9C-45F5-8898-8F08AC846FA0}" dt="2024-04-09T11:26:03.398" v="673" actId="20577"/>
      <pc:docMkLst>
        <pc:docMk/>
      </pc:docMkLst>
      <pc:sldChg chg="modSp mod">
        <pc:chgData name="Carmela Giglio" userId="7679140d-bd07-413c-9776-149d801d25e1" providerId="ADAL" clId="{FFD23E6B-1F9C-45F5-8898-8F08AC846FA0}" dt="2024-04-09T08:48:17.806" v="11" actId="20577"/>
        <pc:sldMkLst>
          <pc:docMk/>
          <pc:sldMk cId="594806665" sldId="256"/>
        </pc:sldMkLst>
        <pc:spChg chg="mod">
          <ac:chgData name="Carmela Giglio" userId="7679140d-bd07-413c-9776-149d801d25e1" providerId="ADAL" clId="{FFD23E6B-1F9C-45F5-8898-8F08AC846FA0}" dt="2024-04-09T08:48:17.806" v="11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FFD23E6B-1F9C-45F5-8898-8F08AC846FA0}" dt="2024-04-09T09:11:59.015" v="90" actId="1076"/>
        <pc:sldMkLst>
          <pc:docMk/>
          <pc:sldMk cId="2711129071" sldId="257"/>
        </pc:sldMkLst>
        <pc:spChg chg="mod">
          <ac:chgData name="Carmela Giglio" userId="7679140d-bd07-413c-9776-149d801d25e1" providerId="ADAL" clId="{FFD23E6B-1F9C-45F5-8898-8F08AC846FA0}" dt="2024-04-09T09:01:11.086" v="33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11:23.168" v="79" actId="14100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09:08.410" v="64" actId="20577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09:08:53.676" v="59" actId="1076"/>
          <ac:picMkLst>
            <pc:docMk/>
            <pc:sldMk cId="2711129071" sldId="257"/>
            <ac:picMk id="6" creationId="{CA8485EC-1D8C-1501-48A4-BA95AFB2F3CC}"/>
          </ac:picMkLst>
        </pc:picChg>
        <pc:picChg chg="del">
          <ac:chgData name="Carmela Giglio" userId="7679140d-bd07-413c-9776-149d801d25e1" providerId="ADAL" clId="{FFD23E6B-1F9C-45F5-8898-8F08AC846FA0}" dt="2024-04-09T09:05:01.349" v="53" actId="478"/>
          <ac:picMkLst>
            <pc:docMk/>
            <pc:sldMk cId="2711129071" sldId="257"/>
            <ac:picMk id="7" creationId="{F6FB1C7C-8E94-0004-A279-1A7ECCA93DCD}"/>
          </ac:picMkLst>
        </pc:picChg>
        <pc:picChg chg="add mod">
          <ac:chgData name="Carmela Giglio" userId="7679140d-bd07-413c-9776-149d801d25e1" providerId="ADAL" clId="{FFD23E6B-1F9C-45F5-8898-8F08AC846FA0}" dt="2024-04-09T09:11:35.075" v="81" actId="1076"/>
          <ac:picMkLst>
            <pc:docMk/>
            <pc:sldMk cId="2711129071" sldId="257"/>
            <ac:picMk id="9" creationId="{BD9FEF0B-6FC7-61D1-D41E-EC9016A27EF2}"/>
          </ac:picMkLst>
        </pc:picChg>
        <pc:picChg chg="add mod">
          <ac:chgData name="Carmela Giglio" userId="7679140d-bd07-413c-9776-149d801d25e1" providerId="ADAL" clId="{FFD23E6B-1F9C-45F5-8898-8F08AC846FA0}" dt="2024-04-09T09:11:59.015" v="90" actId="1076"/>
          <ac:picMkLst>
            <pc:docMk/>
            <pc:sldMk cId="2711129071" sldId="257"/>
            <ac:picMk id="11" creationId="{050F63D4-E053-DA17-25B3-78229614088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09:42:43.907" v="147" actId="1076"/>
        <pc:sldMkLst>
          <pc:docMk/>
          <pc:sldMk cId="3295014991" sldId="258"/>
        </pc:sldMkLst>
        <pc:spChg chg="mod">
          <ac:chgData name="Carmela Giglio" userId="7679140d-bd07-413c-9776-149d801d25e1" providerId="ADAL" clId="{FFD23E6B-1F9C-45F5-8898-8F08AC846FA0}" dt="2024-04-09T09:12:09.657" v="106" actId="20577"/>
          <ac:spMkLst>
            <pc:docMk/>
            <pc:sldMk cId="329501499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42:43.907" v="147" actId="1076"/>
          <ac:spMkLst>
            <pc:docMk/>
            <pc:sldMk cId="329501499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42:41.572" v="146" actId="20577"/>
          <ac:spMkLst>
            <pc:docMk/>
            <pc:sldMk cId="3295014991" sldId="258"/>
            <ac:spMk id="4" creationId="{BDCE6C7E-36D5-1B0C-AE7F-7286A49B757A}"/>
          </ac:spMkLst>
        </pc:spChg>
        <pc:picChg chg="del">
          <ac:chgData name="Carmela Giglio" userId="7679140d-bd07-413c-9776-149d801d25e1" providerId="ADAL" clId="{FFD23E6B-1F9C-45F5-8898-8F08AC846FA0}" dt="2024-04-09T09:41:19.831" v="114" actId="478"/>
          <ac:picMkLst>
            <pc:docMk/>
            <pc:sldMk cId="3295014991" sldId="258"/>
            <ac:picMk id="6" creationId="{CA8485EC-1D8C-1501-48A4-BA95AFB2F3CC}"/>
          </ac:picMkLst>
        </pc:picChg>
        <pc:picChg chg="add mod">
          <ac:chgData name="Carmela Giglio" userId="7679140d-bd07-413c-9776-149d801d25e1" providerId="ADAL" clId="{FFD23E6B-1F9C-45F5-8898-8F08AC846FA0}" dt="2024-04-09T09:42:39.444" v="144" actId="1076"/>
          <ac:picMkLst>
            <pc:docMk/>
            <pc:sldMk cId="3295014991" sldId="258"/>
            <ac:picMk id="7" creationId="{6051A446-7B22-7F5A-783A-6241E0BB4994}"/>
          </ac:picMkLst>
        </pc:picChg>
        <pc:picChg chg="del">
          <ac:chgData name="Carmela Giglio" userId="7679140d-bd07-413c-9776-149d801d25e1" providerId="ADAL" clId="{FFD23E6B-1F9C-45F5-8898-8F08AC846FA0}" dt="2024-04-09T09:13:14.784" v="107" actId="478"/>
          <ac:picMkLst>
            <pc:docMk/>
            <pc:sldMk cId="3295014991" sldId="258"/>
            <ac:picMk id="9" creationId="{BD9FEF0B-6FC7-61D1-D41E-EC9016A27EF2}"/>
          </ac:picMkLst>
        </pc:picChg>
        <pc:picChg chg="del">
          <ac:chgData name="Carmela Giglio" userId="7679140d-bd07-413c-9776-149d801d25e1" providerId="ADAL" clId="{FFD23E6B-1F9C-45F5-8898-8F08AC846FA0}" dt="2024-04-09T09:41:19.325" v="113" actId="478"/>
          <ac:picMkLst>
            <pc:docMk/>
            <pc:sldMk cId="3295014991" sldId="258"/>
            <ac:picMk id="11" creationId="{050F63D4-E053-DA17-25B3-78229614088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09:47:18.106" v="236" actId="14100"/>
        <pc:sldMkLst>
          <pc:docMk/>
          <pc:sldMk cId="764098667" sldId="259"/>
        </pc:sldMkLst>
        <pc:spChg chg="mod">
          <ac:chgData name="Carmela Giglio" userId="7679140d-bd07-413c-9776-149d801d25e1" providerId="ADAL" clId="{FFD23E6B-1F9C-45F5-8898-8F08AC846FA0}" dt="2024-04-09T09:42:58.613" v="160" actId="20577"/>
          <ac:spMkLst>
            <pc:docMk/>
            <pc:sldMk cId="764098667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47:18.106" v="236" actId="14100"/>
          <ac:spMkLst>
            <pc:docMk/>
            <pc:sldMk cId="764098667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46:49.252" v="221" actId="20577"/>
          <ac:spMkLst>
            <pc:docMk/>
            <pc:sldMk cId="764098667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09:47:07.485" v="230" actId="1076"/>
          <ac:picMkLst>
            <pc:docMk/>
            <pc:sldMk cId="764098667" sldId="259"/>
            <ac:picMk id="6" creationId="{D121FE3A-2955-FB8C-3A1E-5F840BA11E8F}"/>
          </ac:picMkLst>
        </pc:picChg>
        <pc:picChg chg="del">
          <ac:chgData name="Carmela Giglio" userId="7679140d-bd07-413c-9776-149d801d25e1" providerId="ADAL" clId="{FFD23E6B-1F9C-45F5-8898-8F08AC846FA0}" dt="2024-04-09T09:44:22.868" v="217" actId="478"/>
          <ac:picMkLst>
            <pc:docMk/>
            <pc:sldMk cId="764098667" sldId="259"/>
            <ac:picMk id="7" creationId="{6051A446-7B22-7F5A-783A-6241E0BB4994}"/>
          </ac:picMkLst>
        </pc:picChg>
      </pc:sldChg>
      <pc:sldChg chg="del">
        <pc:chgData name="Carmela Giglio" userId="7679140d-bd07-413c-9776-149d801d25e1" providerId="ADAL" clId="{FFD23E6B-1F9C-45F5-8898-8F08AC846FA0}" dt="2024-04-09T09:11:43.821" v="88" actId="47"/>
        <pc:sldMkLst>
          <pc:docMk/>
          <pc:sldMk cId="3252985739" sldId="259"/>
        </pc:sldMkLst>
      </pc:sldChg>
      <pc:sldChg chg="addSp delSp modSp add mod">
        <pc:chgData name="Carmela Giglio" userId="7679140d-bd07-413c-9776-149d801d25e1" providerId="ADAL" clId="{FFD23E6B-1F9C-45F5-8898-8F08AC846FA0}" dt="2024-04-09T09:52:53.764" v="350" actId="14100"/>
        <pc:sldMkLst>
          <pc:docMk/>
          <pc:sldMk cId="191879664" sldId="260"/>
        </pc:sldMkLst>
        <pc:spChg chg="mod">
          <ac:chgData name="Carmela Giglio" userId="7679140d-bd07-413c-9776-149d801d25e1" providerId="ADAL" clId="{FFD23E6B-1F9C-45F5-8898-8F08AC846FA0}" dt="2024-04-09T09:50:19.803" v="296" actId="1076"/>
          <ac:spMkLst>
            <pc:docMk/>
            <pc:sldMk cId="191879664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09:52:20.891" v="340" actId="1076"/>
          <ac:spMkLst>
            <pc:docMk/>
            <pc:sldMk cId="191879664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09:50:41.653" v="303" actId="20577"/>
          <ac:spMkLst>
            <pc:docMk/>
            <pc:sldMk cId="191879664" sldId="260"/>
            <ac:spMk id="4" creationId="{BDCE6C7E-36D5-1B0C-AE7F-7286A49B757A}"/>
          </ac:spMkLst>
        </pc:spChg>
        <pc:spChg chg="add mod">
          <ac:chgData name="Carmela Giglio" userId="7679140d-bd07-413c-9776-149d801d25e1" providerId="ADAL" clId="{FFD23E6B-1F9C-45F5-8898-8F08AC846FA0}" dt="2024-04-09T09:52:53.764" v="350" actId="14100"/>
          <ac:spMkLst>
            <pc:docMk/>
            <pc:sldMk cId="191879664" sldId="260"/>
            <ac:spMk id="10" creationId="{40C7A227-90EE-4699-1454-D3E870EE52DA}"/>
          </ac:spMkLst>
        </pc:spChg>
        <pc:picChg chg="del">
          <ac:chgData name="Carmela Giglio" userId="7679140d-bd07-413c-9776-149d801d25e1" providerId="ADAL" clId="{FFD23E6B-1F9C-45F5-8898-8F08AC846FA0}" dt="2024-04-09T09:48:51.610" v="256" actId="478"/>
          <ac:picMkLst>
            <pc:docMk/>
            <pc:sldMk cId="191879664" sldId="260"/>
            <ac:picMk id="6" creationId="{D121FE3A-2955-FB8C-3A1E-5F840BA11E8F}"/>
          </ac:picMkLst>
        </pc:picChg>
        <pc:picChg chg="add del mod">
          <ac:chgData name="Carmela Giglio" userId="7679140d-bd07-413c-9776-149d801d25e1" providerId="ADAL" clId="{FFD23E6B-1F9C-45F5-8898-8F08AC846FA0}" dt="2024-04-09T09:49:44.815" v="272" actId="478"/>
          <ac:picMkLst>
            <pc:docMk/>
            <pc:sldMk cId="191879664" sldId="260"/>
            <ac:picMk id="7" creationId="{402AC986-F108-83B4-7887-AAE81FE0120A}"/>
          </ac:picMkLst>
        </pc:picChg>
        <pc:picChg chg="add mod">
          <ac:chgData name="Carmela Giglio" userId="7679140d-bd07-413c-9776-149d801d25e1" providerId="ADAL" clId="{FFD23E6B-1F9C-45F5-8898-8F08AC846FA0}" dt="2024-04-09T09:52:00.756" v="336" actId="1076"/>
          <ac:picMkLst>
            <pc:docMk/>
            <pc:sldMk cId="191879664" sldId="260"/>
            <ac:picMk id="9" creationId="{D785E1E4-3072-220E-C2D9-B256E6536FF4}"/>
          </ac:picMkLst>
        </pc:picChg>
      </pc:sldChg>
      <pc:sldChg chg="del">
        <pc:chgData name="Carmela Giglio" userId="7679140d-bd07-413c-9776-149d801d25e1" providerId="ADAL" clId="{FFD23E6B-1F9C-45F5-8898-8F08AC846FA0}" dt="2024-04-09T09:11:41.885" v="84" actId="47"/>
        <pc:sldMkLst>
          <pc:docMk/>
          <pc:sldMk cId="3480076370" sldId="260"/>
        </pc:sldMkLst>
      </pc:sldChg>
      <pc:sldChg chg="del">
        <pc:chgData name="Carmela Giglio" userId="7679140d-bd07-413c-9776-149d801d25e1" providerId="ADAL" clId="{FFD23E6B-1F9C-45F5-8898-8F08AC846FA0}" dt="2024-04-09T09:11:40.659" v="82" actId="47"/>
        <pc:sldMkLst>
          <pc:docMk/>
          <pc:sldMk cId="326727637" sldId="261"/>
        </pc:sldMkLst>
      </pc:sldChg>
      <pc:sldChg chg="addSp delSp modSp add mod">
        <pc:chgData name="Carmela Giglio" userId="7679140d-bd07-413c-9776-149d801d25e1" providerId="ADAL" clId="{FFD23E6B-1F9C-45F5-8898-8F08AC846FA0}" dt="2024-04-09T10:02:41.701" v="543" actId="14100"/>
        <pc:sldMkLst>
          <pc:docMk/>
          <pc:sldMk cId="566362006" sldId="261"/>
        </pc:sldMkLst>
        <pc:spChg chg="mod">
          <ac:chgData name="Carmela Giglio" userId="7679140d-bd07-413c-9776-149d801d25e1" providerId="ADAL" clId="{FFD23E6B-1F9C-45F5-8898-8F08AC846FA0}" dt="2024-04-09T10:02:41.701" v="543" actId="14100"/>
          <ac:spMkLst>
            <pc:docMk/>
            <pc:sldMk cId="566362006" sldId="261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0:00:58.421" v="496" actId="20577"/>
          <ac:spMkLst>
            <pc:docMk/>
            <pc:sldMk cId="566362006" sldId="261"/>
            <ac:spMk id="4" creationId="{BDCE6C7E-36D5-1B0C-AE7F-7286A49B757A}"/>
          </ac:spMkLst>
        </pc:spChg>
        <pc:spChg chg="del">
          <ac:chgData name="Carmela Giglio" userId="7679140d-bd07-413c-9776-149d801d25e1" providerId="ADAL" clId="{FFD23E6B-1F9C-45F5-8898-8F08AC846FA0}" dt="2024-04-09T09:53:12.680" v="358" actId="478"/>
          <ac:spMkLst>
            <pc:docMk/>
            <pc:sldMk cId="566362006" sldId="261"/>
            <ac:spMk id="10" creationId="{40C7A227-90EE-4699-1454-D3E870EE52DA}"/>
          </ac:spMkLst>
        </pc:spChg>
        <pc:picChg chg="add mod">
          <ac:chgData name="Carmela Giglio" userId="7679140d-bd07-413c-9776-149d801d25e1" providerId="ADAL" clId="{FFD23E6B-1F9C-45F5-8898-8F08AC846FA0}" dt="2024-04-09T10:02:33.068" v="540" actId="14100"/>
          <ac:picMkLst>
            <pc:docMk/>
            <pc:sldMk cId="566362006" sldId="261"/>
            <ac:picMk id="6" creationId="{E88A55D0-0EF4-7359-F892-0C9047FE4194}"/>
          </ac:picMkLst>
        </pc:picChg>
        <pc:picChg chg="del">
          <ac:chgData name="Carmela Giglio" userId="7679140d-bd07-413c-9776-149d801d25e1" providerId="ADAL" clId="{FFD23E6B-1F9C-45F5-8898-8F08AC846FA0}" dt="2024-04-09T09:53:08.292" v="352" actId="478"/>
          <ac:picMkLst>
            <pc:docMk/>
            <pc:sldMk cId="566362006" sldId="261"/>
            <ac:picMk id="9" creationId="{D785E1E4-3072-220E-C2D9-B256E6536FF4}"/>
          </ac:picMkLst>
        </pc:picChg>
      </pc:sldChg>
      <pc:sldChg chg="addSp delSp modSp add mod">
        <pc:chgData name="Carmela Giglio" userId="7679140d-bd07-413c-9776-149d801d25e1" providerId="ADAL" clId="{FFD23E6B-1F9C-45F5-8898-8F08AC846FA0}" dt="2024-04-09T10:04:20.508" v="590" actId="1076"/>
        <pc:sldMkLst>
          <pc:docMk/>
          <pc:sldMk cId="616763531" sldId="262"/>
        </pc:sldMkLst>
        <pc:spChg chg="mod">
          <ac:chgData name="Carmela Giglio" userId="7679140d-bd07-413c-9776-149d801d25e1" providerId="ADAL" clId="{FFD23E6B-1F9C-45F5-8898-8F08AC846FA0}" dt="2024-04-09T10:04:05.644" v="585" actId="1076"/>
          <ac:spMkLst>
            <pc:docMk/>
            <pc:sldMk cId="616763531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0:03:38.077" v="573" actId="20577"/>
          <ac:spMkLst>
            <pc:docMk/>
            <pc:sldMk cId="616763531" sldId="262"/>
            <ac:spMk id="4" creationId="{BDCE6C7E-36D5-1B0C-AE7F-7286A49B757A}"/>
          </ac:spMkLst>
        </pc:spChg>
        <pc:picChg chg="del">
          <ac:chgData name="Carmela Giglio" userId="7679140d-bd07-413c-9776-149d801d25e1" providerId="ADAL" clId="{FFD23E6B-1F9C-45F5-8898-8F08AC846FA0}" dt="2024-04-09T10:03:25.067" v="569" actId="478"/>
          <ac:picMkLst>
            <pc:docMk/>
            <pc:sldMk cId="616763531" sldId="262"/>
            <ac:picMk id="6" creationId="{E88A55D0-0EF4-7359-F892-0C9047FE4194}"/>
          </ac:picMkLst>
        </pc:picChg>
        <pc:picChg chg="add del mod">
          <ac:chgData name="Carmela Giglio" userId="7679140d-bd07-413c-9776-149d801d25e1" providerId="ADAL" clId="{FFD23E6B-1F9C-45F5-8898-8F08AC846FA0}" dt="2024-04-09T10:04:08.957" v="588" actId="478"/>
          <ac:picMkLst>
            <pc:docMk/>
            <pc:sldMk cId="616763531" sldId="262"/>
            <ac:picMk id="7" creationId="{3D94DA03-2D63-0047-B689-1EE9E5DB0655}"/>
          </ac:picMkLst>
        </pc:picChg>
        <pc:picChg chg="add mod">
          <ac:chgData name="Carmela Giglio" userId="7679140d-bd07-413c-9776-149d801d25e1" providerId="ADAL" clId="{FFD23E6B-1F9C-45F5-8898-8F08AC846FA0}" dt="2024-04-09T10:04:20.508" v="590" actId="1076"/>
          <ac:picMkLst>
            <pc:docMk/>
            <pc:sldMk cId="616763531" sldId="262"/>
            <ac:picMk id="9" creationId="{818F9162-5F93-E93F-67D8-D8CF663CE735}"/>
          </ac:picMkLst>
        </pc:picChg>
      </pc:sldChg>
      <pc:sldChg chg="del">
        <pc:chgData name="Carmela Giglio" userId="7679140d-bd07-413c-9776-149d801d25e1" providerId="ADAL" clId="{FFD23E6B-1F9C-45F5-8898-8F08AC846FA0}" dt="2024-04-09T09:11:41.300" v="83" actId="47"/>
        <pc:sldMkLst>
          <pc:docMk/>
          <pc:sldMk cId="2045215464" sldId="262"/>
        </pc:sldMkLst>
      </pc:sldChg>
      <pc:sldChg chg="addSp delSp modSp add mod">
        <pc:chgData name="Carmela Giglio" userId="7679140d-bd07-413c-9776-149d801d25e1" providerId="ADAL" clId="{FFD23E6B-1F9C-45F5-8898-8F08AC846FA0}" dt="2024-04-09T11:26:03.398" v="673" actId="20577"/>
        <pc:sldMkLst>
          <pc:docMk/>
          <pc:sldMk cId="2631665035" sldId="263"/>
        </pc:sldMkLst>
        <pc:spChg chg="mod">
          <ac:chgData name="Carmela Giglio" userId="7679140d-bd07-413c-9776-149d801d25e1" providerId="ADAL" clId="{FFD23E6B-1F9C-45F5-8898-8F08AC846FA0}" dt="2024-04-09T10:04:49.675" v="634" actId="20577"/>
          <ac:spMkLst>
            <pc:docMk/>
            <pc:sldMk cId="2631665035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FFD23E6B-1F9C-45F5-8898-8F08AC846FA0}" dt="2024-04-09T11:26:03.398" v="673" actId="20577"/>
          <ac:spMkLst>
            <pc:docMk/>
            <pc:sldMk cId="2631665035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FFD23E6B-1F9C-45F5-8898-8F08AC846FA0}" dt="2024-04-09T11:25:53.116" v="667" actId="20577"/>
          <ac:spMkLst>
            <pc:docMk/>
            <pc:sldMk cId="2631665035" sldId="263"/>
            <ac:spMk id="4" creationId="{BDCE6C7E-36D5-1B0C-AE7F-7286A49B757A}"/>
          </ac:spMkLst>
        </pc:spChg>
        <pc:picChg chg="add mod">
          <ac:chgData name="Carmela Giglio" userId="7679140d-bd07-413c-9776-149d801d25e1" providerId="ADAL" clId="{FFD23E6B-1F9C-45F5-8898-8F08AC846FA0}" dt="2024-04-09T11:25:58.180" v="670" actId="1076"/>
          <ac:picMkLst>
            <pc:docMk/>
            <pc:sldMk cId="2631665035" sldId="263"/>
            <ac:picMk id="6" creationId="{BEC8F8A6-D4B7-1FC2-0E84-2BD413FD058B}"/>
          </ac:picMkLst>
        </pc:picChg>
        <pc:picChg chg="del">
          <ac:chgData name="Carmela Giglio" userId="7679140d-bd07-413c-9776-149d801d25e1" providerId="ADAL" clId="{FFD23E6B-1F9C-45F5-8898-8F08AC846FA0}" dt="2024-04-09T10:05:11.678" v="643" actId="478"/>
          <ac:picMkLst>
            <pc:docMk/>
            <pc:sldMk cId="2631665035" sldId="263"/>
            <ac:picMk id="9" creationId="{818F9162-5F93-E93F-67D8-D8CF663CE735}"/>
          </ac:picMkLst>
        </pc:picChg>
      </pc:sldChg>
      <pc:sldChg chg="del">
        <pc:chgData name="Carmela Giglio" userId="7679140d-bd07-413c-9776-149d801d25e1" providerId="ADAL" clId="{FFD23E6B-1F9C-45F5-8898-8F08AC846FA0}" dt="2024-04-09T09:11:42.302" v="85" actId="47"/>
        <pc:sldMkLst>
          <pc:docMk/>
          <pc:sldMk cId="3537384729" sldId="263"/>
        </pc:sldMkLst>
      </pc:sldChg>
      <pc:sldChg chg="del">
        <pc:chgData name="Carmela Giglio" userId="7679140d-bd07-413c-9776-149d801d25e1" providerId="ADAL" clId="{FFD23E6B-1F9C-45F5-8898-8F08AC846FA0}" dt="2024-04-09T09:11:42.919" v="86" actId="47"/>
        <pc:sldMkLst>
          <pc:docMk/>
          <pc:sldMk cId="3136467444" sldId="264"/>
        </pc:sldMkLst>
      </pc:sldChg>
      <pc:sldChg chg="del">
        <pc:chgData name="Carmela Giglio" userId="7679140d-bd07-413c-9776-149d801d25e1" providerId="ADAL" clId="{FFD23E6B-1F9C-45F5-8898-8F08AC846FA0}" dt="2024-04-09T09:11:43.388" v="87" actId="47"/>
        <pc:sldMkLst>
          <pc:docMk/>
          <pc:sldMk cId="1397352635" sldId="265"/>
        </pc:sldMkLst>
      </pc:sldChg>
    </pc:docChg>
  </pc:docChgLst>
  <pc:docChgLst>
    <pc:chgData name="Carmela Giglio" userId="7679140d-bd07-413c-9776-149d801d25e1" providerId="ADAL" clId="{72425324-EE29-41C6-9E9A-9017A692E336}"/>
    <pc:docChg chg="undo custSel addSld delSld modSld sldOrd">
      <pc:chgData name="Carmela Giglio" userId="7679140d-bd07-413c-9776-149d801d25e1" providerId="ADAL" clId="{72425324-EE29-41C6-9E9A-9017A692E336}" dt="2024-04-09T08:46:24.036" v="847" actId="1076"/>
      <pc:docMkLst>
        <pc:docMk/>
      </pc:docMkLst>
      <pc:sldChg chg="modSp mod">
        <pc:chgData name="Carmela Giglio" userId="7679140d-bd07-413c-9776-149d801d25e1" providerId="ADAL" clId="{72425324-EE29-41C6-9E9A-9017A692E336}" dt="2024-04-05T14:52:23.584" v="12" actId="20577"/>
        <pc:sldMkLst>
          <pc:docMk/>
          <pc:sldMk cId="594806665" sldId="256"/>
        </pc:sldMkLst>
        <pc:spChg chg="mod">
          <ac:chgData name="Carmela Giglio" userId="7679140d-bd07-413c-9776-149d801d25e1" providerId="ADAL" clId="{72425324-EE29-41C6-9E9A-9017A692E336}" dt="2024-04-05T14:52:23.584" v="12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delSp modSp mod">
        <pc:chgData name="Carmela Giglio" userId="7679140d-bd07-413c-9776-149d801d25e1" providerId="ADAL" clId="{72425324-EE29-41C6-9E9A-9017A692E336}" dt="2024-04-09T08:45:55.257" v="842" actId="6549"/>
        <pc:sldMkLst>
          <pc:docMk/>
          <pc:sldMk cId="2711129071" sldId="257"/>
        </pc:sldMkLst>
        <pc:spChg chg="mod">
          <ac:chgData name="Carmela Giglio" userId="7679140d-bd07-413c-9776-149d801d25e1" providerId="ADAL" clId="{72425324-EE29-41C6-9E9A-9017A692E336}" dt="2024-04-08T10:50:02.215" v="49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5:55.257" v="842" actId="6549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7:39:53.787" v="280" actId="20577"/>
          <ac:spMkLst>
            <pc:docMk/>
            <pc:sldMk cId="2711129071" sldId="257"/>
            <ac:spMk id="4" creationId="{BDCE6C7E-36D5-1B0C-AE7F-7286A49B757A}"/>
          </ac:spMkLst>
        </pc:spChg>
        <pc:picChg chg="del">
          <ac:chgData name="Carmela Giglio" userId="7679140d-bd07-413c-9776-149d801d25e1" providerId="ADAL" clId="{72425324-EE29-41C6-9E9A-9017A692E336}" dt="2024-04-08T10:50:16.068" v="52" actId="478"/>
          <ac:picMkLst>
            <pc:docMk/>
            <pc:sldMk cId="2711129071" sldId="257"/>
            <ac:picMk id="6" creationId="{2E3D61BA-D9BF-37B7-8CDB-739B35990E51}"/>
          </ac:picMkLst>
        </pc:picChg>
        <pc:picChg chg="add mod">
          <ac:chgData name="Carmela Giglio" userId="7679140d-bd07-413c-9776-149d801d25e1" providerId="ADAL" clId="{72425324-EE29-41C6-9E9A-9017A692E336}" dt="2024-04-08T13:02:28.387" v="106" actId="1076"/>
          <ac:picMkLst>
            <pc:docMk/>
            <pc:sldMk cId="2711129071" sldId="257"/>
            <ac:picMk id="7" creationId="{F6FB1C7C-8E94-0004-A279-1A7ECCA93DCD}"/>
          </ac:picMkLst>
        </pc:picChg>
      </pc:sldChg>
      <pc:sldChg chg="del">
        <pc:chgData name="Carmela Giglio" userId="7679140d-bd07-413c-9776-149d801d25e1" providerId="ADAL" clId="{72425324-EE29-41C6-9E9A-9017A692E336}" dt="2024-04-05T14:52:46.328" v="35" actId="47"/>
        <pc:sldMkLst>
          <pc:docMk/>
          <pc:sldMk cId="2281607561" sldId="258"/>
        </pc:sldMkLst>
      </pc:sldChg>
      <pc:sldChg chg="addSp delSp modSp add del mod">
        <pc:chgData name="Carmela Giglio" userId="7679140d-bd07-413c-9776-149d801d25e1" providerId="ADAL" clId="{72425324-EE29-41C6-9E9A-9017A692E336}" dt="2024-04-09T08:13:40.728" v="429" actId="47"/>
        <pc:sldMkLst>
          <pc:docMk/>
          <pc:sldMk cId="3502574338" sldId="258"/>
        </pc:sldMkLst>
        <pc:spChg chg="mod">
          <ac:chgData name="Carmela Giglio" userId="7679140d-bd07-413c-9776-149d801d25e1" providerId="ADAL" clId="{72425324-EE29-41C6-9E9A-9017A692E336}" dt="2024-04-08T13:02:50.075" v="139" actId="20577"/>
          <ac:spMkLst>
            <pc:docMk/>
            <pc:sldMk cId="3502574338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8T13:11:06.101" v="184" actId="20577"/>
          <ac:spMkLst>
            <pc:docMk/>
            <pc:sldMk cId="3502574338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8T13:10:10.719" v="163" actId="20577"/>
          <ac:spMkLst>
            <pc:docMk/>
            <pc:sldMk cId="3502574338" sldId="258"/>
            <ac:spMk id="4" creationId="{BDCE6C7E-36D5-1B0C-AE7F-7286A49B757A}"/>
          </ac:spMkLst>
        </pc:spChg>
        <pc:picChg chg="add del mod">
          <ac:chgData name="Carmela Giglio" userId="7679140d-bd07-413c-9776-149d801d25e1" providerId="ADAL" clId="{72425324-EE29-41C6-9E9A-9017A692E336}" dt="2024-04-08T13:09:48.659" v="157" actId="478"/>
          <ac:picMkLst>
            <pc:docMk/>
            <pc:sldMk cId="3502574338" sldId="258"/>
            <ac:picMk id="6" creationId="{A18550EC-6CD3-E544-3000-99F665E89399}"/>
          </ac:picMkLst>
        </pc:picChg>
        <pc:picChg chg="del">
          <ac:chgData name="Carmela Giglio" userId="7679140d-bd07-413c-9776-149d801d25e1" providerId="ADAL" clId="{72425324-EE29-41C6-9E9A-9017A692E336}" dt="2024-04-08T13:08:27.415" v="144" actId="478"/>
          <ac:picMkLst>
            <pc:docMk/>
            <pc:sldMk cId="3502574338" sldId="258"/>
            <ac:picMk id="7" creationId="{F6FB1C7C-8E94-0004-A279-1A7ECCA93DCD}"/>
          </ac:picMkLst>
        </pc:picChg>
        <pc:picChg chg="add mod">
          <ac:chgData name="Carmela Giglio" userId="7679140d-bd07-413c-9776-149d801d25e1" providerId="ADAL" clId="{72425324-EE29-41C6-9E9A-9017A692E336}" dt="2024-04-08T13:11:10.763" v="187" actId="1076"/>
          <ac:picMkLst>
            <pc:docMk/>
            <pc:sldMk cId="3502574338" sldId="258"/>
            <ac:picMk id="9" creationId="{9549E30F-C553-B8A2-5C9D-D8575622BEF5}"/>
          </ac:picMkLst>
        </pc:picChg>
      </pc:sldChg>
      <pc:sldChg chg="del">
        <pc:chgData name="Carmela Giglio" userId="7679140d-bd07-413c-9776-149d801d25e1" providerId="ADAL" clId="{72425324-EE29-41C6-9E9A-9017A692E336}" dt="2024-04-05T14:52:45.103" v="33" actId="47"/>
        <pc:sldMkLst>
          <pc:docMk/>
          <pc:sldMk cId="151327625" sldId="259"/>
        </pc:sldMkLst>
      </pc:sldChg>
      <pc:sldChg chg="addSp delSp modSp add mod">
        <pc:chgData name="Carmela Giglio" userId="7679140d-bd07-413c-9776-149d801d25e1" providerId="ADAL" clId="{72425324-EE29-41C6-9E9A-9017A692E336}" dt="2024-04-09T08:46:05.923" v="845" actId="1076"/>
        <pc:sldMkLst>
          <pc:docMk/>
          <pc:sldMk cId="3252985739" sldId="259"/>
        </pc:sldMkLst>
        <pc:spChg chg="mod">
          <ac:chgData name="Carmela Giglio" userId="7679140d-bd07-413c-9776-149d801d25e1" providerId="ADAL" clId="{72425324-EE29-41C6-9E9A-9017A692E336}" dt="2024-04-09T07:49:13.195" v="345" actId="1076"/>
          <ac:spMkLst>
            <pc:docMk/>
            <pc:sldMk cId="3252985739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6:03.468" v="843" actId="14100"/>
          <ac:spMkLst>
            <pc:docMk/>
            <pc:sldMk cId="3252985739" sldId="259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18:32.277" v="434" actId="20577"/>
          <ac:spMkLst>
            <pc:docMk/>
            <pc:sldMk cId="3252985739" sldId="259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46:05.923" v="845" actId="1076"/>
          <ac:picMkLst>
            <pc:docMk/>
            <pc:sldMk cId="3252985739" sldId="259"/>
            <ac:picMk id="6" creationId="{6ED3525B-5359-9909-4D5F-C8FA73BB00F0}"/>
          </ac:picMkLst>
        </pc:picChg>
        <pc:picChg chg="del mod">
          <ac:chgData name="Carmela Giglio" userId="7679140d-bd07-413c-9776-149d801d25e1" providerId="ADAL" clId="{72425324-EE29-41C6-9E9A-9017A692E336}" dt="2024-04-09T08:18:20.060" v="431" actId="478"/>
          <ac:picMkLst>
            <pc:docMk/>
            <pc:sldMk cId="3252985739" sldId="259"/>
            <ac:picMk id="9" creationId="{9549E30F-C553-B8A2-5C9D-D8575622BEF5}"/>
          </ac:picMkLst>
        </pc:picChg>
      </pc:sldChg>
      <pc:sldChg chg="del">
        <pc:chgData name="Carmela Giglio" userId="7679140d-bd07-413c-9776-149d801d25e1" providerId="ADAL" clId="{72425324-EE29-41C6-9E9A-9017A692E336}" dt="2024-04-05T14:52:46.862" v="36" actId="47"/>
        <pc:sldMkLst>
          <pc:docMk/>
          <pc:sldMk cId="3262701833" sldId="260"/>
        </pc:sldMkLst>
      </pc:sldChg>
      <pc:sldChg chg="addSp delSp modSp add mod ord">
        <pc:chgData name="Carmela Giglio" userId="7679140d-bd07-413c-9776-149d801d25e1" providerId="ADAL" clId="{72425324-EE29-41C6-9E9A-9017A692E336}" dt="2024-04-09T08:36:41.789" v="673" actId="20577"/>
        <pc:sldMkLst>
          <pc:docMk/>
          <pc:sldMk cId="3480076370" sldId="260"/>
        </pc:sldMkLst>
        <pc:spChg chg="mod">
          <ac:chgData name="Carmela Giglio" userId="7679140d-bd07-413c-9776-149d801d25e1" providerId="ADAL" clId="{72425324-EE29-41C6-9E9A-9017A692E336}" dt="2024-04-09T08:35:17.562" v="650" actId="20577"/>
          <ac:spMkLst>
            <pc:docMk/>
            <pc:sldMk cId="3480076370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36:24.525" v="669" actId="14100"/>
          <ac:spMkLst>
            <pc:docMk/>
            <pc:sldMk cId="3480076370" sldId="260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36:41.789" v="673" actId="20577"/>
          <ac:spMkLst>
            <pc:docMk/>
            <pc:sldMk cId="3480076370" sldId="260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36:37.363" v="671" actId="1076"/>
          <ac:picMkLst>
            <pc:docMk/>
            <pc:sldMk cId="3480076370" sldId="260"/>
            <ac:picMk id="6" creationId="{8FD18B2C-7FC1-CFBA-44D9-E35B82A65EA9}"/>
          </ac:picMkLst>
        </pc:picChg>
        <pc:picChg chg="del">
          <ac:chgData name="Carmela Giglio" userId="7679140d-bd07-413c-9776-149d801d25e1" providerId="ADAL" clId="{72425324-EE29-41C6-9E9A-9017A692E336}" dt="2024-04-08T15:45:01.363" v="190" actId="478"/>
          <ac:picMkLst>
            <pc:docMk/>
            <pc:sldMk cId="3480076370" sldId="260"/>
            <ac:picMk id="9" creationId="{9549E30F-C553-B8A2-5C9D-D8575622BEF5}"/>
          </ac:picMkLst>
        </pc:picChg>
      </pc:sldChg>
      <pc:sldChg chg="addSp modSp add mod">
        <pc:chgData name="Carmela Giglio" userId="7679140d-bd07-413c-9776-149d801d25e1" providerId="ADAL" clId="{72425324-EE29-41C6-9E9A-9017A692E336}" dt="2024-04-09T08:23:40.486" v="527" actId="113"/>
        <pc:sldMkLst>
          <pc:docMk/>
          <pc:sldMk cId="326727637" sldId="261"/>
        </pc:sldMkLst>
        <pc:spChg chg="mod">
          <ac:chgData name="Carmela Giglio" userId="7679140d-bd07-413c-9776-149d801d25e1" providerId="ADAL" clId="{72425324-EE29-41C6-9E9A-9017A692E336}" dt="2024-04-09T08:23:40.486" v="527" actId="113"/>
          <ac:spMkLst>
            <pc:docMk/>
            <pc:sldMk cId="326727637" sldId="261"/>
            <ac:spMk id="3" creationId="{625B88BB-CDA6-E4CC-64C3-0D2611428026}"/>
          </ac:spMkLst>
        </pc:spChg>
        <pc:spChg chg="add mod">
          <ac:chgData name="Carmela Giglio" userId="7679140d-bd07-413c-9776-149d801d25e1" providerId="ADAL" clId="{72425324-EE29-41C6-9E9A-9017A692E336}" dt="2024-04-09T08:23:36.289" v="522" actId="1076"/>
          <ac:spMkLst>
            <pc:docMk/>
            <pc:sldMk cId="326727637" sldId="261"/>
            <ac:spMk id="5" creationId="{D4E82B96-AFE1-9B4B-7E1D-D6451D0C3F83}"/>
          </ac:spMkLst>
        </pc:spChg>
        <pc:picChg chg="mod">
          <ac:chgData name="Carmela Giglio" userId="7679140d-bd07-413c-9776-149d801d25e1" providerId="ADAL" clId="{72425324-EE29-41C6-9E9A-9017A692E336}" dt="2024-04-09T08:23:23.653" v="518" actId="1076"/>
          <ac:picMkLst>
            <pc:docMk/>
            <pc:sldMk cId="326727637" sldId="261"/>
            <ac:picMk id="9" creationId="{9549E30F-C553-B8A2-5C9D-D8575622BEF5}"/>
          </ac:picMkLst>
        </pc:picChg>
      </pc:sldChg>
      <pc:sldChg chg="addSp modSp add mod">
        <pc:chgData name="Carmela Giglio" userId="7679140d-bd07-413c-9776-149d801d25e1" providerId="ADAL" clId="{72425324-EE29-41C6-9E9A-9017A692E336}" dt="2024-04-09T08:46:11.899" v="846" actId="1076"/>
        <pc:sldMkLst>
          <pc:docMk/>
          <pc:sldMk cId="2045215464" sldId="262"/>
        </pc:sldMkLst>
        <pc:spChg chg="mod">
          <ac:chgData name="Carmela Giglio" userId="7679140d-bd07-413c-9776-149d801d25e1" providerId="ADAL" clId="{72425324-EE29-41C6-9E9A-9017A692E336}" dt="2024-04-09T08:46:11.899" v="846" actId="1076"/>
          <ac:spMkLst>
            <pc:docMk/>
            <pc:sldMk cId="2045215464" sldId="262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30:44.144" v="573" actId="20577"/>
          <ac:spMkLst>
            <pc:docMk/>
            <pc:sldMk cId="2045215464" sldId="262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35:09.796" v="625" actId="1076"/>
          <ac:picMkLst>
            <pc:docMk/>
            <pc:sldMk cId="2045215464" sldId="262"/>
            <ac:picMk id="6" creationId="{F5B25A5F-C9C2-4A06-21A1-CC5357D6D2AA}"/>
          </ac:picMkLst>
        </pc:picChg>
      </pc:sldChg>
      <pc:sldChg chg="addSp delSp modSp add mod">
        <pc:chgData name="Carmela Giglio" userId="7679140d-bd07-413c-9776-149d801d25e1" providerId="ADAL" clId="{72425324-EE29-41C6-9E9A-9017A692E336}" dt="2024-04-09T08:42:35.545" v="745" actId="1076"/>
        <pc:sldMkLst>
          <pc:docMk/>
          <pc:sldMk cId="3537384729" sldId="263"/>
        </pc:sldMkLst>
        <pc:spChg chg="mod">
          <ac:chgData name="Carmela Giglio" userId="7679140d-bd07-413c-9776-149d801d25e1" providerId="ADAL" clId="{72425324-EE29-41C6-9E9A-9017A692E336}" dt="2024-04-09T08:36:51.856" v="687" actId="20577"/>
          <ac:spMkLst>
            <pc:docMk/>
            <pc:sldMk cId="3537384729" sldId="263"/>
            <ac:spMk id="2" creationId="{72994B8C-D513-9506-040A-538333E2333B}"/>
          </ac:spMkLst>
        </pc:spChg>
        <pc:spChg chg="mod">
          <ac:chgData name="Carmela Giglio" userId="7679140d-bd07-413c-9776-149d801d25e1" providerId="ADAL" clId="{72425324-EE29-41C6-9E9A-9017A692E336}" dt="2024-04-09T08:42:33.413" v="743" actId="14100"/>
          <ac:spMkLst>
            <pc:docMk/>
            <pc:sldMk cId="3537384729" sldId="263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2:25.533" v="737" actId="20577"/>
          <ac:spMkLst>
            <pc:docMk/>
            <pc:sldMk cId="3537384729" sldId="263"/>
            <ac:spMk id="4" creationId="{BDCE6C7E-36D5-1B0C-AE7F-7286A49B757A}"/>
          </ac:spMkLst>
        </pc:spChg>
        <pc:picChg chg="del">
          <ac:chgData name="Carmela Giglio" userId="7679140d-bd07-413c-9776-149d801d25e1" providerId="ADAL" clId="{72425324-EE29-41C6-9E9A-9017A692E336}" dt="2024-04-09T08:39:48.513" v="688" actId="478"/>
          <ac:picMkLst>
            <pc:docMk/>
            <pc:sldMk cId="3537384729" sldId="263"/>
            <ac:picMk id="6" creationId="{8FD18B2C-7FC1-CFBA-44D9-E35B82A65EA9}"/>
          </ac:picMkLst>
        </pc:picChg>
        <pc:picChg chg="add mod">
          <ac:chgData name="Carmela Giglio" userId="7679140d-bd07-413c-9776-149d801d25e1" providerId="ADAL" clId="{72425324-EE29-41C6-9E9A-9017A692E336}" dt="2024-04-09T08:42:35.545" v="745" actId="1076"/>
          <ac:picMkLst>
            <pc:docMk/>
            <pc:sldMk cId="3537384729" sldId="263"/>
            <ac:picMk id="7" creationId="{DBC452AE-F29C-CE71-0801-237FC4427EEA}"/>
          </ac:picMkLst>
        </pc:picChg>
        <pc:picChg chg="add mod">
          <ac:chgData name="Carmela Giglio" userId="7679140d-bd07-413c-9776-149d801d25e1" providerId="ADAL" clId="{72425324-EE29-41C6-9E9A-9017A692E336}" dt="2024-04-09T08:42:34.801" v="744" actId="1076"/>
          <ac:picMkLst>
            <pc:docMk/>
            <pc:sldMk cId="3537384729" sldId="263"/>
            <ac:picMk id="9" creationId="{132368BC-9CDB-4234-C30D-3D16344950E5}"/>
          </ac:picMkLst>
        </pc:picChg>
      </pc:sldChg>
      <pc:sldChg chg="del">
        <pc:chgData name="Carmela Giglio" userId="7679140d-bd07-413c-9776-149d801d25e1" providerId="ADAL" clId="{72425324-EE29-41C6-9E9A-9017A692E336}" dt="2024-04-05T14:52:45.727" v="34" actId="47"/>
        <pc:sldMkLst>
          <pc:docMk/>
          <pc:sldMk cId="4126688352" sldId="263"/>
        </pc:sldMkLst>
      </pc:sldChg>
      <pc:sldChg chg="addSp modSp add mod">
        <pc:chgData name="Carmela Giglio" userId="7679140d-bd07-413c-9776-149d801d25e1" providerId="ADAL" clId="{72425324-EE29-41C6-9E9A-9017A692E336}" dt="2024-04-09T08:43:50.301" v="768" actId="1076"/>
        <pc:sldMkLst>
          <pc:docMk/>
          <pc:sldMk cId="3136467444" sldId="264"/>
        </pc:sldMkLst>
        <pc:spChg chg="mod">
          <ac:chgData name="Carmela Giglio" userId="7679140d-bd07-413c-9776-149d801d25e1" providerId="ADAL" clId="{72425324-EE29-41C6-9E9A-9017A692E336}" dt="2024-04-09T08:43:45.077" v="762" actId="1076"/>
          <ac:spMkLst>
            <pc:docMk/>
            <pc:sldMk cId="3136467444" sldId="264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3:49.468" v="767" actId="20577"/>
          <ac:spMkLst>
            <pc:docMk/>
            <pc:sldMk cId="3136467444" sldId="264"/>
            <ac:spMk id="4" creationId="{BDCE6C7E-36D5-1B0C-AE7F-7286A49B757A}"/>
          </ac:spMkLst>
        </pc:spChg>
        <pc:picChg chg="add mod">
          <ac:chgData name="Carmela Giglio" userId="7679140d-bd07-413c-9776-149d801d25e1" providerId="ADAL" clId="{72425324-EE29-41C6-9E9A-9017A692E336}" dt="2024-04-09T08:43:50.301" v="768" actId="1076"/>
          <ac:picMkLst>
            <pc:docMk/>
            <pc:sldMk cId="3136467444" sldId="264"/>
            <ac:picMk id="6" creationId="{AE9BD74F-5F58-DCC8-8ECA-91A25252C494}"/>
          </ac:picMkLst>
        </pc:picChg>
      </pc:sldChg>
      <pc:sldChg chg="addSp delSp modSp add mod">
        <pc:chgData name="Carmela Giglio" userId="7679140d-bd07-413c-9776-149d801d25e1" providerId="ADAL" clId="{72425324-EE29-41C6-9E9A-9017A692E336}" dt="2024-04-09T08:46:24.036" v="847" actId="1076"/>
        <pc:sldMkLst>
          <pc:docMk/>
          <pc:sldMk cId="1397352635" sldId="265"/>
        </pc:sldMkLst>
        <pc:spChg chg="mod">
          <ac:chgData name="Carmela Giglio" userId="7679140d-bd07-413c-9776-149d801d25e1" providerId="ADAL" clId="{72425324-EE29-41C6-9E9A-9017A692E336}" dt="2024-04-09T08:46:24.036" v="847" actId="1076"/>
          <ac:spMkLst>
            <pc:docMk/>
            <pc:sldMk cId="1397352635" sldId="265"/>
            <ac:spMk id="3" creationId="{625B88BB-CDA6-E4CC-64C3-0D2611428026}"/>
          </ac:spMkLst>
        </pc:spChg>
        <pc:spChg chg="mod">
          <ac:chgData name="Carmela Giglio" userId="7679140d-bd07-413c-9776-149d801d25e1" providerId="ADAL" clId="{72425324-EE29-41C6-9E9A-9017A692E336}" dt="2024-04-09T08:45:02.170" v="797" actId="1076"/>
          <ac:spMkLst>
            <pc:docMk/>
            <pc:sldMk cId="1397352635" sldId="265"/>
            <ac:spMk id="4" creationId="{BDCE6C7E-36D5-1B0C-AE7F-7286A49B757A}"/>
          </ac:spMkLst>
        </pc:spChg>
        <pc:spChg chg="add del mod">
          <ac:chgData name="Carmela Giglio" userId="7679140d-bd07-413c-9776-149d801d25e1" providerId="ADAL" clId="{72425324-EE29-41C6-9E9A-9017A692E336}" dt="2024-04-09T08:44:54.860" v="785" actId="478"/>
          <ac:spMkLst>
            <pc:docMk/>
            <pc:sldMk cId="1397352635" sldId="265"/>
            <ac:spMk id="6" creationId="{489A6D9E-4C87-BA6C-3EF9-A27F84DB42D1}"/>
          </ac:spMkLst>
        </pc:spChg>
      </pc:sldChg>
    </pc:docChg>
  </pc:docChgLst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9D08D40B-D6B9-42D3-B27A-E1D53062C6D0}"/>
    <pc:docChg chg="undo custSel addSld delSld modSld">
      <pc:chgData name="Carmela Giglio" userId="7679140d-bd07-413c-9776-149d801d25e1" providerId="ADAL" clId="{9D08D40B-D6B9-42D3-B27A-E1D53062C6D0}" dt="2024-04-02T08:46:25.233" v="694" actId="1076"/>
      <pc:docMkLst>
        <pc:docMk/>
      </pc:docMkLst>
      <pc:sldChg chg="modSp mod">
        <pc:chgData name="Carmela Giglio" userId="7679140d-bd07-413c-9776-149d801d25e1" providerId="ADAL" clId="{9D08D40B-D6B9-42D3-B27A-E1D53062C6D0}" dt="2024-04-02T08:45:41.058" v="68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D08D40B-D6B9-42D3-B27A-E1D53062C6D0}" dt="2024-04-02T08:45:41.058" v="68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mod">
        <pc:chgData name="Carmela Giglio" userId="7679140d-bd07-413c-9776-149d801d25e1" providerId="ADAL" clId="{9D08D40B-D6B9-42D3-B27A-E1D53062C6D0}" dt="2024-04-02T08:45:58.789" v="693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9D08D40B-D6B9-42D3-B27A-E1D53062C6D0}" dt="2024-04-02T08:02:38.764" v="3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45:58.789" v="693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D08D40B-D6B9-42D3-B27A-E1D53062C6D0}" dt="2024-04-02T08:04:42.838" v="94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D08D40B-D6B9-42D3-B27A-E1D53062C6D0}" dt="2024-04-02T08:04:44.687" v="96" actId="1076"/>
          <ac:picMkLst>
            <pc:docMk/>
            <pc:sldMk cId="2711129071" sldId="257"/>
            <ac:picMk id="6" creationId="{2E3D61BA-D9BF-37B7-8CDB-739B35990E51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45:37.273" v="685" actId="1076"/>
        <pc:sldMkLst>
          <pc:docMk/>
          <pc:sldMk cId="2281607561" sldId="258"/>
        </pc:sldMkLst>
        <pc:spChg chg="mod">
          <ac:chgData name="Carmela Giglio" userId="7679140d-bd07-413c-9776-149d801d25e1" providerId="ADAL" clId="{9D08D40B-D6B9-42D3-B27A-E1D53062C6D0}" dt="2024-04-02T08:26:47.193" v="376" actId="20577"/>
          <ac:spMkLst>
            <pc:docMk/>
            <pc:sldMk cId="228160756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28:34.494" v="430" actId="20577"/>
          <ac:spMkLst>
            <pc:docMk/>
            <pc:sldMk cId="2281607561" sldId="258"/>
            <ac:spMk id="4" creationId="{BDCE6C7E-36D5-1B0C-AE7F-7286A49B757A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6" creationId="{5244570E-481C-06FD-25D0-0A4F81390F00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7" creationId="{E185A94C-8145-65D5-09AF-2F9BC482935E}"/>
          </ac:spMkLst>
        </pc:spChg>
        <pc:spChg chg="mod">
          <ac:chgData name="Carmela Giglio" userId="7679140d-bd07-413c-9776-149d801d25e1" providerId="ADAL" clId="{9D08D40B-D6B9-42D3-B27A-E1D53062C6D0}" dt="2024-04-02T08:45:36.330" v="684" actId="14100"/>
          <ac:spMkLst>
            <pc:docMk/>
            <pc:sldMk cId="2281607561" sldId="25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45:37.273" v="685" actId="1076"/>
          <ac:picMkLst>
            <pc:docMk/>
            <pc:sldMk cId="2281607561" sldId="258"/>
            <ac:picMk id="5" creationId="{622EA017-2AE3-79A2-A0B8-D5D63EB7AF69}"/>
          </ac:picMkLst>
        </pc:picChg>
        <pc:picChg chg="del">
          <ac:chgData name="Carmela Giglio" userId="7679140d-bd07-413c-9776-149d801d25e1" providerId="ADAL" clId="{9D08D40B-D6B9-42D3-B27A-E1D53062C6D0}" dt="2024-04-02T08:27:56.141" v="393" actId="478"/>
          <ac:picMkLst>
            <pc:docMk/>
            <pc:sldMk cId="2281607561" sldId="258"/>
            <ac:picMk id="12" creationId="{B95A3970-F1CA-7903-1394-CE2EA71880D8}"/>
          </ac:picMkLst>
        </pc:picChg>
        <pc:picChg chg="del">
          <ac:chgData name="Carmela Giglio" userId="7679140d-bd07-413c-9776-149d801d25e1" providerId="ADAL" clId="{9D08D40B-D6B9-42D3-B27A-E1D53062C6D0}" dt="2024-04-02T08:28:17.857" v="394" actId="478"/>
          <ac:picMkLst>
            <pc:docMk/>
            <pc:sldMk cId="2281607561" sldId="258"/>
            <ac:picMk id="14" creationId="{99CC3095-24DA-1CD7-0F01-B97FBD189279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15:16.702" v="304" actId="11"/>
        <pc:sldMkLst>
          <pc:docMk/>
          <pc:sldMk cId="151327625" sldId="259"/>
        </pc:sldMkLst>
        <pc:spChg chg="mod">
          <ac:chgData name="Carmela Giglio" userId="7679140d-bd07-413c-9776-149d801d25e1" providerId="ADAL" clId="{9D08D40B-D6B9-42D3-B27A-E1D53062C6D0}" dt="2024-04-02T08:05:38.574" v="140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15:02.785" v="297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15:16.702" v="304" actId="11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14:59.042" v="295" actId="1076"/>
          <ac:picMkLst>
            <pc:docMk/>
            <pc:sldMk cId="151327625" sldId="259"/>
            <ac:picMk id="5" creationId="{0369D9D7-C229-6F69-088C-E222A5B49397}"/>
          </ac:picMkLst>
        </pc:picChg>
        <pc:picChg chg="del">
          <ac:chgData name="Carmela Giglio" userId="7679140d-bd07-413c-9776-149d801d25e1" providerId="ADAL" clId="{9D08D40B-D6B9-42D3-B27A-E1D53062C6D0}" dt="2024-04-02T08:06:14.567" v="168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32:44.527" v="630" actId="1076"/>
        <pc:sldMkLst>
          <pc:docMk/>
          <pc:sldMk cId="3262701833" sldId="260"/>
        </pc:sldMkLst>
        <pc:spChg chg="mod">
          <ac:chgData name="Carmela Giglio" userId="7679140d-bd07-413c-9776-149d801d25e1" providerId="ADAL" clId="{9D08D40B-D6B9-42D3-B27A-E1D53062C6D0}" dt="2024-04-02T08:30:13.478" v="476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32:41.599" v="628" actId="1076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32:36.338" v="626" actId="1076"/>
          <ac:spMkLst>
            <pc:docMk/>
            <pc:sldMk cId="3262701833" sldId="260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30:33.660" v="481" actId="478"/>
          <ac:picMkLst>
            <pc:docMk/>
            <pc:sldMk cId="3262701833" sldId="260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9D08D40B-D6B9-42D3-B27A-E1D53062C6D0}" dt="2024-04-02T08:32:44.527" v="630" actId="1076"/>
          <ac:picMkLst>
            <pc:docMk/>
            <pc:sldMk cId="3262701833" sldId="260"/>
            <ac:picMk id="6" creationId="{C9D320D9-20C6-0C78-BAC3-99E47FB9EE26}"/>
          </ac:picMkLst>
        </pc:picChg>
      </pc:sldChg>
      <pc:sldChg chg="del">
        <pc:chgData name="Carmela Giglio" userId="7679140d-bd07-413c-9776-149d801d25e1" providerId="ADAL" clId="{9D08D40B-D6B9-42D3-B27A-E1D53062C6D0}" dt="2024-04-02T08:29:59.768" v="438" actId="47"/>
        <pc:sldMkLst>
          <pc:docMk/>
          <pc:sldMk cId="749141202" sldId="261"/>
        </pc:sldMkLst>
      </pc:sldChg>
      <pc:sldChg chg="del">
        <pc:chgData name="Carmela Giglio" userId="7679140d-bd07-413c-9776-149d801d25e1" providerId="ADAL" clId="{9D08D40B-D6B9-42D3-B27A-E1D53062C6D0}" dt="2024-04-02T08:30:01.200" v="439" actId="47"/>
        <pc:sldMkLst>
          <pc:docMk/>
          <pc:sldMk cId="1992528194" sldId="262"/>
        </pc:sldMkLst>
      </pc:sldChg>
      <pc:sldChg chg="addSp delSp modSp add mod">
        <pc:chgData name="Carmela Giglio" userId="7679140d-bd07-413c-9776-149d801d25e1" providerId="ADAL" clId="{9D08D40B-D6B9-42D3-B27A-E1D53062C6D0}" dt="2024-04-02T08:46:25.233" v="694" actId="1076"/>
        <pc:sldMkLst>
          <pc:docMk/>
          <pc:sldMk cId="4126688352" sldId="263"/>
        </pc:sldMkLst>
        <pc:spChg chg="mod">
          <ac:chgData name="Carmela Giglio" userId="7679140d-bd07-413c-9776-149d801d25e1" providerId="ADAL" clId="{9D08D40B-D6B9-42D3-B27A-E1D53062C6D0}" dt="2024-04-02T08:26:28.626" v="348" actId="20577"/>
          <ac:spMkLst>
            <pc:docMk/>
            <pc:sldMk cId="4126688352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46:25.233" v="694" actId="1076"/>
          <ac:spMkLst>
            <pc:docMk/>
            <pc:sldMk cId="4126688352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26:02.831" v="345" actId="478"/>
          <ac:picMkLst>
            <pc:docMk/>
            <pc:sldMk cId="4126688352" sldId="263"/>
            <ac:picMk id="5" creationId="{0369D9D7-C229-6F69-088C-E222A5B49397}"/>
          </ac:picMkLst>
        </pc:picChg>
        <pc:picChg chg="add mod">
          <ac:chgData name="Carmela Giglio" userId="7679140d-bd07-413c-9776-149d801d25e1" providerId="ADAL" clId="{9D08D40B-D6B9-42D3-B27A-E1D53062C6D0}" dt="2024-04-02T08:26:33.380" v="351" actId="1076"/>
          <ac:picMkLst>
            <pc:docMk/>
            <pc:sldMk cId="4126688352" sldId="263"/>
            <ac:picMk id="6" creationId="{84FAA37D-7C16-207D-870C-745533973A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natura, aqua, surfing, onda&#10;&#10;Descrizione generata automaticamente">
            <a:extLst>
              <a:ext uri="{FF2B5EF4-FFF2-40B4-BE49-F238E27FC236}">
                <a16:creationId xmlns:a16="http://schemas.microsoft.com/office/drawing/2014/main" id="{0CEF75CA-FF59-4EE4-4592-3141A0224A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E09C093-8292-C69B-2C02-C05983A401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4C2F3C-4DBB-2D45-AD88-F2CAB6D4698F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bg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 Torino – BRAIN Volume D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7FD6167-BEDF-A441-A651-9E3293CE5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6B9EB9-FE8B-F082-DAA1-B354C59001B3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88991F-7483-4C28-251B-FA3C929D0B9E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D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B618DD9-4DE5-6A6C-3069-515A627DA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006" y="528320"/>
            <a:ext cx="258337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06/05/24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4BE07454-480D-9124-35CB-B2A05380C82B}"/>
              </a:ext>
            </a:extLst>
          </p:cNvPr>
          <p:cNvSpPr txBox="1">
            <a:spLocks/>
          </p:cNvSpPr>
          <p:nvPr/>
        </p:nvSpPr>
        <p:spPr>
          <a:xfrm>
            <a:off x="488953" y="3994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ciclo dell’acqua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13AD491-73B4-8600-1227-B3BFD581983B}"/>
              </a:ext>
            </a:extLst>
          </p:cNvPr>
          <p:cNvSpPr txBox="1">
            <a:spLocks/>
          </p:cNvSpPr>
          <p:nvPr/>
        </p:nvSpPr>
        <p:spPr>
          <a:xfrm>
            <a:off x="488953" y="1724965"/>
            <a:ext cx="4755882" cy="472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Ogni volta che l’acqua subisce un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cambiamento di stato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libera o assorbe energia sotto forma di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calore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l’energia può così essere ceduta o acquisita nell’atmosfera favorendone 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circolazione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vapore acqueo assorbe anche il calore in modo simile al diossido di carbonio, aiutando a mantenere la Terra, nel suo insieme, calda e ospitale per la vita.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succedersi dei cambiamenti di stato fisico dell’acqua costituiscono il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ciclo dell’acqua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ciclo idrologico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è di vitale importanza perché l’acqua, muovendosi continuamente tra l’atmosfera e la superficie terrestre, fornisce nutrimento agli esseri viventi.</a:t>
            </a:r>
          </a:p>
        </p:txBody>
      </p:sp>
      <p:pic>
        <p:nvPicPr>
          <p:cNvPr id="14" name="Immagine 13" descr="Immagine che contiene testo, schermata, mappa, grafica&#10;&#10;Descrizione generata automaticamente">
            <a:extLst>
              <a:ext uri="{FF2B5EF4-FFF2-40B4-BE49-F238E27FC236}">
                <a16:creationId xmlns:a16="http://schemas.microsoft.com/office/drawing/2014/main" id="{77DBFC24-AFED-67DB-B74B-9B70BE30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35" y="1840911"/>
            <a:ext cx="671576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6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diagramma, testo, schermata, cerchio&#10;&#10;Descrizione generata automaticamente">
            <a:extLst>
              <a:ext uri="{FF2B5EF4-FFF2-40B4-BE49-F238E27FC236}">
                <a16:creationId xmlns:a16="http://schemas.microsoft.com/office/drawing/2014/main" id="{C00AD5C5-E5CC-B381-74A8-D061FEB89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4" y="3973546"/>
            <a:ext cx="6278880" cy="258064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9408" y="399403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L’idrosfera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BEF2EDA-2400-310F-8721-A60F390B8EC8}"/>
              </a:ext>
            </a:extLst>
          </p:cNvPr>
          <p:cNvSpPr txBox="1">
            <a:spLocks/>
          </p:cNvSpPr>
          <p:nvPr/>
        </p:nvSpPr>
        <p:spPr>
          <a:xfrm>
            <a:off x="489404" y="1687340"/>
            <a:ext cx="9180689" cy="351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parola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idrosfera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indica l’insieme di tutte le acque presenti sulla Terra, che coprono oltre i due terzi della superficie del globo.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massima parte di queste acque è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salata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 è raccolta in oceani e mari. L’idrosfera comprende anche 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acque dolci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continentali o superficiali quali laghi, fiumi, ghiacciai, le acque sotterranee e il vapore acqueo presente nell’atmosfera. Solo meno del 3% circa del totale dell’idrosfera è acqua dolce e quindi può risultare adatta per l’utilizzo nella vita quotidiana, nell’agricoltura, nelle attività industriali. Di questa riserva di acqua dolce, più dei due terzi è “bloccata” nei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ghiacciai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7" name="Immagine 16" descr="Immagine che contiene natura, Artico, Conformazioni glaciali, ghiaccio&#10;&#10;Descrizione generata automaticamente">
            <a:extLst>
              <a:ext uri="{FF2B5EF4-FFF2-40B4-BE49-F238E27FC236}">
                <a16:creationId xmlns:a16="http://schemas.microsoft.com/office/drawing/2014/main" id="{93B08C21-2A86-1B14-9596-5E4366F4F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4"/>
          <a:stretch/>
        </p:blipFill>
        <p:spPr>
          <a:xfrm>
            <a:off x="6909282" y="3926048"/>
            <a:ext cx="4915288" cy="2560320"/>
          </a:xfrm>
          <a:prstGeom prst="rect">
            <a:avLst/>
          </a:prstGeom>
        </p:spPr>
      </p:pic>
      <p:pic>
        <p:nvPicPr>
          <p:cNvPr id="19" name="Immagine 18" descr="Immagine che contiene torta di compleanno, bandiera, torta&#10;&#10;Descrizione generata automaticamente">
            <a:extLst>
              <a:ext uri="{FF2B5EF4-FFF2-40B4-BE49-F238E27FC236}">
                <a16:creationId xmlns:a16="http://schemas.microsoft.com/office/drawing/2014/main" id="{B5F0D4B6-D67F-C909-ED35-70D46669E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94" y="1569096"/>
            <a:ext cx="214262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E569ACA-6BC1-EE97-3207-696380DDEA7A}"/>
              </a:ext>
            </a:extLst>
          </p:cNvPr>
          <p:cNvSpPr txBox="1">
            <a:spLocks/>
          </p:cNvSpPr>
          <p:nvPr/>
        </p:nvSpPr>
        <p:spPr>
          <a:xfrm>
            <a:off x="4087660" y="1687340"/>
            <a:ext cx="7615387" cy="480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parte delle acque presenti sulla superficie della Terra è classificabile come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acque salate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formano mari e oceani.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L’acqua di oceani e mari contiene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disciolti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insieme 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sostanze nutrienti e saline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composizione chimica delle acque marine varia in base alla loro posizione geografica e alla profondità.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salinità dell’acqua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mare si esprime in grammi di sale per kg di acqua salata o parti per mille (ppt) e a scala globale è in media pari a 35 ppt. Il sale più abbondante è il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cloruro di sodio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densità dell’acqua salata è maggiore di quella dell’acqua dolce ed è influenzata dalla temperatura.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temperatura media della superficie oceanica varia da circa –2 °C nelle acque polari a oltre 30 °C nelle regioni equatoriali, ma diminuisce con la profondità. Tra i 100 e i 1000 m di profondità, nel termoclino, la temperatura diminuisce fino a circa 4 °C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760E0F81-9854-F124-6E18-5E7FC561B108}"/>
              </a:ext>
            </a:extLst>
          </p:cNvPr>
          <p:cNvSpPr txBox="1">
            <a:spLocks/>
          </p:cNvSpPr>
          <p:nvPr/>
        </p:nvSpPr>
        <p:spPr>
          <a:xfrm>
            <a:off x="488953" y="39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acque marine</a:t>
            </a:r>
          </a:p>
        </p:txBody>
      </p:sp>
      <p:pic>
        <p:nvPicPr>
          <p:cNvPr id="13" name="Immagine 12" descr="Immagine che contiene nuvola, aria aperta, natura, cielo&#10;&#10;Descrizione generata automaticamente">
            <a:extLst>
              <a:ext uri="{FF2B5EF4-FFF2-40B4-BE49-F238E27FC236}">
                <a16:creationId xmlns:a16="http://schemas.microsoft.com/office/drawing/2014/main" id="{1232BAAC-334B-90A9-EE2F-E1F29079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675"/>
            <a:ext cx="3920153" cy="44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1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8953" y="1687340"/>
            <a:ext cx="5268401" cy="33192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falde acquifere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Dopo una precipitazione, l’acqua al suolo in parte evapora e in parte penetra nel terreno e scende in profondità fino a quando incontra rocce impermeabili che la trattengono, formando falde acquifere o freatiche.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falda che si trova fra due strati impermeabili di roccia è una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falda artesiana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Il sottosuolo può contenere anche più falde sovrapposte da cui si originano le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sorgenti</a:t>
            </a:r>
            <a:r>
              <a:rPr lang="it-IT" sz="1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attingono i </a:t>
            </a:r>
            <a:r>
              <a:rPr lang="it-IT" sz="1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pozzi</a:t>
            </a:r>
            <a:r>
              <a:rPr lang="it-IT" sz="180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8DC1380-D31A-F6B1-7298-DFDC2BA1E2EE}"/>
              </a:ext>
            </a:extLst>
          </p:cNvPr>
          <p:cNvSpPr txBox="1">
            <a:spLocks/>
          </p:cNvSpPr>
          <p:nvPr/>
        </p:nvSpPr>
        <p:spPr>
          <a:xfrm>
            <a:off x="488953" y="39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acque continentali</a:t>
            </a:r>
          </a:p>
        </p:txBody>
      </p:sp>
      <p:pic>
        <p:nvPicPr>
          <p:cNvPr id="13" name="Immagine 12" descr="Immagine che contiene testo, diagramma, mappa&#10;&#10;Descrizione generata automaticamente">
            <a:extLst>
              <a:ext uri="{FF2B5EF4-FFF2-40B4-BE49-F238E27FC236}">
                <a16:creationId xmlns:a16="http://schemas.microsoft.com/office/drawing/2014/main" id="{87B8296E-C9A3-23BE-80AA-D2CA1E7EA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02" y="1449346"/>
            <a:ext cx="5981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9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0C7A227-90EE-4699-1454-D3E870EE52DA}"/>
              </a:ext>
            </a:extLst>
          </p:cNvPr>
          <p:cNvSpPr txBox="1">
            <a:spLocks/>
          </p:cNvSpPr>
          <p:nvPr/>
        </p:nvSpPr>
        <p:spPr>
          <a:xfrm>
            <a:off x="488953" y="3218274"/>
            <a:ext cx="6748112" cy="5131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757BF44-D4E2-BBDE-F93A-D2EBF08103A6}"/>
              </a:ext>
            </a:extLst>
          </p:cNvPr>
          <p:cNvSpPr txBox="1">
            <a:spLocks/>
          </p:cNvSpPr>
          <p:nvPr/>
        </p:nvSpPr>
        <p:spPr>
          <a:xfrm>
            <a:off x="488953" y="39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acque continentali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A0D8F12-3146-5827-C3C9-C156BF53120D}"/>
              </a:ext>
            </a:extLst>
          </p:cNvPr>
          <p:cNvSpPr txBox="1">
            <a:spLocks/>
          </p:cNvSpPr>
          <p:nvPr/>
        </p:nvSpPr>
        <p:spPr>
          <a:xfrm>
            <a:off x="488953" y="1687340"/>
            <a:ext cx="11214093" cy="1661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fiumi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parte delle precipitazioni che non evapora e non è assorbita dal terreno scorre in superficie in rivi che, scendendo verso valle, confluiscono e originano corsi d’acqua di dimensioni maggiori. I canali che si riempiono quando piove e si prosciugano in caso di siccità sono chiamati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torrenti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Se il corso d’acqua ha una portata più costante, si parla di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fiumi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testo, schermata, mappa, design&#10;&#10;Descrizione generata automaticamente">
            <a:extLst>
              <a:ext uri="{FF2B5EF4-FFF2-40B4-BE49-F238E27FC236}">
                <a16:creationId xmlns:a16="http://schemas.microsoft.com/office/drawing/2014/main" id="{AB141CB2-5E4C-370A-DD63-C610E17B1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19" y="3025550"/>
            <a:ext cx="7725762" cy="37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0C7A227-90EE-4699-1454-D3E870EE52DA}"/>
              </a:ext>
            </a:extLst>
          </p:cNvPr>
          <p:cNvSpPr txBox="1">
            <a:spLocks/>
          </p:cNvSpPr>
          <p:nvPr/>
        </p:nvSpPr>
        <p:spPr>
          <a:xfrm>
            <a:off x="488953" y="3218274"/>
            <a:ext cx="6748112" cy="5131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it-IT" sz="1800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757BF44-D4E2-BBDE-F93A-D2EBF08103A6}"/>
              </a:ext>
            </a:extLst>
          </p:cNvPr>
          <p:cNvSpPr txBox="1">
            <a:spLocks/>
          </p:cNvSpPr>
          <p:nvPr/>
        </p:nvSpPr>
        <p:spPr>
          <a:xfrm>
            <a:off x="488953" y="39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acque continentali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A0D8F12-3146-5827-C3C9-C156BF53120D}"/>
              </a:ext>
            </a:extLst>
          </p:cNvPr>
          <p:cNvSpPr txBox="1">
            <a:spLocks/>
          </p:cNvSpPr>
          <p:nvPr/>
        </p:nvSpPr>
        <p:spPr>
          <a:xfrm>
            <a:off x="488953" y="1687340"/>
            <a:ext cx="5607047" cy="1661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territorio i cui tutte le acque superficiali confluiscono nello stesso corso d’acqua è il suo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bacino idrografico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fiumi incidono gradualmente la superficie terrestre e formano il proprio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alveo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 materiali che il corso d’acqua trasporta vengono depositati quando il pendio si addolcisce e creano una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pianura di tipo alluvionale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l’acqua del fiume può dare origine a profonde anse, 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meandri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corsi d’acqua che confluiscono in altri corsi d’acqua sono chiamati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affluenti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Se un corso d’acqua sfocia in un lago si definisce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immissario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se viene originato da un lago e ne fuoriesce, è chiamato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emissario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Immagine 2" descr="Immagine che contiene nuvola, paesaggio, Risorse idriche, estuario&#10;&#10;Descrizione generata automaticamente">
            <a:extLst>
              <a:ext uri="{FF2B5EF4-FFF2-40B4-BE49-F238E27FC236}">
                <a16:creationId xmlns:a16="http://schemas.microsoft.com/office/drawing/2014/main" id="{DC3DCF53-856A-3E09-7898-E7CD9F6AA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/>
          <a:stretch/>
        </p:blipFill>
        <p:spPr>
          <a:xfrm>
            <a:off x="6204213" y="1724966"/>
            <a:ext cx="5607048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E6C2CC8-D4C3-45A0-2F8D-AD6CA53CE213}"/>
              </a:ext>
            </a:extLst>
          </p:cNvPr>
          <p:cNvSpPr txBox="1">
            <a:spLocks/>
          </p:cNvSpPr>
          <p:nvPr/>
        </p:nvSpPr>
        <p:spPr>
          <a:xfrm>
            <a:off x="488952" y="1698784"/>
            <a:ext cx="6826247" cy="3779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laghi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laghi naturali sono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bacini d’acqua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si sono formati all’interno di depressioni della superficie terrestre e sono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completamente circondati da terre emerse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seconda della loro origine e della loro conformazione, i laghi sono di vario tipo.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laghi di sbarramento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formati dal rallentamento del flusso di un corso d’acqua o da un accumulo di sedimenti.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laghi glaciali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formati da ghiacciai che, scavando la superficie terrestre, hanno accumulato detriti verso valle.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laghi tettonici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formano in depressioni del terreno causate da movimenti della crosta terrestre.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89350D9-1E33-40F9-86D0-ADA932BE983A}"/>
              </a:ext>
            </a:extLst>
          </p:cNvPr>
          <p:cNvSpPr txBox="1">
            <a:spLocks/>
          </p:cNvSpPr>
          <p:nvPr/>
        </p:nvSpPr>
        <p:spPr>
          <a:xfrm>
            <a:off x="488953" y="39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acque continentali</a:t>
            </a:r>
          </a:p>
        </p:txBody>
      </p:sp>
      <p:pic>
        <p:nvPicPr>
          <p:cNvPr id="11" name="Immagine 10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BD136857-70F9-C724-B1FF-FFE1D8B6F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/>
          <a:stretch/>
        </p:blipFill>
        <p:spPr>
          <a:xfrm>
            <a:off x="8248651" y="1724966"/>
            <a:ext cx="2755901" cy="2032000"/>
          </a:xfrm>
          <a:prstGeom prst="rect">
            <a:avLst/>
          </a:prstGeom>
        </p:spPr>
      </p:pic>
      <p:pic>
        <p:nvPicPr>
          <p:cNvPr id="17" name="Immagine 16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A70217DB-AADF-A181-D3AF-8F2252593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3" y="3895907"/>
            <a:ext cx="2755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E6C2CC8-D4C3-45A0-2F8D-AD6CA53CE213}"/>
              </a:ext>
            </a:extLst>
          </p:cNvPr>
          <p:cNvSpPr txBox="1">
            <a:spLocks/>
          </p:cNvSpPr>
          <p:nvPr/>
        </p:nvSpPr>
        <p:spPr>
          <a:xfrm>
            <a:off x="488953" y="1698784"/>
            <a:ext cx="7552757" cy="3779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laghi vulcanici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formano in antichi crateri di vulcani non più attivi che raccolgono l’acqua piovana.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laghi costieri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formano lungo i litorali marini quando la sabbia trasportata dal moto ondoso origina strisce di terra.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laghi artificiali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bacini ottenuti grazie a sbarramenti artificiali, come dighe o argini.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89350D9-1E33-40F9-86D0-ADA932BE983A}"/>
              </a:ext>
            </a:extLst>
          </p:cNvPr>
          <p:cNvSpPr txBox="1">
            <a:spLocks/>
          </p:cNvSpPr>
          <p:nvPr/>
        </p:nvSpPr>
        <p:spPr>
          <a:xfrm>
            <a:off x="488953" y="39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acque continentali</a:t>
            </a:r>
          </a:p>
        </p:txBody>
      </p:sp>
      <p:pic>
        <p:nvPicPr>
          <p:cNvPr id="3" name="Immagine 2" descr="Immagine che contiene illustrazione, design&#10;&#10;Descrizione generata automaticamente con attendibilità media">
            <a:extLst>
              <a:ext uri="{FF2B5EF4-FFF2-40B4-BE49-F238E27FC236}">
                <a16:creationId xmlns:a16="http://schemas.microsoft.com/office/drawing/2014/main" id="{DD9A9ECD-9D1A-00CF-1ED9-F00D392C0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9"/>
          <a:stretch/>
        </p:blipFill>
        <p:spPr>
          <a:xfrm>
            <a:off x="8313152" y="3865516"/>
            <a:ext cx="2781300" cy="2032000"/>
          </a:xfrm>
          <a:prstGeom prst="rect">
            <a:avLst/>
          </a:prstGeom>
        </p:spPr>
      </p:pic>
      <p:pic>
        <p:nvPicPr>
          <p:cNvPr id="5" name="Immagine 4" descr="Immagine che contiene schermata, illustrazione, design&#10;&#10;Descrizione generata automaticamente">
            <a:extLst>
              <a:ext uri="{FF2B5EF4-FFF2-40B4-BE49-F238E27FC236}">
                <a16:creationId xmlns:a16="http://schemas.microsoft.com/office/drawing/2014/main" id="{0D0977FB-A6D0-F2F2-AB81-26F455B39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52" y="1698784"/>
            <a:ext cx="27813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0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1577EFC3-CAED-E2FB-BFA7-E44DBE5EB164}"/>
              </a:ext>
            </a:extLst>
          </p:cNvPr>
          <p:cNvSpPr txBox="1">
            <a:spLocks/>
          </p:cNvSpPr>
          <p:nvPr/>
        </p:nvSpPr>
        <p:spPr>
          <a:xfrm>
            <a:off x="488953" y="399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6B40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acque continentali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49A3ABE-01BD-D118-FF08-989EFBA11676}"/>
              </a:ext>
            </a:extLst>
          </p:cNvPr>
          <p:cNvSpPr txBox="1">
            <a:spLocks/>
          </p:cNvSpPr>
          <p:nvPr/>
        </p:nvSpPr>
        <p:spPr>
          <a:xfrm>
            <a:off x="488953" y="1698784"/>
            <a:ext cx="6664580" cy="4116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ghiacciai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ghiacciai sono le riserve superficiali di acqua dolce allo stato solido presenti nelle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polari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nelle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aree ad alta quota 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sulle maggiori catene montuose.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ghiacciai montani scorrono lentamente, ma continuamente, verso valle a causa della forza di gravità. Davanti e ai lati dei ghiacciai si trovano 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morene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depositi di materiali rocciosi che il ghiaccio “strappa” ai fianchi e al fondo della vallata e trasporta fino alla fronte, dove fonde.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più vaste aree ghiacciate della Terra sono le </a:t>
            </a:r>
            <a:r>
              <a:rPr lang="it-IT" sz="18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calotte polari</a:t>
            </a:r>
            <a:r>
              <a:rPr lang="it-IT" sz="18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nell’emisfero nord coprono gran parte della Groenlandia e la parte più settentrionale del mar Glaciale Artico, e nell’emisfero sud coprono il 90% dell’Antartide.</a:t>
            </a:r>
          </a:p>
        </p:txBody>
      </p:sp>
      <p:pic>
        <p:nvPicPr>
          <p:cNvPr id="11" name="Immagine 10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DBDB71B0-FFC8-084B-607F-6EF1B4334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8" y="1967379"/>
            <a:ext cx="40513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3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2D59C5-208A-4A7D-BFC5-68EEC93E1EB2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customXml/itemProps2.xml><?xml version="1.0" encoding="utf-8"?>
<ds:datastoreItem xmlns:ds="http://schemas.openxmlformats.org/officeDocument/2006/customXml" ds:itemID="{93012674-C436-4259-B519-1910760A97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7760EA-BCA5-4EB2-9FB0-2A7A7BFB52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939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L’idrosfera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14</cp:revision>
  <dcterms:created xsi:type="dcterms:W3CDTF">2024-03-15T11:47:05Z</dcterms:created>
  <dcterms:modified xsi:type="dcterms:W3CDTF">2024-05-06T13:32:28Z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