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59" r:id="rId7"/>
    <p:sldId id="261" r:id="rId8"/>
    <p:sldId id="267" r:id="rId9"/>
    <p:sldId id="262" r:id="rId10"/>
    <p:sldId id="260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25324-EE29-41C6-9E9A-9017A692E336}" v="2" dt="2024-04-09T08:24:02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0"/>
  </p:normalViewPr>
  <p:slideViewPr>
    <p:cSldViewPr snapToGrid="0">
      <p:cViewPr varScale="1">
        <p:scale>
          <a:sx n="102" d="100"/>
          <a:sy n="102" d="100"/>
        </p:scale>
        <p:origin x="19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72425324-EE29-41C6-9E9A-9017A692E336}"/>
    <pc:docChg chg="undo custSel addSld delSld modSld sldOrd">
      <pc:chgData name="Carmela Giglio" userId="7679140d-bd07-413c-9776-149d801d25e1" providerId="ADAL" clId="{72425324-EE29-41C6-9E9A-9017A692E336}" dt="2024-04-09T08:46:24.036" v="847" actId="1076"/>
      <pc:docMkLst>
        <pc:docMk/>
      </pc:docMkLst>
      <pc:sldChg chg="modSp mod">
        <pc:chgData name="Carmela Giglio" userId="7679140d-bd07-413c-9776-149d801d25e1" providerId="ADAL" clId="{72425324-EE29-41C6-9E9A-9017A692E336}" dt="2024-04-05T14:52:23.584" v="12" actId="20577"/>
        <pc:sldMkLst>
          <pc:docMk/>
          <pc:sldMk cId="594806665" sldId="256"/>
        </pc:sldMkLst>
        <pc:spChg chg="mod">
          <ac:chgData name="Carmela Giglio" userId="7679140d-bd07-413c-9776-149d801d25e1" providerId="ADAL" clId="{72425324-EE29-41C6-9E9A-9017A692E336}" dt="2024-04-05T14:52:23.584" v="12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72425324-EE29-41C6-9E9A-9017A692E336}" dt="2024-04-09T08:45:55.257" v="842" actId="6549"/>
        <pc:sldMkLst>
          <pc:docMk/>
          <pc:sldMk cId="2711129071" sldId="257"/>
        </pc:sldMkLst>
        <pc:spChg chg="mod">
          <ac:chgData name="Carmela Giglio" userId="7679140d-bd07-413c-9776-149d801d25e1" providerId="ADAL" clId="{72425324-EE29-41C6-9E9A-9017A692E336}" dt="2024-04-08T10:50:02.215" v="49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5:55.257" v="842" actId="6549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7:39:53.787" v="280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72425324-EE29-41C6-9E9A-9017A692E336}" dt="2024-04-08T10:50:16.068" v="52" actId="478"/>
          <ac:picMkLst>
            <pc:docMk/>
            <pc:sldMk cId="2711129071" sldId="257"/>
            <ac:picMk id="6" creationId="{2E3D61BA-D9BF-37B7-8CDB-739B35990E51}"/>
          </ac:picMkLst>
        </pc:picChg>
        <pc:picChg chg="add mod">
          <ac:chgData name="Carmela Giglio" userId="7679140d-bd07-413c-9776-149d801d25e1" providerId="ADAL" clId="{72425324-EE29-41C6-9E9A-9017A692E336}" dt="2024-04-08T13:02:28.387" v="106" actId="1076"/>
          <ac:picMkLst>
            <pc:docMk/>
            <pc:sldMk cId="2711129071" sldId="257"/>
            <ac:picMk id="7" creationId="{F6FB1C7C-8E94-0004-A279-1A7ECCA93DCD}"/>
          </ac:picMkLst>
        </pc:picChg>
      </pc:sldChg>
      <pc:sldChg chg="del">
        <pc:chgData name="Carmela Giglio" userId="7679140d-bd07-413c-9776-149d801d25e1" providerId="ADAL" clId="{72425324-EE29-41C6-9E9A-9017A692E336}" dt="2024-04-05T14:52:46.328" v="35" actId="47"/>
        <pc:sldMkLst>
          <pc:docMk/>
          <pc:sldMk cId="2281607561" sldId="258"/>
        </pc:sldMkLst>
      </pc:sldChg>
      <pc:sldChg chg="addSp delSp modSp add del mod">
        <pc:chgData name="Carmela Giglio" userId="7679140d-bd07-413c-9776-149d801d25e1" providerId="ADAL" clId="{72425324-EE29-41C6-9E9A-9017A692E336}" dt="2024-04-09T08:13:40.728" v="429" actId="47"/>
        <pc:sldMkLst>
          <pc:docMk/>
          <pc:sldMk cId="3502574338" sldId="258"/>
        </pc:sldMkLst>
        <pc:spChg chg="mod">
          <ac:chgData name="Carmela Giglio" userId="7679140d-bd07-413c-9776-149d801d25e1" providerId="ADAL" clId="{72425324-EE29-41C6-9E9A-9017A692E336}" dt="2024-04-08T13:02:50.075" v="139" actId="20577"/>
          <ac:spMkLst>
            <pc:docMk/>
            <pc:sldMk cId="3502574338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8T13:11:06.101" v="184" actId="20577"/>
          <ac:spMkLst>
            <pc:docMk/>
            <pc:sldMk cId="3502574338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8T13:10:10.719" v="163" actId="20577"/>
          <ac:spMkLst>
            <pc:docMk/>
            <pc:sldMk cId="3502574338" sldId="258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72425324-EE29-41C6-9E9A-9017A692E336}" dt="2024-04-08T13:09:48.659" v="157" actId="478"/>
          <ac:picMkLst>
            <pc:docMk/>
            <pc:sldMk cId="3502574338" sldId="258"/>
            <ac:picMk id="6" creationId="{A18550EC-6CD3-E544-3000-99F665E89399}"/>
          </ac:picMkLst>
        </pc:picChg>
        <pc:picChg chg="del">
          <ac:chgData name="Carmela Giglio" userId="7679140d-bd07-413c-9776-149d801d25e1" providerId="ADAL" clId="{72425324-EE29-41C6-9E9A-9017A692E336}" dt="2024-04-08T13:08:27.415" v="144" actId="478"/>
          <ac:picMkLst>
            <pc:docMk/>
            <pc:sldMk cId="3502574338" sldId="258"/>
            <ac:picMk id="7" creationId="{F6FB1C7C-8E94-0004-A279-1A7ECCA93DCD}"/>
          </ac:picMkLst>
        </pc:picChg>
        <pc:picChg chg="add mod">
          <ac:chgData name="Carmela Giglio" userId="7679140d-bd07-413c-9776-149d801d25e1" providerId="ADAL" clId="{72425324-EE29-41C6-9E9A-9017A692E336}" dt="2024-04-08T13:11:10.763" v="187" actId="1076"/>
          <ac:picMkLst>
            <pc:docMk/>
            <pc:sldMk cId="3502574338" sldId="258"/>
            <ac:picMk id="9" creationId="{9549E30F-C553-B8A2-5C9D-D8575622BEF5}"/>
          </ac:picMkLst>
        </pc:picChg>
      </pc:sldChg>
      <pc:sldChg chg="del">
        <pc:chgData name="Carmela Giglio" userId="7679140d-bd07-413c-9776-149d801d25e1" providerId="ADAL" clId="{72425324-EE29-41C6-9E9A-9017A692E336}" dt="2024-04-05T14:52:45.103" v="33" actId="47"/>
        <pc:sldMkLst>
          <pc:docMk/>
          <pc:sldMk cId="151327625" sldId="259"/>
        </pc:sldMkLst>
      </pc:sldChg>
      <pc:sldChg chg="addSp delSp modSp add mod">
        <pc:chgData name="Carmela Giglio" userId="7679140d-bd07-413c-9776-149d801d25e1" providerId="ADAL" clId="{72425324-EE29-41C6-9E9A-9017A692E336}" dt="2024-04-09T08:46:05.923" v="845" actId="1076"/>
        <pc:sldMkLst>
          <pc:docMk/>
          <pc:sldMk cId="3252985739" sldId="259"/>
        </pc:sldMkLst>
        <pc:spChg chg="mod">
          <ac:chgData name="Carmela Giglio" userId="7679140d-bd07-413c-9776-149d801d25e1" providerId="ADAL" clId="{72425324-EE29-41C6-9E9A-9017A692E336}" dt="2024-04-09T07:49:13.195" v="345" actId="1076"/>
          <ac:spMkLst>
            <pc:docMk/>
            <pc:sldMk cId="3252985739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6:03.468" v="843" actId="14100"/>
          <ac:spMkLst>
            <pc:docMk/>
            <pc:sldMk cId="3252985739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18:32.277" v="434" actId="20577"/>
          <ac:spMkLst>
            <pc:docMk/>
            <pc:sldMk cId="3252985739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46:05.923" v="845" actId="1076"/>
          <ac:picMkLst>
            <pc:docMk/>
            <pc:sldMk cId="3252985739" sldId="259"/>
            <ac:picMk id="6" creationId="{6ED3525B-5359-9909-4D5F-C8FA73BB00F0}"/>
          </ac:picMkLst>
        </pc:picChg>
        <pc:picChg chg="del mod">
          <ac:chgData name="Carmela Giglio" userId="7679140d-bd07-413c-9776-149d801d25e1" providerId="ADAL" clId="{72425324-EE29-41C6-9E9A-9017A692E336}" dt="2024-04-09T08:18:20.060" v="431" actId="478"/>
          <ac:picMkLst>
            <pc:docMk/>
            <pc:sldMk cId="3252985739" sldId="259"/>
            <ac:picMk id="9" creationId="{9549E30F-C553-B8A2-5C9D-D8575622BEF5}"/>
          </ac:picMkLst>
        </pc:picChg>
      </pc:sldChg>
      <pc:sldChg chg="del">
        <pc:chgData name="Carmela Giglio" userId="7679140d-bd07-413c-9776-149d801d25e1" providerId="ADAL" clId="{72425324-EE29-41C6-9E9A-9017A692E336}" dt="2024-04-05T14:52:46.862" v="36" actId="47"/>
        <pc:sldMkLst>
          <pc:docMk/>
          <pc:sldMk cId="3262701833" sldId="260"/>
        </pc:sldMkLst>
      </pc:sldChg>
      <pc:sldChg chg="addSp delSp modSp add mod ord">
        <pc:chgData name="Carmela Giglio" userId="7679140d-bd07-413c-9776-149d801d25e1" providerId="ADAL" clId="{72425324-EE29-41C6-9E9A-9017A692E336}" dt="2024-04-09T08:36:41.789" v="673" actId="20577"/>
        <pc:sldMkLst>
          <pc:docMk/>
          <pc:sldMk cId="3480076370" sldId="260"/>
        </pc:sldMkLst>
        <pc:spChg chg="mod">
          <ac:chgData name="Carmela Giglio" userId="7679140d-bd07-413c-9776-149d801d25e1" providerId="ADAL" clId="{72425324-EE29-41C6-9E9A-9017A692E336}" dt="2024-04-09T08:35:17.562" v="650" actId="20577"/>
          <ac:spMkLst>
            <pc:docMk/>
            <pc:sldMk cId="3480076370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36:24.525" v="669" actId="14100"/>
          <ac:spMkLst>
            <pc:docMk/>
            <pc:sldMk cId="3480076370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36:41.789" v="673" actId="20577"/>
          <ac:spMkLst>
            <pc:docMk/>
            <pc:sldMk cId="3480076370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36:37.363" v="671" actId="1076"/>
          <ac:picMkLst>
            <pc:docMk/>
            <pc:sldMk cId="3480076370" sldId="260"/>
            <ac:picMk id="6" creationId="{8FD18B2C-7FC1-CFBA-44D9-E35B82A65EA9}"/>
          </ac:picMkLst>
        </pc:picChg>
        <pc:picChg chg="del">
          <ac:chgData name="Carmela Giglio" userId="7679140d-bd07-413c-9776-149d801d25e1" providerId="ADAL" clId="{72425324-EE29-41C6-9E9A-9017A692E336}" dt="2024-04-08T15:45:01.363" v="190" actId="478"/>
          <ac:picMkLst>
            <pc:docMk/>
            <pc:sldMk cId="3480076370" sldId="260"/>
            <ac:picMk id="9" creationId="{9549E30F-C553-B8A2-5C9D-D8575622BEF5}"/>
          </ac:picMkLst>
        </pc:picChg>
      </pc:sldChg>
      <pc:sldChg chg="addSp modSp add mod">
        <pc:chgData name="Carmela Giglio" userId="7679140d-bd07-413c-9776-149d801d25e1" providerId="ADAL" clId="{72425324-EE29-41C6-9E9A-9017A692E336}" dt="2024-04-09T08:23:40.486" v="527" actId="113"/>
        <pc:sldMkLst>
          <pc:docMk/>
          <pc:sldMk cId="326727637" sldId="261"/>
        </pc:sldMkLst>
        <pc:spChg chg="mod">
          <ac:chgData name="Carmela Giglio" userId="7679140d-bd07-413c-9776-149d801d25e1" providerId="ADAL" clId="{72425324-EE29-41C6-9E9A-9017A692E336}" dt="2024-04-09T08:23:40.486" v="527" actId="113"/>
          <ac:spMkLst>
            <pc:docMk/>
            <pc:sldMk cId="326727637" sldId="261"/>
            <ac:spMk id="3" creationId="{625B88BB-CDA6-E4CC-64C3-0D2611428026}"/>
          </ac:spMkLst>
        </pc:spChg>
        <pc:spChg chg="add mod">
          <ac:chgData name="Carmela Giglio" userId="7679140d-bd07-413c-9776-149d801d25e1" providerId="ADAL" clId="{72425324-EE29-41C6-9E9A-9017A692E336}" dt="2024-04-09T08:23:36.289" v="522" actId="1076"/>
          <ac:spMkLst>
            <pc:docMk/>
            <pc:sldMk cId="326727637" sldId="261"/>
            <ac:spMk id="5" creationId="{D4E82B96-AFE1-9B4B-7E1D-D6451D0C3F83}"/>
          </ac:spMkLst>
        </pc:spChg>
        <pc:picChg chg="mod">
          <ac:chgData name="Carmela Giglio" userId="7679140d-bd07-413c-9776-149d801d25e1" providerId="ADAL" clId="{72425324-EE29-41C6-9E9A-9017A692E336}" dt="2024-04-09T08:23:23.653" v="518" actId="1076"/>
          <ac:picMkLst>
            <pc:docMk/>
            <pc:sldMk cId="326727637" sldId="261"/>
            <ac:picMk id="9" creationId="{9549E30F-C553-B8A2-5C9D-D8575622BEF5}"/>
          </ac:picMkLst>
        </pc:picChg>
      </pc:sldChg>
      <pc:sldChg chg="addSp modSp add mod">
        <pc:chgData name="Carmela Giglio" userId="7679140d-bd07-413c-9776-149d801d25e1" providerId="ADAL" clId="{72425324-EE29-41C6-9E9A-9017A692E336}" dt="2024-04-09T08:46:11.899" v="846" actId="1076"/>
        <pc:sldMkLst>
          <pc:docMk/>
          <pc:sldMk cId="2045215464" sldId="262"/>
        </pc:sldMkLst>
        <pc:spChg chg="mod">
          <ac:chgData name="Carmela Giglio" userId="7679140d-bd07-413c-9776-149d801d25e1" providerId="ADAL" clId="{72425324-EE29-41C6-9E9A-9017A692E336}" dt="2024-04-09T08:46:11.899" v="846" actId="1076"/>
          <ac:spMkLst>
            <pc:docMk/>
            <pc:sldMk cId="2045215464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30:44.144" v="573" actId="20577"/>
          <ac:spMkLst>
            <pc:docMk/>
            <pc:sldMk cId="2045215464" sldId="262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35:09.796" v="625" actId="1076"/>
          <ac:picMkLst>
            <pc:docMk/>
            <pc:sldMk cId="2045215464" sldId="262"/>
            <ac:picMk id="6" creationId="{F5B25A5F-C9C2-4A06-21A1-CC5357D6D2AA}"/>
          </ac:picMkLst>
        </pc:picChg>
      </pc:sldChg>
      <pc:sldChg chg="addSp delSp modSp add mod">
        <pc:chgData name="Carmela Giglio" userId="7679140d-bd07-413c-9776-149d801d25e1" providerId="ADAL" clId="{72425324-EE29-41C6-9E9A-9017A692E336}" dt="2024-04-09T08:42:35.545" v="745" actId="1076"/>
        <pc:sldMkLst>
          <pc:docMk/>
          <pc:sldMk cId="3537384729" sldId="263"/>
        </pc:sldMkLst>
        <pc:spChg chg="mod">
          <ac:chgData name="Carmela Giglio" userId="7679140d-bd07-413c-9776-149d801d25e1" providerId="ADAL" clId="{72425324-EE29-41C6-9E9A-9017A692E336}" dt="2024-04-09T08:36:51.856" v="687" actId="20577"/>
          <ac:spMkLst>
            <pc:docMk/>
            <pc:sldMk cId="3537384729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2:33.413" v="743" actId="14100"/>
          <ac:spMkLst>
            <pc:docMk/>
            <pc:sldMk cId="3537384729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2:25.533" v="737" actId="20577"/>
          <ac:spMkLst>
            <pc:docMk/>
            <pc:sldMk cId="3537384729" sldId="263"/>
            <ac:spMk id="4" creationId="{BDCE6C7E-36D5-1B0C-AE7F-7286A49B757A}"/>
          </ac:spMkLst>
        </pc:spChg>
        <pc:picChg chg="del">
          <ac:chgData name="Carmela Giglio" userId="7679140d-bd07-413c-9776-149d801d25e1" providerId="ADAL" clId="{72425324-EE29-41C6-9E9A-9017A692E336}" dt="2024-04-09T08:39:48.513" v="688" actId="478"/>
          <ac:picMkLst>
            <pc:docMk/>
            <pc:sldMk cId="3537384729" sldId="263"/>
            <ac:picMk id="6" creationId="{8FD18B2C-7FC1-CFBA-44D9-E35B82A65EA9}"/>
          </ac:picMkLst>
        </pc:picChg>
        <pc:picChg chg="add mod">
          <ac:chgData name="Carmela Giglio" userId="7679140d-bd07-413c-9776-149d801d25e1" providerId="ADAL" clId="{72425324-EE29-41C6-9E9A-9017A692E336}" dt="2024-04-09T08:42:35.545" v="745" actId="1076"/>
          <ac:picMkLst>
            <pc:docMk/>
            <pc:sldMk cId="3537384729" sldId="263"/>
            <ac:picMk id="7" creationId="{DBC452AE-F29C-CE71-0801-237FC4427EEA}"/>
          </ac:picMkLst>
        </pc:picChg>
        <pc:picChg chg="add mod">
          <ac:chgData name="Carmela Giglio" userId="7679140d-bd07-413c-9776-149d801d25e1" providerId="ADAL" clId="{72425324-EE29-41C6-9E9A-9017A692E336}" dt="2024-04-09T08:42:34.801" v="744" actId="1076"/>
          <ac:picMkLst>
            <pc:docMk/>
            <pc:sldMk cId="3537384729" sldId="263"/>
            <ac:picMk id="9" creationId="{132368BC-9CDB-4234-C30D-3D16344950E5}"/>
          </ac:picMkLst>
        </pc:picChg>
      </pc:sldChg>
      <pc:sldChg chg="del">
        <pc:chgData name="Carmela Giglio" userId="7679140d-bd07-413c-9776-149d801d25e1" providerId="ADAL" clId="{72425324-EE29-41C6-9E9A-9017A692E336}" dt="2024-04-05T14:52:45.727" v="34" actId="47"/>
        <pc:sldMkLst>
          <pc:docMk/>
          <pc:sldMk cId="4126688352" sldId="263"/>
        </pc:sldMkLst>
      </pc:sldChg>
      <pc:sldChg chg="addSp modSp add mod">
        <pc:chgData name="Carmela Giglio" userId="7679140d-bd07-413c-9776-149d801d25e1" providerId="ADAL" clId="{72425324-EE29-41C6-9E9A-9017A692E336}" dt="2024-04-09T08:43:50.301" v="768" actId="1076"/>
        <pc:sldMkLst>
          <pc:docMk/>
          <pc:sldMk cId="3136467444" sldId="264"/>
        </pc:sldMkLst>
        <pc:spChg chg="mod">
          <ac:chgData name="Carmela Giglio" userId="7679140d-bd07-413c-9776-149d801d25e1" providerId="ADAL" clId="{72425324-EE29-41C6-9E9A-9017A692E336}" dt="2024-04-09T08:43:45.077" v="762" actId="1076"/>
          <ac:spMkLst>
            <pc:docMk/>
            <pc:sldMk cId="3136467444" sldId="264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3:49.468" v="767" actId="20577"/>
          <ac:spMkLst>
            <pc:docMk/>
            <pc:sldMk cId="3136467444" sldId="264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43:50.301" v="768" actId="1076"/>
          <ac:picMkLst>
            <pc:docMk/>
            <pc:sldMk cId="3136467444" sldId="264"/>
            <ac:picMk id="6" creationId="{AE9BD74F-5F58-DCC8-8ECA-91A25252C494}"/>
          </ac:picMkLst>
        </pc:picChg>
      </pc:sldChg>
      <pc:sldChg chg="addSp delSp modSp add mod">
        <pc:chgData name="Carmela Giglio" userId="7679140d-bd07-413c-9776-149d801d25e1" providerId="ADAL" clId="{72425324-EE29-41C6-9E9A-9017A692E336}" dt="2024-04-09T08:46:24.036" v="847" actId="1076"/>
        <pc:sldMkLst>
          <pc:docMk/>
          <pc:sldMk cId="1397352635" sldId="265"/>
        </pc:sldMkLst>
        <pc:spChg chg="mod">
          <ac:chgData name="Carmela Giglio" userId="7679140d-bd07-413c-9776-149d801d25e1" providerId="ADAL" clId="{72425324-EE29-41C6-9E9A-9017A692E336}" dt="2024-04-09T08:46:24.036" v="847" actId="1076"/>
          <ac:spMkLst>
            <pc:docMk/>
            <pc:sldMk cId="1397352635" sldId="265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5:02.170" v="797" actId="1076"/>
          <ac:spMkLst>
            <pc:docMk/>
            <pc:sldMk cId="1397352635" sldId="265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72425324-EE29-41C6-9E9A-9017A692E336}" dt="2024-04-09T08:44:54.860" v="785" actId="478"/>
          <ac:spMkLst>
            <pc:docMk/>
            <pc:sldMk cId="1397352635" sldId="265"/>
            <ac:spMk id="6" creationId="{489A6D9E-4C87-BA6C-3EF9-A27F84DB42D1}"/>
          </ac:spMkLst>
        </pc:spChg>
      </pc:sldChg>
    </pc:docChg>
  </pc:docChgLst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9D08D40B-D6B9-42D3-B27A-E1D53062C6D0}"/>
    <pc:docChg chg="undo custSel addSld delSld modSld">
      <pc:chgData name="Carmela Giglio" userId="7679140d-bd07-413c-9776-149d801d25e1" providerId="ADAL" clId="{9D08D40B-D6B9-42D3-B27A-E1D53062C6D0}" dt="2024-04-02T08:46:25.233" v="694" actId="1076"/>
      <pc:docMkLst>
        <pc:docMk/>
      </pc:docMkLst>
      <pc:sldChg chg="modSp mod">
        <pc:chgData name="Carmela Giglio" userId="7679140d-bd07-413c-9776-149d801d25e1" providerId="ADAL" clId="{9D08D40B-D6B9-42D3-B27A-E1D53062C6D0}" dt="2024-04-02T08:45:41.058" v="68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D08D40B-D6B9-42D3-B27A-E1D53062C6D0}" dt="2024-04-02T08:45:41.058" v="68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mod">
        <pc:chgData name="Carmela Giglio" userId="7679140d-bd07-413c-9776-149d801d25e1" providerId="ADAL" clId="{9D08D40B-D6B9-42D3-B27A-E1D53062C6D0}" dt="2024-04-02T08:45:58.789" v="693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9D08D40B-D6B9-42D3-B27A-E1D53062C6D0}" dt="2024-04-02T08:02:38.764" v="3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45:58.789" v="693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D08D40B-D6B9-42D3-B27A-E1D53062C6D0}" dt="2024-04-02T08:04:42.838" v="94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D08D40B-D6B9-42D3-B27A-E1D53062C6D0}" dt="2024-04-02T08:04:44.687" v="96" actId="1076"/>
          <ac:picMkLst>
            <pc:docMk/>
            <pc:sldMk cId="2711129071" sldId="257"/>
            <ac:picMk id="6" creationId="{2E3D61BA-D9BF-37B7-8CDB-739B35990E51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45:37.273" v="685" actId="1076"/>
        <pc:sldMkLst>
          <pc:docMk/>
          <pc:sldMk cId="2281607561" sldId="258"/>
        </pc:sldMkLst>
        <pc:spChg chg="mod">
          <ac:chgData name="Carmela Giglio" userId="7679140d-bd07-413c-9776-149d801d25e1" providerId="ADAL" clId="{9D08D40B-D6B9-42D3-B27A-E1D53062C6D0}" dt="2024-04-02T08:26:47.193" v="376" actId="20577"/>
          <ac:spMkLst>
            <pc:docMk/>
            <pc:sldMk cId="228160756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28:34.494" v="430" actId="20577"/>
          <ac:spMkLst>
            <pc:docMk/>
            <pc:sldMk cId="2281607561" sldId="258"/>
            <ac:spMk id="4" creationId="{BDCE6C7E-36D5-1B0C-AE7F-7286A49B757A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6" creationId="{5244570E-481C-06FD-25D0-0A4F81390F00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7" creationId="{E185A94C-8145-65D5-09AF-2F9BC482935E}"/>
          </ac:spMkLst>
        </pc:spChg>
        <pc:spChg chg="mod">
          <ac:chgData name="Carmela Giglio" userId="7679140d-bd07-413c-9776-149d801d25e1" providerId="ADAL" clId="{9D08D40B-D6B9-42D3-B27A-E1D53062C6D0}" dt="2024-04-02T08:45:36.330" v="684" actId="14100"/>
          <ac:spMkLst>
            <pc:docMk/>
            <pc:sldMk cId="2281607561" sldId="25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45:37.273" v="685" actId="1076"/>
          <ac:picMkLst>
            <pc:docMk/>
            <pc:sldMk cId="2281607561" sldId="258"/>
            <ac:picMk id="5" creationId="{622EA017-2AE3-79A2-A0B8-D5D63EB7AF69}"/>
          </ac:picMkLst>
        </pc:picChg>
        <pc:picChg chg="del">
          <ac:chgData name="Carmela Giglio" userId="7679140d-bd07-413c-9776-149d801d25e1" providerId="ADAL" clId="{9D08D40B-D6B9-42D3-B27A-E1D53062C6D0}" dt="2024-04-02T08:27:56.141" v="393" actId="478"/>
          <ac:picMkLst>
            <pc:docMk/>
            <pc:sldMk cId="2281607561" sldId="258"/>
            <ac:picMk id="12" creationId="{B95A3970-F1CA-7903-1394-CE2EA71880D8}"/>
          </ac:picMkLst>
        </pc:picChg>
        <pc:picChg chg="del">
          <ac:chgData name="Carmela Giglio" userId="7679140d-bd07-413c-9776-149d801d25e1" providerId="ADAL" clId="{9D08D40B-D6B9-42D3-B27A-E1D53062C6D0}" dt="2024-04-02T08:28:17.857" v="394" actId="478"/>
          <ac:picMkLst>
            <pc:docMk/>
            <pc:sldMk cId="2281607561" sldId="258"/>
            <ac:picMk id="14" creationId="{99CC3095-24DA-1CD7-0F01-B97FBD189279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15:16.702" v="304" actId="11"/>
        <pc:sldMkLst>
          <pc:docMk/>
          <pc:sldMk cId="151327625" sldId="259"/>
        </pc:sldMkLst>
        <pc:spChg chg="mod">
          <ac:chgData name="Carmela Giglio" userId="7679140d-bd07-413c-9776-149d801d25e1" providerId="ADAL" clId="{9D08D40B-D6B9-42D3-B27A-E1D53062C6D0}" dt="2024-04-02T08:05:38.574" v="140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15:02.785" v="297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15:16.702" v="304" actId="11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14:59.042" v="295" actId="1076"/>
          <ac:picMkLst>
            <pc:docMk/>
            <pc:sldMk cId="151327625" sldId="259"/>
            <ac:picMk id="5" creationId="{0369D9D7-C229-6F69-088C-E222A5B49397}"/>
          </ac:picMkLst>
        </pc:picChg>
        <pc:picChg chg="del">
          <ac:chgData name="Carmela Giglio" userId="7679140d-bd07-413c-9776-149d801d25e1" providerId="ADAL" clId="{9D08D40B-D6B9-42D3-B27A-E1D53062C6D0}" dt="2024-04-02T08:06:14.567" v="168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32:44.527" v="630" actId="1076"/>
        <pc:sldMkLst>
          <pc:docMk/>
          <pc:sldMk cId="3262701833" sldId="260"/>
        </pc:sldMkLst>
        <pc:spChg chg="mod">
          <ac:chgData name="Carmela Giglio" userId="7679140d-bd07-413c-9776-149d801d25e1" providerId="ADAL" clId="{9D08D40B-D6B9-42D3-B27A-E1D53062C6D0}" dt="2024-04-02T08:30:13.478" v="476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32:41.599" v="628" actId="1076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32:36.338" v="626" actId="1076"/>
          <ac:spMkLst>
            <pc:docMk/>
            <pc:sldMk cId="3262701833" sldId="260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30:33.660" v="481" actId="478"/>
          <ac:picMkLst>
            <pc:docMk/>
            <pc:sldMk cId="3262701833" sldId="260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9D08D40B-D6B9-42D3-B27A-E1D53062C6D0}" dt="2024-04-02T08:32:44.527" v="630" actId="1076"/>
          <ac:picMkLst>
            <pc:docMk/>
            <pc:sldMk cId="3262701833" sldId="260"/>
            <ac:picMk id="6" creationId="{C9D320D9-20C6-0C78-BAC3-99E47FB9EE26}"/>
          </ac:picMkLst>
        </pc:picChg>
      </pc:sldChg>
      <pc:sldChg chg="del">
        <pc:chgData name="Carmela Giglio" userId="7679140d-bd07-413c-9776-149d801d25e1" providerId="ADAL" clId="{9D08D40B-D6B9-42D3-B27A-E1D53062C6D0}" dt="2024-04-02T08:29:59.768" v="438" actId="47"/>
        <pc:sldMkLst>
          <pc:docMk/>
          <pc:sldMk cId="749141202" sldId="261"/>
        </pc:sldMkLst>
      </pc:sldChg>
      <pc:sldChg chg="del">
        <pc:chgData name="Carmela Giglio" userId="7679140d-bd07-413c-9776-149d801d25e1" providerId="ADAL" clId="{9D08D40B-D6B9-42D3-B27A-E1D53062C6D0}" dt="2024-04-02T08:30:01.200" v="439" actId="47"/>
        <pc:sldMkLst>
          <pc:docMk/>
          <pc:sldMk cId="1992528194" sldId="262"/>
        </pc:sldMkLst>
      </pc:sldChg>
      <pc:sldChg chg="addSp delSp modSp add mod">
        <pc:chgData name="Carmela Giglio" userId="7679140d-bd07-413c-9776-149d801d25e1" providerId="ADAL" clId="{9D08D40B-D6B9-42D3-B27A-E1D53062C6D0}" dt="2024-04-02T08:46:25.233" v="694" actId="1076"/>
        <pc:sldMkLst>
          <pc:docMk/>
          <pc:sldMk cId="4126688352" sldId="263"/>
        </pc:sldMkLst>
        <pc:spChg chg="mod">
          <ac:chgData name="Carmela Giglio" userId="7679140d-bd07-413c-9776-149d801d25e1" providerId="ADAL" clId="{9D08D40B-D6B9-42D3-B27A-E1D53062C6D0}" dt="2024-04-02T08:26:28.626" v="348" actId="20577"/>
          <ac:spMkLst>
            <pc:docMk/>
            <pc:sldMk cId="4126688352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46:25.233" v="694" actId="1076"/>
          <ac:spMkLst>
            <pc:docMk/>
            <pc:sldMk cId="4126688352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26:02.831" v="345" actId="478"/>
          <ac:picMkLst>
            <pc:docMk/>
            <pc:sldMk cId="4126688352" sldId="263"/>
            <ac:picMk id="5" creationId="{0369D9D7-C229-6F69-088C-E222A5B49397}"/>
          </ac:picMkLst>
        </pc:picChg>
        <pc:picChg chg="add mod">
          <ac:chgData name="Carmela Giglio" userId="7679140d-bd07-413c-9776-149d801d25e1" providerId="ADAL" clId="{9D08D40B-D6B9-42D3-B27A-E1D53062C6D0}" dt="2024-04-02T08:26:33.380" v="351" actId="1076"/>
          <ac:picMkLst>
            <pc:docMk/>
            <pc:sldMk cId="4126688352" sldId="263"/>
            <ac:picMk id="6" creationId="{84FAA37D-7C16-207D-870C-745533973A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EEEE73-B93A-B2BD-3950-27D546A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A9FBAD-AF11-725D-05AB-2CF3284B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ADE523-0B02-5B9D-FF58-3B0652F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nuvola, schermata, cielo, blu&#10;&#10;Descrizione generata automaticamente">
            <a:extLst>
              <a:ext uri="{FF2B5EF4-FFF2-40B4-BE49-F238E27FC236}">
                <a16:creationId xmlns:a16="http://schemas.microsoft.com/office/drawing/2014/main" id="{2DAF08A6-FC55-F225-85F4-656E69C33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C36AA7-7581-64EC-CFA5-8D2E5A8C38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A53DC2-4BDC-ED28-DE41-14F409A52809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bg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 Torino – BRAIN Volume D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05BB4A0-11F3-67B2-B7AF-425A57EF9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A65E7B-A78C-ED48-48E1-F50BABDC4481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FCC0B0-8909-3520-89D6-028FA9A9E29B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D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8129896-0993-3C03-422F-09D4BEB9B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006" y="528320"/>
            <a:ext cx="258337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8BDB99F4-BF99-A16E-CFC4-96A55970B9A3}"/>
              </a:ext>
            </a:extLst>
          </p:cNvPr>
          <p:cNvSpPr txBox="1">
            <a:spLocks/>
          </p:cNvSpPr>
          <p:nvPr/>
        </p:nvSpPr>
        <p:spPr>
          <a:xfrm>
            <a:off x="489408" y="399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L’umidità dell’aria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4004286-D0C7-3F21-3A7B-586A75E12B30}"/>
              </a:ext>
            </a:extLst>
          </p:cNvPr>
          <p:cNvSpPr txBox="1">
            <a:spLocks/>
          </p:cNvSpPr>
          <p:nvPr/>
        </p:nvSpPr>
        <p:spPr>
          <a:xfrm>
            <a:off x="489408" y="1654808"/>
            <a:ext cx="5718887" cy="455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L’acqua che cade dalle nuvole dà origine alle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precipitazioni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temperatura dell’aria è uno dei principali fattori che determinano il tipo di precipitazione.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Pioggia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goccioline d’acqua che si formano attorno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nuclei di condensazione e cadono a terra quando diventano sufficientemente grandi.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Nevischio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pioggia che cadendo solidifica prima di raggiungere il suolo.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cristalli di ghiaccio che si formano individualmente nelle nuvole e si uniscono in fiocchi quando le temperature al suolo sono vicine o sotto lo zero.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Grandine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chicchi di ghiaccio che si formano nei cumulonembi e tendono a crescere per i continui movimenti ascendenti e discendenti che subiscono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nelle nuvole.</a:t>
            </a:r>
          </a:p>
        </p:txBody>
      </p:sp>
      <p:pic>
        <p:nvPicPr>
          <p:cNvPr id="9" name="Immagine 8" descr="Immagine che contiene precipitazione, umbrella, pioggia, neve&#10;&#10;Descrizione generata automaticamente">
            <a:extLst>
              <a:ext uri="{FF2B5EF4-FFF2-40B4-BE49-F238E27FC236}">
                <a16:creationId xmlns:a16="http://schemas.microsoft.com/office/drawing/2014/main" id="{BBE5B854-4CFF-1DA5-2CA8-87F80E717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73" y="1763464"/>
            <a:ext cx="5524938" cy="36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5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9408" y="399403"/>
            <a:ext cx="6412135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quattro «sfere» terrestri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406" y="1687340"/>
            <a:ext cx="6913476" cy="4647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Terra è un sistema complesso nel quale le diverse componenti entrano in relazione tra loro, cioè “interagiscono” e si influenzano grazie a molti processi chimici, fisici e biologici; è possibile individuare quattro grandi ambiti di studio che si riferiscono ai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quattro insiemi di ambienti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che prendono il nome di «sfere»: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atmosfera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l’involucro esterno che “avvolge” la Terra ed è costituito quasi esclusivamente da gas e vapori;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idrosfera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ovvero l’insieme delle componenti acquose della Terra, costituite da mari e oceani, laghi, fiumi, ghiacciai, acque sotterranee e nuvole;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litosfera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formata dal suolo e da tutti i materiali rocciosi presenti sulla Terra;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biosfera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comprende l’insieme di tutte le forme di vita presenti sulla Terra, i </a:t>
            </a:r>
            <a:r>
              <a:rPr lang="it-IT" sz="18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bioti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batteri, piante, insetti, uccelli, mammiferi…</a:t>
            </a:r>
          </a:p>
        </p:txBody>
      </p:sp>
      <p:pic>
        <p:nvPicPr>
          <p:cNvPr id="4" name="Immagine 3" descr="Immagine che contiene cielo, nuvola, aria aperta, schermata&#10;&#10;Descrizione generata automaticamente">
            <a:extLst>
              <a:ext uri="{FF2B5EF4-FFF2-40B4-BE49-F238E27FC236}">
                <a16:creationId xmlns:a16="http://schemas.microsoft.com/office/drawing/2014/main" id="{32553C51-F4F6-C022-F7D5-0AB60F2DE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r="20350" b="2"/>
          <a:stretch/>
        </p:blipFill>
        <p:spPr>
          <a:xfrm>
            <a:off x="7761528" y="1687340"/>
            <a:ext cx="3941064" cy="40965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C11718-BD1F-0B57-8FCA-F531F36D55CA}"/>
              </a:ext>
            </a:extLst>
          </p:cNvPr>
          <p:cNvSpPr txBox="1"/>
          <p:nvPr/>
        </p:nvSpPr>
        <p:spPr>
          <a:xfrm>
            <a:off x="8142515" y="1676704"/>
            <a:ext cx="979714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Litosfera</a:t>
            </a:r>
            <a:endParaRPr lang="it-IT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60BB89-EED9-D780-0D4E-1052B3045BE3}"/>
              </a:ext>
            </a:extLst>
          </p:cNvPr>
          <p:cNvSpPr txBox="1"/>
          <p:nvPr/>
        </p:nvSpPr>
        <p:spPr>
          <a:xfrm>
            <a:off x="10091058" y="1480761"/>
            <a:ext cx="979714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Idrosfera</a:t>
            </a:r>
            <a:endParaRPr lang="it-IT" sz="1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7BFF64-C353-A2B5-5769-BE0237B83BEC}"/>
              </a:ext>
            </a:extLst>
          </p:cNvPr>
          <p:cNvSpPr txBox="1"/>
          <p:nvPr/>
        </p:nvSpPr>
        <p:spPr>
          <a:xfrm>
            <a:off x="10091058" y="5584675"/>
            <a:ext cx="979714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Biosfera</a:t>
            </a:r>
            <a:endParaRPr lang="it-IT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6BBA55-D26B-8586-6765-1F8554554D39}"/>
              </a:ext>
            </a:extLst>
          </p:cNvPr>
          <p:cNvSpPr txBox="1"/>
          <p:nvPr/>
        </p:nvSpPr>
        <p:spPr>
          <a:xfrm>
            <a:off x="8142515" y="5475818"/>
            <a:ext cx="1099456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Atmosfera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12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408" y="1687986"/>
            <a:ext cx="4846680" cy="4647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atmosfera terrestre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un involucro aeriforme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 forma una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copertura protettiva 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continua intorno al pianeta.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Permette di mantenere un giusto equilibrio tra la quantità di 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calore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emessa dal Sole, quella assorbita dalla superficie terrestre e quella che viene riflessa nello spazio; inoltre protegge i viventi da alcune componenti dei raggi del Sole, che sono nocive.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2F0C9B1-9A60-4AAA-204F-2B08D423099E}"/>
              </a:ext>
            </a:extLst>
          </p:cNvPr>
          <p:cNvSpPr txBox="1">
            <a:spLocks/>
          </p:cNvSpPr>
          <p:nvPr/>
        </p:nvSpPr>
        <p:spPr>
          <a:xfrm>
            <a:off x="489408" y="39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+mn-lt"/>
              </a:rPr>
              <a:t>Com’è fatta l’atmosfera</a:t>
            </a:r>
          </a:p>
        </p:txBody>
      </p:sp>
      <p:pic>
        <p:nvPicPr>
          <p:cNvPr id="11" name="Immagine 10" descr="Immagine che contiene Spazio esterno, spazio, Oggetto astronomico, pianeta&#10;&#10;Descrizione generata automaticamente">
            <a:extLst>
              <a:ext uri="{FF2B5EF4-FFF2-40B4-BE49-F238E27FC236}">
                <a16:creationId xmlns:a16="http://schemas.microsoft.com/office/drawing/2014/main" id="{245C3A75-4DEE-B8F7-9474-CE4E23069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20" y="1710448"/>
            <a:ext cx="6430475" cy="35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363DEB6-EBEB-3703-4602-AC9BCD5F96D8}"/>
              </a:ext>
            </a:extLst>
          </p:cNvPr>
          <p:cNvSpPr txBox="1">
            <a:spLocks/>
          </p:cNvSpPr>
          <p:nvPr/>
        </p:nvSpPr>
        <p:spPr>
          <a:xfrm>
            <a:off x="489408" y="39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+mn-lt"/>
              </a:rPr>
              <a:t>Com’è fatta l’atmosfera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5A4A13E6-4CAB-6D21-8055-6259295D079F}"/>
              </a:ext>
            </a:extLst>
          </p:cNvPr>
          <p:cNvSpPr txBox="1">
            <a:spLocks/>
          </p:cNvSpPr>
          <p:nvPr/>
        </p:nvSpPr>
        <p:spPr>
          <a:xfrm>
            <a:off x="579362" y="1687986"/>
            <a:ext cx="9604166" cy="5097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L’atmosfera ha una struttura a “strati”, detti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sfere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Tra una sfera e l’altra vi sono sottili zone di passaggio chiamate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pause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Troposfera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è lo strato in cui viviamo; contiene azoto (78%), ossigeno (21%) e altri gas tra cui argon, vapore acqueo, diossido di carbonio. È spessa in media 10-12 km.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Stratosfera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più rarefatta, raggiunge un’altezza di circa 50 km; contiene l’ozonosfera e la sua temperatura aumenta gradualmente, da –55 a circa 0 °C.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Mesosfera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giunge fino a circa 80-90 km di altezza, ha aria molto rarefatta, con temperature che scendono fino a –90 °C.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Termosfera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giunge fino a circa 500 km di altitudine. Comprende la ionosfera, livello ricco di ioni </a:t>
            </a:r>
            <a:b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grado di riflettere le onde radio. Le temperature possono superare i 1500 °C.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Esosfera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è la parte più esterna dell’atmosfera e l’aria è estremamente rarefatta; i gas più abbondanti sono idrogeno ed elio.</a:t>
            </a:r>
          </a:p>
        </p:txBody>
      </p:sp>
    </p:spTree>
    <p:extLst>
      <p:ext uri="{BB962C8B-B14F-4D97-AF65-F5344CB8AC3E}">
        <p14:creationId xmlns:p14="http://schemas.microsoft.com/office/powerpoint/2010/main" val="32672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aeromobile, schermata, aeroplano&#10;&#10;Descrizione generata automaticamente">
            <a:extLst>
              <a:ext uri="{FF2B5EF4-FFF2-40B4-BE49-F238E27FC236}">
                <a16:creationId xmlns:a16="http://schemas.microsoft.com/office/drawing/2014/main" id="{C6B6E8A0-48FC-2B19-890B-DE57CADAD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20" y="711200"/>
            <a:ext cx="869696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9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barometro, dispositivo, Strumento di misurazione&#10;&#10;Descrizione generata automaticamente">
            <a:extLst>
              <a:ext uri="{FF2B5EF4-FFF2-40B4-BE49-F238E27FC236}">
                <a16:creationId xmlns:a16="http://schemas.microsoft.com/office/drawing/2014/main" id="{D8E1DCE7-79D4-8BBD-AF24-5121BBD79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69" y="1724964"/>
            <a:ext cx="3100596" cy="3059977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37A26120-A6C4-C6F0-87AD-17223022D7DE}"/>
              </a:ext>
            </a:extLst>
          </p:cNvPr>
          <p:cNvSpPr txBox="1">
            <a:spLocks/>
          </p:cNvSpPr>
          <p:nvPr/>
        </p:nvSpPr>
        <p:spPr>
          <a:xfrm>
            <a:off x="489408" y="3994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pressione atmosferica e i venti</a:t>
            </a:r>
            <a:endParaRPr lang="it-IT" sz="4000" b="1" dirty="0">
              <a:solidFill>
                <a:srgbClr val="6B4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1E59D20-5FB7-406E-F4DB-C27CCA56F614}"/>
              </a:ext>
            </a:extLst>
          </p:cNvPr>
          <p:cNvSpPr txBox="1">
            <a:spLocks/>
          </p:cNvSpPr>
          <p:nvPr/>
        </p:nvSpPr>
        <p:spPr>
          <a:xfrm>
            <a:off x="579363" y="1680647"/>
            <a:ext cx="7863180" cy="5112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pressione atmosferica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la forza esercitata dai gas atmosferici su una determinata area della superficie.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misurare la pressione atmosferica si utilizza uno strumento chiamato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barometro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L’unità di misura della pressione è l’</a:t>
            </a:r>
            <a:r>
              <a:rPr lang="it-IT" sz="1800" b="1" dirty="0" err="1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ettopascal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(hPa).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pressione atmosferica varia sulla superficie terrestre in base a diversi fattori: i principali sono 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altitudine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umidità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l’aria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riscalda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 espande e la sua densità diminuisce generando un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 di pressione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Quando l’aria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raffredda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subisce una contrazione e la sua densità aumenta generando un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 della pressione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Anche 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umidità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 un ruolo determinante: l’aria secca ha pressione maggiore rispetto all’aria umida.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sono correnti d’aria che si muovono sempre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aree ad alta pressione verso aree a bassa pressione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aree ad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 pressione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associate al bel tempo e sono chiamate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anticicloni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le aree 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bassa pressione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legate al tempo perturbato e sono definite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cicloni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1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953312E4-CEDB-6C79-CCCD-9572ABA4FFFE}"/>
              </a:ext>
            </a:extLst>
          </p:cNvPr>
          <p:cNvSpPr txBox="1">
            <a:spLocks/>
          </p:cNvSpPr>
          <p:nvPr/>
        </p:nvSpPr>
        <p:spPr>
          <a:xfrm>
            <a:off x="489408" y="399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temperatura dell’aria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FE5914F-DFB7-7108-FA44-BF8BECCA4745}"/>
              </a:ext>
            </a:extLst>
          </p:cNvPr>
          <p:cNvSpPr txBox="1">
            <a:spLocks/>
          </p:cNvSpPr>
          <p:nvPr/>
        </p:nvSpPr>
        <p:spPr>
          <a:xfrm>
            <a:off x="489408" y="1654808"/>
            <a:ext cx="5659651" cy="158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Sole è la fonte della maggior parte dell’energia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giunge sulla Terra attraversando l’atmosfera.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Salendo, l’aria diventa più fresca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nella troposfera,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ogni kilometro di altezza la temperatura diminuisce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media di circa 6,5 °C.</a:t>
            </a:r>
          </a:p>
        </p:txBody>
      </p:sp>
      <p:pic>
        <p:nvPicPr>
          <p:cNvPr id="11" name="Immagine 10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6CDE6BEC-B1ED-3B04-4492-B0644FFC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89" y="1374138"/>
            <a:ext cx="5188449" cy="48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7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19CA207-5AA8-B78B-B74A-17F8E975D232}"/>
              </a:ext>
            </a:extLst>
          </p:cNvPr>
          <p:cNvSpPr txBox="1">
            <a:spLocks/>
          </p:cNvSpPr>
          <p:nvPr/>
        </p:nvSpPr>
        <p:spPr>
          <a:xfrm>
            <a:off x="489408" y="399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L’umidità dell’aria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B531298-740B-84FF-1A6A-B20FD2B6295B}"/>
              </a:ext>
            </a:extLst>
          </p:cNvPr>
          <p:cNvSpPr txBox="1">
            <a:spLocks/>
          </p:cNvSpPr>
          <p:nvPr/>
        </p:nvSpPr>
        <p:spPr>
          <a:xfrm>
            <a:off x="489408" y="1654808"/>
            <a:ext cx="6199491" cy="4553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umidità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la quantità di vapore acqueo presente nell’aria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varia in base a diversi fattori, tra cui il più rilevante è la temperatura.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nell’aria è presente una quantità sufficiente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vapore acqueo per la condensazione, l’aria si dice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umidità assoluta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la quantità totale di vapore acqueo contenuta in un dato volume di aria.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umidità relativa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esprime come la percentuale di acqua contenuta nell’aria rispetto alla quantità massima di acqua che l’aria può contenere a una determinata temperatura. L’umidità relativa si misura con uno strumento chiamato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igrometro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Quando la temperatura diminuisce, il vapore in eccesso assume la forma di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rugiada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di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temperatura alla quale l’aria è satura e forma la condensa è detto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punto di rugiada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Immagine 10" descr="Immagine che contiene Umidità, goccia, rugiada, acqua&#10;&#10;Descrizione generata automaticamente">
            <a:extLst>
              <a:ext uri="{FF2B5EF4-FFF2-40B4-BE49-F238E27FC236}">
                <a16:creationId xmlns:a16="http://schemas.microsoft.com/office/drawing/2014/main" id="{B407F8B4-1180-EE15-D0A0-7AF676338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13" y="4200441"/>
            <a:ext cx="4673600" cy="1737360"/>
          </a:xfrm>
          <a:prstGeom prst="rect">
            <a:avLst/>
          </a:prstGeom>
        </p:spPr>
      </p:pic>
      <p:pic>
        <p:nvPicPr>
          <p:cNvPr id="13" name="Immagine 12" descr="Immagine che contiene puntina&#10;&#10;Descrizione generata automaticamente">
            <a:extLst>
              <a:ext uri="{FF2B5EF4-FFF2-40B4-BE49-F238E27FC236}">
                <a16:creationId xmlns:a16="http://schemas.microsoft.com/office/drawing/2014/main" id="{CCB99A3E-4C7E-2AA2-D55D-F812D6EBF9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3"/>
          <a:stretch/>
        </p:blipFill>
        <p:spPr>
          <a:xfrm>
            <a:off x="6688899" y="1656270"/>
            <a:ext cx="2487667" cy="2372400"/>
          </a:xfrm>
          <a:prstGeom prst="rect">
            <a:avLst/>
          </a:prstGeom>
        </p:spPr>
      </p:pic>
      <p:pic>
        <p:nvPicPr>
          <p:cNvPr id="15" name="Immagine 14" descr="Immagine che contiene puntina&#10;&#10;Descrizione generata automaticamente">
            <a:extLst>
              <a:ext uri="{FF2B5EF4-FFF2-40B4-BE49-F238E27FC236}">
                <a16:creationId xmlns:a16="http://schemas.microsoft.com/office/drawing/2014/main" id="{32B13BE5-ABE4-A0E7-863B-BAFEFDBAA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3"/>
          <a:stretch/>
        </p:blipFill>
        <p:spPr>
          <a:xfrm>
            <a:off x="9221413" y="1654808"/>
            <a:ext cx="2489200" cy="23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5152D7C-E063-B586-A81C-B4D27392043A}"/>
              </a:ext>
            </a:extLst>
          </p:cNvPr>
          <p:cNvSpPr txBox="1">
            <a:spLocks/>
          </p:cNvSpPr>
          <p:nvPr/>
        </p:nvSpPr>
        <p:spPr>
          <a:xfrm>
            <a:off x="489408" y="399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L’umidità dell’aria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8BA921D-8984-0F85-E496-313CCCAFE37A}"/>
              </a:ext>
            </a:extLst>
          </p:cNvPr>
          <p:cNvSpPr txBox="1">
            <a:spLocks/>
          </p:cNvSpPr>
          <p:nvPr/>
        </p:nvSpPr>
        <p:spPr>
          <a:xfrm>
            <a:off x="489408" y="1654808"/>
            <a:ext cx="3659080" cy="387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nuvole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formano quando l’aria umida viene sollevata e raffreddata; sono classificate per forma e altezza. I principali tipi di nuvole sono: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cirri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nembi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Spesso le nuvole si trovano in combinazioni dei quattro tipi citati qui sopra: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nembostrati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cumulonembi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stratocumuli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Immagine 9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1E717043-3FF3-1D98-B88A-E038D42B9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94" y="1657588"/>
            <a:ext cx="7254240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67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01F99E-2A08-4EFD-A17B-BA4D8B5071CE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customXml/itemProps2.xml><?xml version="1.0" encoding="utf-8"?>
<ds:datastoreItem xmlns:ds="http://schemas.openxmlformats.org/officeDocument/2006/customXml" ds:itemID="{F1643287-8167-48A5-A04F-713FB406AE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BABDC-C7AE-43EE-B220-69E6735EC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933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Le quattro «sfere» terrestri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19</cp:revision>
  <dcterms:created xsi:type="dcterms:W3CDTF">2024-03-15T11:47:05Z</dcterms:created>
  <dcterms:modified xsi:type="dcterms:W3CDTF">2024-05-06T12:54:04Z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