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87" r:id="rId7"/>
    <p:sldId id="288" r:id="rId8"/>
    <p:sldId id="266" r:id="rId9"/>
    <p:sldId id="289" r:id="rId10"/>
    <p:sldId id="290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9C9F0A-1967-4322-94E3-CEA0D746F801}" v="5" dt="2024-03-25T13:48:26.041"/>
    <p1510:client id="{E3476C99-952B-41D2-A2B0-D5EE87DB3606}" v="23" dt="2024-03-26T11:18:42.843"/>
    <p1510:client id="{F6F108DA-4397-4AE7-89BB-E31D70682FCD}" v="1" dt="2024-03-26T12:48:23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2" d="100"/>
          <a:sy n="102" d="100"/>
        </p:scale>
        <p:origin x="1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mela Giglio" userId="7679140d-bd07-413c-9776-149d801d25e1" providerId="ADAL" clId="{3B8E424F-B56E-4BC6-832E-E9434B2EDDAF}"/>
    <pc:docChg chg="undo custSel addSld delSld modSld">
      <pc:chgData name="Carmela Giglio" userId="7679140d-bd07-413c-9776-149d801d25e1" providerId="ADAL" clId="{3B8E424F-B56E-4BC6-832E-E9434B2EDDAF}" dt="2024-03-19T13:35:48.527" v="357" actId="14100"/>
      <pc:docMkLst>
        <pc:docMk/>
      </pc:docMkLst>
      <pc:sldChg chg="modSp mod">
        <pc:chgData name="Carmela Giglio" userId="7679140d-bd07-413c-9776-149d801d25e1" providerId="ADAL" clId="{3B8E424F-B56E-4BC6-832E-E9434B2EDDAF}" dt="2024-03-19T11:28:16.696" v="20" actId="20577"/>
        <pc:sldMkLst>
          <pc:docMk/>
          <pc:sldMk cId="594806665" sldId="256"/>
        </pc:sldMkLst>
        <pc:spChg chg="mod">
          <ac:chgData name="Carmela Giglio" userId="7679140d-bd07-413c-9776-149d801d25e1" providerId="ADAL" clId="{3B8E424F-B56E-4BC6-832E-E9434B2EDDAF}" dt="2024-03-19T11:28:16.696" v="20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3B8E424F-B56E-4BC6-832E-E9434B2EDDAF}" dt="2024-03-19T11:44:24.653" v="207" actId="14100"/>
        <pc:sldMkLst>
          <pc:docMk/>
          <pc:sldMk cId="2711129071" sldId="257"/>
        </pc:sldMkLst>
        <pc:spChg chg="mod">
          <ac:chgData name="Carmela Giglio" userId="7679140d-bd07-413c-9776-149d801d25e1" providerId="ADAL" clId="{3B8E424F-B56E-4BC6-832E-E9434B2EDDAF}" dt="2024-03-19T11:34:06.132" v="33" actId="20577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3B8E424F-B56E-4BC6-832E-E9434B2EDDAF}" dt="2024-03-19T11:44:24.653" v="207" actId="14100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3B8E424F-B56E-4BC6-832E-E9434B2EDDAF}" dt="2024-03-19T11:35:43.652" v="98" actId="20577"/>
          <ac:spMkLst>
            <pc:docMk/>
            <pc:sldMk cId="2711129071" sldId="257"/>
            <ac:spMk id="4" creationId="{BDCE6C7E-36D5-1B0C-AE7F-7286A49B757A}"/>
          </ac:spMkLst>
        </pc:spChg>
        <pc:spChg chg="del">
          <ac:chgData name="Carmela Giglio" userId="7679140d-bd07-413c-9776-149d801d25e1" providerId="ADAL" clId="{3B8E424F-B56E-4BC6-832E-E9434B2EDDAF}" dt="2024-03-19T11:35:31.784" v="92" actId="478"/>
          <ac:spMkLst>
            <pc:docMk/>
            <pc:sldMk cId="2711129071" sldId="257"/>
            <ac:spMk id="5" creationId="{625B88BB-CDA6-E4CC-64C3-0D2611428026}"/>
          </ac:spMkLst>
        </pc:spChg>
        <pc:picChg chg="del">
          <ac:chgData name="Carmela Giglio" userId="7679140d-bd07-413c-9776-149d801d25e1" providerId="ADAL" clId="{3B8E424F-B56E-4BC6-832E-E9434B2EDDAF}" dt="2024-03-19T11:35:40.804" v="94" actId="478"/>
          <ac:picMkLst>
            <pc:docMk/>
            <pc:sldMk cId="2711129071" sldId="257"/>
            <ac:picMk id="6" creationId="{76EDA55E-3B2B-3B69-7065-1ACD24F75D57}"/>
          </ac:picMkLst>
        </pc:picChg>
        <pc:picChg chg="add mod">
          <ac:chgData name="Carmela Giglio" userId="7679140d-bd07-413c-9776-149d801d25e1" providerId="ADAL" clId="{3B8E424F-B56E-4BC6-832E-E9434B2EDDAF}" dt="2024-03-19T11:35:45.545" v="100" actId="1076"/>
          <ac:picMkLst>
            <pc:docMk/>
            <pc:sldMk cId="2711129071" sldId="257"/>
            <ac:picMk id="8" creationId="{E014E1DB-50CC-1231-76D1-0ABF0635B572}"/>
          </ac:picMkLst>
        </pc:picChg>
        <pc:picChg chg="del">
          <ac:chgData name="Carmela Giglio" userId="7679140d-bd07-413c-9776-149d801d25e1" providerId="ADAL" clId="{3B8E424F-B56E-4BC6-832E-E9434B2EDDAF}" dt="2024-03-19T11:35:41.162" v="95" actId="478"/>
          <ac:picMkLst>
            <pc:docMk/>
            <pc:sldMk cId="2711129071" sldId="257"/>
            <ac:picMk id="9" creationId="{708F4179-AE8C-213A-634E-B855F6DBAE9E}"/>
          </ac:picMkLst>
        </pc:picChg>
        <pc:picChg chg="del">
          <ac:chgData name="Carmela Giglio" userId="7679140d-bd07-413c-9776-149d801d25e1" providerId="ADAL" clId="{3B8E424F-B56E-4BC6-832E-E9434B2EDDAF}" dt="2024-03-19T11:35:40.362" v="93" actId="478"/>
          <ac:picMkLst>
            <pc:docMk/>
            <pc:sldMk cId="2711129071" sldId="257"/>
            <ac:picMk id="10" creationId="{D7226DA2-5AB4-4A43-4849-F44FB8DBF728}"/>
          </ac:picMkLst>
        </pc:picChg>
      </pc:sldChg>
      <pc:sldChg chg="addSp delSp modSp mod">
        <pc:chgData name="Carmela Giglio" userId="7679140d-bd07-413c-9776-149d801d25e1" providerId="ADAL" clId="{3B8E424F-B56E-4BC6-832E-E9434B2EDDAF}" dt="2024-03-19T11:48:34.628" v="316" actId="14100"/>
        <pc:sldMkLst>
          <pc:docMk/>
          <pc:sldMk cId="1925262827" sldId="266"/>
        </pc:sldMkLst>
        <pc:spChg chg="mod">
          <ac:chgData name="Carmela Giglio" userId="7679140d-bd07-413c-9776-149d801d25e1" providerId="ADAL" clId="{3B8E424F-B56E-4BC6-832E-E9434B2EDDAF}" dt="2024-03-19T11:36:06.837" v="152" actId="1076"/>
          <ac:spMkLst>
            <pc:docMk/>
            <pc:sldMk cId="1925262827" sldId="266"/>
            <ac:spMk id="2" creationId="{72994B8C-D513-9506-040A-538333E2333B}"/>
          </ac:spMkLst>
        </pc:spChg>
        <pc:spChg chg="mod">
          <ac:chgData name="Carmela Giglio" userId="7679140d-bd07-413c-9776-149d801d25e1" providerId="ADAL" clId="{3B8E424F-B56E-4BC6-832E-E9434B2EDDAF}" dt="2024-03-19T11:48:34.628" v="316" actId="14100"/>
          <ac:spMkLst>
            <pc:docMk/>
            <pc:sldMk cId="1925262827" sldId="266"/>
            <ac:spMk id="3" creationId="{625B88BB-CDA6-E4CC-64C3-0D2611428026}"/>
          </ac:spMkLst>
        </pc:spChg>
        <pc:spChg chg="mod">
          <ac:chgData name="Carmela Giglio" userId="7679140d-bd07-413c-9776-149d801d25e1" providerId="ADAL" clId="{3B8E424F-B56E-4BC6-832E-E9434B2EDDAF}" dt="2024-03-19T11:40:59.486" v="165" actId="20577"/>
          <ac:spMkLst>
            <pc:docMk/>
            <pc:sldMk cId="1925262827" sldId="266"/>
            <ac:spMk id="4" creationId="{BDCE6C7E-36D5-1B0C-AE7F-7286A49B757A}"/>
          </ac:spMkLst>
        </pc:spChg>
        <pc:picChg chg="add mod">
          <ac:chgData name="Carmela Giglio" userId="7679140d-bd07-413c-9776-149d801d25e1" providerId="ADAL" clId="{3B8E424F-B56E-4BC6-832E-E9434B2EDDAF}" dt="2024-03-19T11:48:21.919" v="314" actId="1076"/>
          <ac:picMkLst>
            <pc:docMk/>
            <pc:sldMk cId="1925262827" sldId="266"/>
            <ac:picMk id="6" creationId="{F95546DD-3E72-15DC-B1FA-BFE0081A6BD5}"/>
          </ac:picMkLst>
        </pc:picChg>
        <pc:picChg chg="del">
          <ac:chgData name="Carmela Giglio" userId="7679140d-bd07-413c-9776-149d801d25e1" providerId="ADAL" clId="{3B8E424F-B56E-4BC6-832E-E9434B2EDDAF}" dt="2024-03-19T11:40:27.123" v="154" actId="478"/>
          <ac:picMkLst>
            <pc:docMk/>
            <pc:sldMk cId="1925262827" sldId="266"/>
            <ac:picMk id="7" creationId="{0100AB61-A231-F143-5DF2-DE43E6BDD22A}"/>
          </ac:picMkLst>
        </pc:picChg>
        <pc:picChg chg="del">
          <ac:chgData name="Carmela Giglio" userId="7679140d-bd07-413c-9776-149d801d25e1" providerId="ADAL" clId="{3B8E424F-B56E-4BC6-832E-E9434B2EDDAF}" dt="2024-03-19T11:40:27.598" v="155" actId="478"/>
          <ac:picMkLst>
            <pc:docMk/>
            <pc:sldMk cId="1925262827" sldId="266"/>
            <ac:picMk id="9" creationId="{697D3524-0368-2B3D-2090-1449C6FD5DC5}"/>
          </ac:picMkLst>
        </pc:picChg>
      </pc:sldChg>
      <pc:sldChg chg="add del">
        <pc:chgData name="Carmela Giglio" userId="7679140d-bd07-413c-9776-149d801d25e1" providerId="ADAL" clId="{3B8E424F-B56E-4BC6-832E-E9434B2EDDAF}" dt="2024-03-19T11:41:22.906" v="168" actId="47"/>
        <pc:sldMkLst>
          <pc:docMk/>
          <pc:sldMk cId="626066383" sldId="267"/>
        </pc:sldMkLst>
      </pc:sldChg>
      <pc:sldChg chg="addSp delSp modSp add mod">
        <pc:chgData name="Carmela Giglio" userId="7679140d-bd07-413c-9776-149d801d25e1" providerId="ADAL" clId="{3B8E424F-B56E-4BC6-832E-E9434B2EDDAF}" dt="2024-03-19T13:35:48.527" v="357" actId="14100"/>
        <pc:sldMkLst>
          <pc:docMk/>
          <pc:sldMk cId="2391139959" sldId="267"/>
        </pc:sldMkLst>
        <pc:spChg chg="mod">
          <ac:chgData name="Carmela Giglio" userId="7679140d-bd07-413c-9776-149d801d25e1" providerId="ADAL" clId="{3B8E424F-B56E-4BC6-832E-E9434B2EDDAF}" dt="2024-03-19T13:35:48.527" v="357" actId="14100"/>
          <ac:spMkLst>
            <pc:docMk/>
            <pc:sldMk cId="2391139959" sldId="267"/>
            <ac:spMk id="3" creationId="{625B88BB-CDA6-E4CC-64C3-0D2611428026}"/>
          </ac:spMkLst>
        </pc:spChg>
        <pc:picChg chg="del">
          <ac:chgData name="Carmela Giglio" userId="7679140d-bd07-413c-9776-149d801d25e1" providerId="ADAL" clId="{3B8E424F-B56E-4BC6-832E-E9434B2EDDAF}" dt="2024-03-19T11:42:45.772" v="201" actId="478"/>
          <ac:picMkLst>
            <pc:docMk/>
            <pc:sldMk cId="2391139959" sldId="267"/>
            <ac:picMk id="6" creationId="{F95546DD-3E72-15DC-B1FA-BFE0081A6BD5}"/>
          </ac:picMkLst>
        </pc:picChg>
        <pc:picChg chg="add mod modCrop">
          <ac:chgData name="Carmela Giglio" userId="7679140d-bd07-413c-9776-149d801d25e1" providerId="ADAL" clId="{3B8E424F-B56E-4BC6-832E-E9434B2EDDAF}" dt="2024-03-19T13:23:56.016" v="352" actId="732"/>
          <ac:picMkLst>
            <pc:docMk/>
            <pc:sldMk cId="2391139959" sldId="267"/>
            <ac:picMk id="7" creationId="{B89B0239-FAAB-3F73-61B5-2869420227EF}"/>
          </ac:picMkLst>
        </pc:picChg>
      </pc:sldChg>
      <pc:sldChg chg="del">
        <pc:chgData name="Carmela Giglio" userId="7679140d-bd07-413c-9776-149d801d25e1" providerId="ADAL" clId="{3B8E424F-B56E-4BC6-832E-E9434B2EDDAF}" dt="2024-03-19T11:40:28.979" v="156" actId="47"/>
        <pc:sldMkLst>
          <pc:docMk/>
          <pc:sldMk cId="3846122482" sldId="267"/>
        </pc:sldMkLst>
      </pc:sldChg>
      <pc:sldChg chg="addSp delSp modSp add mod">
        <pc:chgData name="Carmela Giglio" userId="7679140d-bd07-413c-9776-149d801d25e1" providerId="ADAL" clId="{3B8E424F-B56E-4BC6-832E-E9434B2EDDAF}" dt="2024-03-19T11:51:57.771" v="329" actId="1076"/>
        <pc:sldMkLst>
          <pc:docMk/>
          <pc:sldMk cId="1265472603" sldId="268"/>
        </pc:sldMkLst>
        <pc:spChg chg="mod">
          <ac:chgData name="Carmela Giglio" userId="7679140d-bd07-413c-9776-149d801d25e1" providerId="ADAL" clId="{3B8E424F-B56E-4BC6-832E-E9434B2EDDAF}" dt="2024-03-19T11:49:16.475" v="327" actId="313"/>
          <ac:spMkLst>
            <pc:docMk/>
            <pc:sldMk cId="1265472603" sldId="268"/>
            <ac:spMk id="3" creationId="{625B88BB-CDA6-E4CC-64C3-0D2611428026}"/>
          </ac:spMkLst>
        </pc:spChg>
        <pc:spChg chg="mod">
          <ac:chgData name="Carmela Giglio" userId="7679140d-bd07-413c-9776-149d801d25e1" providerId="ADAL" clId="{3B8E424F-B56E-4BC6-832E-E9434B2EDDAF}" dt="2024-03-19T11:42:15.131" v="187" actId="20577"/>
          <ac:spMkLst>
            <pc:docMk/>
            <pc:sldMk cId="1265472603" sldId="268"/>
            <ac:spMk id="4" creationId="{BDCE6C7E-36D5-1B0C-AE7F-7286A49B757A}"/>
          </ac:spMkLst>
        </pc:spChg>
        <pc:picChg chg="del">
          <ac:chgData name="Carmela Giglio" userId="7679140d-bd07-413c-9776-149d801d25e1" providerId="ADAL" clId="{3B8E424F-B56E-4BC6-832E-E9434B2EDDAF}" dt="2024-03-19T11:41:42.236" v="174" actId="478"/>
          <ac:picMkLst>
            <pc:docMk/>
            <pc:sldMk cId="1265472603" sldId="268"/>
            <ac:picMk id="6" creationId="{F95546DD-3E72-15DC-B1FA-BFE0081A6BD5}"/>
          </ac:picMkLst>
        </pc:picChg>
        <pc:picChg chg="add mod">
          <ac:chgData name="Carmela Giglio" userId="7679140d-bd07-413c-9776-149d801d25e1" providerId="ADAL" clId="{3B8E424F-B56E-4BC6-832E-E9434B2EDDAF}" dt="2024-03-19T11:51:57.166" v="328" actId="1076"/>
          <ac:picMkLst>
            <pc:docMk/>
            <pc:sldMk cId="1265472603" sldId="268"/>
            <ac:picMk id="7" creationId="{E2197ABC-5F8C-0298-E0D9-3FDE2C5ACA6A}"/>
          </ac:picMkLst>
        </pc:picChg>
        <pc:picChg chg="add mod">
          <ac:chgData name="Carmela Giglio" userId="7679140d-bd07-413c-9776-149d801d25e1" providerId="ADAL" clId="{3B8E424F-B56E-4BC6-832E-E9434B2EDDAF}" dt="2024-03-19T11:51:57.771" v="329" actId="1076"/>
          <ac:picMkLst>
            <pc:docMk/>
            <pc:sldMk cId="1265472603" sldId="268"/>
            <ac:picMk id="9" creationId="{5447D9F4-6FA1-74D8-A4F7-E8F9B57CA726}"/>
          </ac:picMkLst>
        </pc:picChg>
      </pc:sldChg>
      <pc:sldChg chg="del">
        <pc:chgData name="Carmela Giglio" userId="7679140d-bd07-413c-9776-149d801d25e1" providerId="ADAL" clId="{3B8E424F-B56E-4BC6-832E-E9434B2EDDAF}" dt="2024-03-19T11:40:29.852" v="157" actId="47"/>
        <pc:sldMkLst>
          <pc:docMk/>
          <pc:sldMk cId="4072706857" sldId="268"/>
        </pc:sldMkLst>
      </pc:sldChg>
      <pc:sldChg chg="del">
        <pc:chgData name="Carmela Giglio" userId="7679140d-bd07-413c-9776-149d801d25e1" providerId="ADAL" clId="{3B8E424F-B56E-4BC6-832E-E9434B2EDDAF}" dt="2024-03-19T11:40:30.667" v="158" actId="47"/>
        <pc:sldMkLst>
          <pc:docMk/>
          <pc:sldMk cId="1557792996" sldId="269"/>
        </pc:sldMkLst>
      </pc:sldChg>
      <pc:sldChg chg="del">
        <pc:chgData name="Carmela Giglio" userId="7679140d-bd07-413c-9776-149d801d25e1" providerId="ADAL" clId="{3B8E424F-B56E-4BC6-832E-E9434B2EDDAF}" dt="2024-03-19T11:40:31.655" v="159" actId="47"/>
        <pc:sldMkLst>
          <pc:docMk/>
          <pc:sldMk cId="3169634771" sldId="270"/>
        </pc:sldMkLst>
      </pc:sldChg>
    </pc:docChg>
  </pc:docChgLst>
  <pc:docChgLst>
    <pc:chgData name="Carmela Giglio" userId="7679140d-bd07-413c-9776-149d801d25e1" providerId="ADAL" clId="{5017F2FB-EAC1-42DC-9928-8EED67F27466}"/>
    <pc:docChg chg="undo custSel addSld delSld modSld">
      <pc:chgData name="Carmela Giglio" userId="7679140d-bd07-413c-9776-149d801d25e1" providerId="ADAL" clId="{5017F2FB-EAC1-42DC-9928-8EED67F27466}" dt="2024-03-19T09:00:23.834" v="1548" actId="20577"/>
      <pc:docMkLst>
        <pc:docMk/>
      </pc:docMkLst>
      <pc:sldChg chg="modSp mod">
        <pc:chgData name="Carmela Giglio" userId="7679140d-bd07-413c-9776-149d801d25e1" providerId="ADAL" clId="{5017F2FB-EAC1-42DC-9928-8EED67F27466}" dt="2024-03-18T14:27:27.064" v="11" actId="20577"/>
        <pc:sldMkLst>
          <pc:docMk/>
          <pc:sldMk cId="594806665" sldId="256"/>
        </pc:sldMkLst>
        <pc:spChg chg="mod">
          <ac:chgData name="Carmela Giglio" userId="7679140d-bd07-413c-9776-149d801d25e1" providerId="ADAL" clId="{5017F2FB-EAC1-42DC-9928-8EED67F27466}" dt="2024-03-18T14:27:27.064" v="11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5017F2FB-EAC1-42DC-9928-8EED67F27466}" dt="2024-03-19T08:42:01.818" v="1413" actId="1076"/>
        <pc:sldMkLst>
          <pc:docMk/>
          <pc:sldMk cId="2711129071" sldId="257"/>
        </pc:sldMkLst>
        <pc:spChg chg="mod">
          <ac:chgData name="Carmela Giglio" userId="7679140d-bd07-413c-9776-149d801d25e1" providerId="ADAL" clId="{5017F2FB-EAC1-42DC-9928-8EED67F27466}" dt="2024-03-18T14:28:09.761" v="32" actId="14100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5017F2FB-EAC1-42DC-9928-8EED67F27466}" dt="2024-03-18T14:39:55.444" v="253" actId="113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5017F2FB-EAC1-42DC-9928-8EED67F27466}" dt="2024-03-18T14:40:14.112" v="257" actId="20577"/>
          <ac:spMkLst>
            <pc:docMk/>
            <pc:sldMk cId="2711129071" sldId="257"/>
            <ac:spMk id="4" creationId="{BDCE6C7E-36D5-1B0C-AE7F-7286A49B757A}"/>
          </ac:spMkLst>
        </pc:spChg>
        <pc:picChg chg="add mod modCrop">
          <ac:chgData name="Carmela Giglio" userId="7679140d-bd07-413c-9776-149d801d25e1" providerId="ADAL" clId="{5017F2FB-EAC1-42DC-9928-8EED67F27466}" dt="2024-03-19T08:42:01.818" v="1413" actId="1076"/>
          <ac:picMkLst>
            <pc:docMk/>
            <pc:sldMk cId="2711129071" sldId="257"/>
            <ac:picMk id="6" creationId="{5BD35634-E8A2-A865-0DF5-1D0451FDF931}"/>
          </ac:picMkLst>
        </pc:picChg>
        <pc:picChg chg="del">
          <ac:chgData name="Carmela Giglio" userId="7679140d-bd07-413c-9776-149d801d25e1" providerId="ADAL" clId="{5017F2FB-EAC1-42DC-9928-8EED67F27466}" dt="2024-03-18T14:40:11.150" v="254" actId="478"/>
          <ac:picMkLst>
            <pc:docMk/>
            <pc:sldMk cId="2711129071" sldId="257"/>
            <ac:picMk id="7" creationId="{57F0EE9E-5E8C-D1FB-3537-4B719F045E5C}"/>
          </ac:picMkLst>
        </pc:picChg>
      </pc:sldChg>
      <pc:sldChg chg="addSp delSp modSp mod">
        <pc:chgData name="Carmela Giglio" userId="7679140d-bd07-413c-9776-149d801d25e1" providerId="ADAL" clId="{5017F2FB-EAC1-42DC-9928-8EED67F27466}" dt="2024-03-19T08:44:31.067" v="1462" actId="20577"/>
        <pc:sldMkLst>
          <pc:docMk/>
          <pc:sldMk cId="2643181577" sldId="258"/>
        </pc:sldMkLst>
        <pc:spChg chg="mod">
          <ac:chgData name="Carmela Giglio" userId="7679140d-bd07-413c-9776-149d801d25e1" providerId="ADAL" clId="{5017F2FB-EAC1-42DC-9928-8EED67F27466}" dt="2024-03-18T15:39:51.009" v="703" actId="20577"/>
          <ac:spMkLst>
            <pc:docMk/>
            <pc:sldMk cId="2643181577" sldId="258"/>
            <ac:spMk id="2" creationId="{72994B8C-D513-9506-040A-538333E2333B}"/>
          </ac:spMkLst>
        </pc:spChg>
        <pc:spChg chg="mod">
          <ac:chgData name="Carmela Giglio" userId="7679140d-bd07-413c-9776-149d801d25e1" providerId="ADAL" clId="{5017F2FB-EAC1-42DC-9928-8EED67F27466}" dt="2024-03-19T08:44:31.067" v="1462" actId="20577"/>
          <ac:spMkLst>
            <pc:docMk/>
            <pc:sldMk cId="2643181577" sldId="258"/>
            <ac:spMk id="3" creationId="{625B88BB-CDA6-E4CC-64C3-0D2611428026}"/>
          </ac:spMkLst>
        </pc:spChg>
        <pc:spChg chg="mod">
          <ac:chgData name="Carmela Giglio" userId="7679140d-bd07-413c-9776-149d801d25e1" providerId="ADAL" clId="{5017F2FB-EAC1-42DC-9928-8EED67F27466}" dt="2024-03-18T16:00:00.797" v="765" actId="14100"/>
          <ac:spMkLst>
            <pc:docMk/>
            <pc:sldMk cId="2643181577" sldId="258"/>
            <ac:spMk id="4" creationId="{BDCE6C7E-36D5-1B0C-AE7F-7286A49B757A}"/>
          </ac:spMkLst>
        </pc:spChg>
        <pc:spChg chg="add mod">
          <ac:chgData name="Carmela Giglio" userId="7679140d-bd07-413c-9776-149d801d25e1" providerId="ADAL" clId="{5017F2FB-EAC1-42DC-9928-8EED67F27466}" dt="2024-03-18T16:01:19.619" v="796" actId="1076"/>
          <ac:spMkLst>
            <pc:docMk/>
            <pc:sldMk cId="2643181577" sldId="258"/>
            <ac:spMk id="10" creationId="{FE6662E2-7C36-32FB-26B8-2EA778310745}"/>
          </ac:spMkLst>
        </pc:spChg>
        <pc:picChg chg="add del mod">
          <ac:chgData name="Carmela Giglio" userId="7679140d-bd07-413c-9776-149d801d25e1" providerId="ADAL" clId="{5017F2FB-EAC1-42DC-9928-8EED67F27466}" dt="2024-03-18T15:45:43.276" v="747" actId="478"/>
          <ac:picMkLst>
            <pc:docMk/>
            <pc:sldMk cId="2643181577" sldId="258"/>
            <ac:picMk id="6" creationId="{DEC79932-0115-C7DD-8702-B23D071B2253}"/>
          </ac:picMkLst>
        </pc:picChg>
        <pc:picChg chg="add mod">
          <ac:chgData name="Carmela Giglio" userId="7679140d-bd07-413c-9776-149d801d25e1" providerId="ADAL" clId="{5017F2FB-EAC1-42DC-9928-8EED67F27466}" dt="2024-03-18T16:00:45.001" v="786" actId="1076"/>
          <ac:picMkLst>
            <pc:docMk/>
            <pc:sldMk cId="2643181577" sldId="258"/>
            <ac:picMk id="8" creationId="{35FF849E-9392-513E-A815-E2B6DF2B046C}"/>
          </ac:picMkLst>
        </pc:picChg>
        <pc:picChg chg="del">
          <ac:chgData name="Carmela Giglio" userId="7679140d-bd07-413c-9776-149d801d25e1" providerId="ADAL" clId="{5017F2FB-EAC1-42DC-9928-8EED67F27466}" dt="2024-03-18T15:31:08" v="564" actId="478"/>
          <ac:picMkLst>
            <pc:docMk/>
            <pc:sldMk cId="2643181577" sldId="258"/>
            <ac:picMk id="11" creationId="{C39DE2BB-6D35-F0BC-5BAD-18E2A15F2F04}"/>
          </ac:picMkLst>
        </pc:picChg>
      </pc:sldChg>
      <pc:sldChg chg="addSp delSp modSp mod">
        <pc:chgData name="Carmela Giglio" userId="7679140d-bd07-413c-9776-149d801d25e1" providerId="ADAL" clId="{5017F2FB-EAC1-42DC-9928-8EED67F27466}" dt="2024-03-19T08:42:24.061" v="1417" actId="20577"/>
        <pc:sldMkLst>
          <pc:docMk/>
          <pc:sldMk cId="2998653309" sldId="259"/>
        </pc:sldMkLst>
        <pc:spChg chg="mod">
          <ac:chgData name="Carmela Giglio" userId="7679140d-bd07-413c-9776-149d801d25e1" providerId="ADAL" clId="{5017F2FB-EAC1-42DC-9928-8EED67F27466}" dt="2024-03-18T14:50:30.880" v="269" actId="20577"/>
          <ac:spMkLst>
            <pc:docMk/>
            <pc:sldMk cId="2998653309" sldId="259"/>
            <ac:spMk id="2" creationId="{72994B8C-D513-9506-040A-538333E2333B}"/>
          </ac:spMkLst>
        </pc:spChg>
        <pc:spChg chg="mod">
          <ac:chgData name="Carmela Giglio" userId="7679140d-bd07-413c-9776-149d801d25e1" providerId="ADAL" clId="{5017F2FB-EAC1-42DC-9928-8EED67F27466}" dt="2024-03-19T08:42:24.061" v="1417" actId="20577"/>
          <ac:spMkLst>
            <pc:docMk/>
            <pc:sldMk cId="2998653309" sldId="259"/>
            <ac:spMk id="3" creationId="{625B88BB-CDA6-E4CC-64C3-0D2611428026}"/>
          </ac:spMkLst>
        </pc:spChg>
        <pc:spChg chg="mod">
          <ac:chgData name="Carmela Giglio" userId="7679140d-bd07-413c-9776-149d801d25e1" providerId="ADAL" clId="{5017F2FB-EAC1-42DC-9928-8EED67F27466}" dt="2024-03-18T14:58:36.456" v="367" actId="20577"/>
          <ac:spMkLst>
            <pc:docMk/>
            <pc:sldMk cId="2998653309" sldId="259"/>
            <ac:spMk id="4" creationId="{BDCE6C7E-36D5-1B0C-AE7F-7286A49B757A}"/>
          </ac:spMkLst>
        </pc:spChg>
        <pc:picChg chg="del">
          <ac:chgData name="Carmela Giglio" userId="7679140d-bd07-413c-9776-149d801d25e1" providerId="ADAL" clId="{5017F2FB-EAC1-42DC-9928-8EED67F27466}" dt="2024-03-18T14:58:13.107" v="361" actId="478"/>
          <ac:picMkLst>
            <pc:docMk/>
            <pc:sldMk cId="2998653309" sldId="259"/>
            <ac:picMk id="6" creationId="{C0F80B9A-BF43-14E8-3197-4E8FE95B69A5}"/>
          </ac:picMkLst>
        </pc:picChg>
        <pc:picChg chg="add mod">
          <ac:chgData name="Carmela Giglio" userId="7679140d-bd07-413c-9776-149d801d25e1" providerId="ADAL" clId="{5017F2FB-EAC1-42DC-9928-8EED67F27466}" dt="2024-03-18T15:01:34.075" v="420" actId="1076"/>
          <ac:picMkLst>
            <pc:docMk/>
            <pc:sldMk cId="2998653309" sldId="259"/>
            <ac:picMk id="7" creationId="{C5E271CD-F21D-0BD1-4BFD-462923F86926}"/>
          </ac:picMkLst>
        </pc:picChg>
      </pc:sldChg>
      <pc:sldChg chg="del">
        <pc:chgData name="Carmela Giglio" userId="7679140d-bd07-413c-9776-149d801d25e1" providerId="ADAL" clId="{5017F2FB-EAC1-42DC-9928-8EED67F27466}" dt="2024-03-18T16:01:49.157" v="828" actId="47"/>
        <pc:sldMkLst>
          <pc:docMk/>
          <pc:sldMk cId="1724038889" sldId="260"/>
        </pc:sldMkLst>
      </pc:sldChg>
      <pc:sldChg chg="addSp delSp modSp mod">
        <pc:chgData name="Carmela Giglio" userId="7679140d-bd07-413c-9776-149d801d25e1" providerId="ADAL" clId="{5017F2FB-EAC1-42DC-9928-8EED67F27466}" dt="2024-03-19T08:50:18.883" v="1544" actId="20577"/>
        <pc:sldMkLst>
          <pc:docMk/>
          <pc:sldMk cId="2720199620" sldId="261"/>
        </pc:sldMkLst>
        <pc:spChg chg="mod">
          <ac:chgData name="Carmela Giglio" userId="7679140d-bd07-413c-9776-149d801d25e1" providerId="ADAL" clId="{5017F2FB-EAC1-42DC-9928-8EED67F27466}" dt="2024-03-18T16:30:13.821" v="1269" actId="20577"/>
          <ac:spMkLst>
            <pc:docMk/>
            <pc:sldMk cId="2720199620" sldId="261"/>
            <ac:spMk id="2" creationId="{72994B8C-D513-9506-040A-538333E2333B}"/>
          </ac:spMkLst>
        </pc:spChg>
        <pc:spChg chg="mod">
          <ac:chgData name="Carmela Giglio" userId="7679140d-bd07-413c-9776-149d801d25e1" providerId="ADAL" clId="{5017F2FB-EAC1-42DC-9928-8EED67F27466}" dt="2024-03-19T08:50:18.883" v="1544" actId="20577"/>
          <ac:spMkLst>
            <pc:docMk/>
            <pc:sldMk cId="2720199620" sldId="261"/>
            <ac:spMk id="3" creationId="{625B88BB-CDA6-E4CC-64C3-0D2611428026}"/>
          </ac:spMkLst>
        </pc:spChg>
        <pc:spChg chg="mod">
          <ac:chgData name="Carmela Giglio" userId="7679140d-bd07-413c-9776-149d801d25e1" providerId="ADAL" clId="{5017F2FB-EAC1-42DC-9928-8EED67F27466}" dt="2024-03-18T16:53:37.402" v="1340" actId="20577"/>
          <ac:spMkLst>
            <pc:docMk/>
            <pc:sldMk cId="2720199620" sldId="261"/>
            <ac:spMk id="4" creationId="{BDCE6C7E-36D5-1B0C-AE7F-7286A49B757A}"/>
          </ac:spMkLst>
        </pc:spChg>
        <pc:picChg chg="add del mod">
          <ac:chgData name="Carmela Giglio" userId="7679140d-bd07-413c-9776-149d801d25e1" providerId="ADAL" clId="{5017F2FB-EAC1-42DC-9928-8EED67F27466}" dt="2024-03-18T16:49:22.757" v="1311" actId="478"/>
          <ac:picMkLst>
            <pc:docMk/>
            <pc:sldMk cId="2720199620" sldId="261"/>
            <ac:picMk id="6" creationId="{677283BF-EC56-3977-06ED-23DC8894431D}"/>
          </ac:picMkLst>
        </pc:picChg>
        <pc:picChg chg="del">
          <ac:chgData name="Carmela Giglio" userId="7679140d-bd07-413c-9776-149d801d25e1" providerId="ADAL" clId="{5017F2FB-EAC1-42DC-9928-8EED67F27466}" dt="2024-03-18T16:33:37.976" v="1270" actId="478"/>
          <ac:picMkLst>
            <pc:docMk/>
            <pc:sldMk cId="2720199620" sldId="261"/>
            <ac:picMk id="7" creationId="{C71A6210-B692-B606-25A0-EC1FA300A052}"/>
          </ac:picMkLst>
        </pc:picChg>
        <pc:picChg chg="add del mod">
          <ac:chgData name="Carmela Giglio" userId="7679140d-bd07-413c-9776-149d801d25e1" providerId="ADAL" clId="{5017F2FB-EAC1-42DC-9928-8EED67F27466}" dt="2024-03-18T16:53:26.030" v="1336" actId="478"/>
          <ac:picMkLst>
            <pc:docMk/>
            <pc:sldMk cId="2720199620" sldId="261"/>
            <ac:picMk id="9" creationId="{296BBDF8-95B4-E752-2211-717A8E11C7E1}"/>
          </ac:picMkLst>
        </pc:picChg>
        <pc:picChg chg="add del">
          <ac:chgData name="Carmela Giglio" userId="7679140d-bd07-413c-9776-149d801d25e1" providerId="ADAL" clId="{5017F2FB-EAC1-42DC-9928-8EED67F27466}" dt="2024-03-18T16:53:25.189" v="1335" actId="22"/>
          <ac:picMkLst>
            <pc:docMk/>
            <pc:sldMk cId="2720199620" sldId="261"/>
            <ac:picMk id="11" creationId="{092EEC83-CE68-DB9B-74B8-E94EDB8A4575}"/>
          </ac:picMkLst>
        </pc:picChg>
      </pc:sldChg>
      <pc:sldChg chg="addSp delSp modSp mod">
        <pc:chgData name="Carmela Giglio" userId="7679140d-bd07-413c-9776-149d801d25e1" providerId="ADAL" clId="{5017F2FB-EAC1-42DC-9928-8EED67F27466}" dt="2024-03-19T08:43:53.304" v="1442" actId="20577"/>
        <pc:sldMkLst>
          <pc:docMk/>
          <pc:sldMk cId="1621562585" sldId="262"/>
        </pc:sldMkLst>
        <pc:spChg chg="mod">
          <ac:chgData name="Carmela Giglio" userId="7679140d-bd07-413c-9776-149d801d25e1" providerId="ADAL" clId="{5017F2FB-EAC1-42DC-9928-8EED67F27466}" dt="2024-03-18T15:03:12.330" v="477" actId="20577"/>
          <ac:spMkLst>
            <pc:docMk/>
            <pc:sldMk cId="1621562585" sldId="262"/>
            <ac:spMk id="2" creationId="{72994B8C-D513-9506-040A-538333E2333B}"/>
          </ac:spMkLst>
        </pc:spChg>
        <pc:spChg chg="mod">
          <ac:chgData name="Carmela Giglio" userId="7679140d-bd07-413c-9776-149d801d25e1" providerId="ADAL" clId="{5017F2FB-EAC1-42DC-9928-8EED67F27466}" dt="2024-03-19T08:43:53.304" v="1442" actId="20577"/>
          <ac:spMkLst>
            <pc:docMk/>
            <pc:sldMk cId="1621562585" sldId="262"/>
            <ac:spMk id="3" creationId="{625B88BB-CDA6-E4CC-64C3-0D2611428026}"/>
          </ac:spMkLst>
        </pc:spChg>
        <pc:spChg chg="mod">
          <ac:chgData name="Carmela Giglio" userId="7679140d-bd07-413c-9776-149d801d25e1" providerId="ADAL" clId="{5017F2FB-EAC1-42DC-9928-8EED67F27466}" dt="2024-03-18T15:27:39.350" v="483" actId="20577"/>
          <ac:spMkLst>
            <pc:docMk/>
            <pc:sldMk cId="1621562585" sldId="262"/>
            <ac:spMk id="4" creationId="{BDCE6C7E-36D5-1B0C-AE7F-7286A49B757A}"/>
          </ac:spMkLst>
        </pc:spChg>
        <pc:picChg chg="add mod">
          <ac:chgData name="Carmela Giglio" userId="7679140d-bd07-413c-9776-149d801d25e1" providerId="ADAL" clId="{5017F2FB-EAC1-42DC-9928-8EED67F27466}" dt="2024-03-18T15:29:56.980" v="551" actId="1076"/>
          <ac:picMkLst>
            <pc:docMk/>
            <pc:sldMk cId="1621562585" sldId="262"/>
            <ac:picMk id="6" creationId="{ABC863A0-ACCD-AFDA-F8C3-772510BC8D59}"/>
          </ac:picMkLst>
        </pc:picChg>
        <pc:picChg chg="add del">
          <ac:chgData name="Carmela Giglio" userId="7679140d-bd07-413c-9776-149d801d25e1" providerId="ADAL" clId="{5017F2FB-EAC1-42DC-9928-8EED67F27466}" dt="2024-03-18T15:27:49.515" v="487" actId="478"/>
          <ac:picMkLst>
            <pc:docMk/>
            <pc:sldMk cId="1621562585" sldId="262"/>
            <ac:picMk id="8" creationId="{4964A34D-82F0-7EF1-E37C-BD5967133D0B}"/>
          </ac:picMkLst>
        </pc:picChg>
        <pc:picChg chg="del">
          <ac:chgData name="Carmela Giglio" userId="7679140d-bd07-413c-9776-149d801d25e1" providerId="ADAL" clId="{5017F2FB-EAC1-42DC-9928-8EED67F27466}" dt="2024-03-18T15:27:18.925" v="479" actId="478"/>
          <ac:picMkLst>
            <pc:docMk/>
            <pc:sldMk cId="1621562585" sldId="262"/>
            <ac:picMk id="9" creationId="{F2806B4D-4E92-9363-8FDE-4A228B69BC70}"/>
          </ac:picMkLst>
        </pc:picChg>
      </pc:sldChg>
      <pc:sldChg chg="addSp delSp modSp add mod">
        <pc:chgData name="Carmela Giglio" userId="7679140d-bd07-413c-9776-149d801d25e1" providerId="ADAL" clId="{5017F2FB-EAC1-42DC-9928-8EED67F27466}" dt="2024-03-19T08:50:02.319" v="1541" actId="113"/>
        <pc:sldMkLst>
          <pc:docMk/>
          <pc:sldMk cId="906054586" sldId="263"/>
        </pc:sldMkLst>
        <pc:spChg chg="mod">
          <ac:chgData name="Carmela Giglio" userId="7679140d-bd07-413c-9776-149d801d25e1" providerId="ADAL" clId="{5017F2FB-EAC1-42DC-9928-8EED67F27466}" dt="2024-03-18T16:01:46.665" v="827" actId="20577"/>
          <ac:spMkLst>
            <pc:docMk/>
            <pc:sldMk cId="906054586" sldId="263"/>
            <ac:spMk id="2" creationId="{72994B8C-D513-9506-040A-538333E2333B}"/>
          </ac:spMkLst>
        </pc:spChg>
        <pc:spChg chg="mod">
          <ac:chgData name="Carmela Giglio" userId="7679140d-bd07-413c-9776-149d801d25e1" providerId="ADAL" clId="{5017F2FB-EAC1-42DC-9928-8EED67F27466}" dt="2024-03-19T08:50:02.319" v="1541" actId="113"/>
          <ac:spMkLst>
            <pc:docMk/>
            <pc:sldMk cId="906054586" sldId="263"/>
            <ac:spMk id="3" creationId="{625B88BB-CDA6-E4CC-64C3-0D2611428026}"/>
          </ac:spMkLst>
        </pc:spChg>
        <pc:spChg chg="mod">
          <ac:chgData name="Carmela Giglio" userId="7679140d-bd07-413c-9776-149d801d25e1" providerId="ADAL" clId="{5017F2FB-EAC1-42DC-9928-8EED67F27466}" dt="2024-03-18T16:04:42.952" v="837" actId="20577"/>
          <ac:spMkLst>
            <pc:docMk/>
            <pc:sldMk cId="906054586" sldId="263"/>
            <ac:spMk id="4" creationId="{BDCE6C7E-36D5-1B0C-AE7F-7286A49B757A}"/>
          </ac:spMkLst>
        </pc:spChg>
        <pc:spChg chg="add del mod">
          <ac:chgData name="Carmela Giglio" userId="7679140d-bd07-413c-9776-149d801d25e1" providerId="ADAL" clId="{5017F2FB-EAC1-42DC-9928-8EED67F27466}" dt="2024-03-18T16:28:45.205" v="1232" actId="478"/>
          <ac:spMkLst>
            <pc:docMk/>
            <pc:sldMk cId="906054586" sldId="263"/>
            <ac:spMk id="9" creationId="{D710402C-5DEA-1406-F5B5-A4B21D724421}"/>
          </ac:spMkLst>
        </pc:spChg>
        <pc:spChg chg="del mod">
          <ac:chgData name="Carmela Giglio" userId="7679140d-bd07-413c-9776-149d801d25e1" providerId="ADAL" clId="{5017F2FB-EAC1-42DC-9928-8EED67F27466}" dt="2024-03-18T16:04:37.649" v="832" actId="478"/>
          <ac:spMkLst>
            <pc:docMk/>
            <pc:sldMk cId="906054586" sldId="263"/>
            <ac:spMk id="10" creationId="{FE6662E2-7C36-32FB-26B8-2EA778310745}"/>
          </ac:spMkLst>
        </pc:spChg>
        <pc:picChg chg="add mod">
          <ac:chgData name="Carmela Giglio" userId="7679140d-bd07-413c-9776-149d801d25e1" providerId="ADAL" clId="{5017F2FB-EAC1-42DC-9928-8EED67F27466}" dt="2024-03-18T16:21:29.204" v="1196" actId="14100"/>
          <ac:picMkLst>
            <pc:docMk/>
            <pc:sldMk cId="906054586" sldId="263"/>
            <ac:picMk id="6" creationId="{24B31899-18A5-C652-5C01-29F4AD8B279D}"/>
          </ac:picMkLst>
        </pc:picChg>
        <pc:picChg chg="del">
          <ac:chgData name="Carmela Giglio" userId="7679140d-bd07-413c-9776-149d801d25e1" providerId="ADAL" clId="{5017F2FB-EAC1-42DC-9928-8EED67F27466}" dt="2024-03-18T16:04:36.852" v="830" actId="478"/>
          <ac:picMkLst>
            <pc:docMk/>
            <pc:sldMk cId="906054586" sldId="263"/>
            <ac:picMk id="8" creationId="{35FF849E-9392-513E-A815-E2B6DF2B046C}"/>
          </ac:picMkLst>
        </pc:picChg>
      </pc:sldChg>
      <pc:sldChg chg="addSp delSp modSp add mod">
        <pc:chgData name="Carmela Giglio" userId="7679140d-bd07-413c-9776-149d801d25e1" providerId="ADAL" clId="{5017F2FB-EAC1-42DC-9928-8EED67F27466}" dt="2024-03-19T09:00:23.834" v="1548" actId="20577"/>
        <pc:sldMkLst>
          <pc:docMk/>
          <pc:sldMk cId="1114795815" sldId="264"/>
        </pc:sldMkLst>
        <pc:spChg chg="mod">
          <ac:chgData name="Carmela Giglio" userId="7679140d-bd07-413c-9776-149d801d25e1" providerId="ADAL" clId="{5017F2FB-EAC1-42DC-9928-8EED67F27466}" dt="2024-03-18T16:53:58.186" v="1369" actId="20577"/>
          <ac:spMkLst>
            <pc:docMk/>
            <pc:sldMk cId="1114795815" sldId="264"/>
            <ac:spMk id="2" creationId="{72994B8C-D513-9506-040A-538333E2333B}"/>
          </ac:spMkLst>
        </pc:spChg>
        <pc:spChg chg="mod">
          <ac:chgData name="Carmela Giglio" userId="7679140d-bd07-413c-9776-149d801d25e1" providerId="ADAL" clId="{5017F2FB-EAC1-42DC-9928-8EED67F27466}" dt="2024-03-19T09:00:23.834" v="1548" actId="20577"/>
          <ac:spMkLst>
            <pc:docMk/>
            <pc:sldMk cId="1114795815" sldId="264"/>
            <ac:spMk id="3" creationId="{625B88BB-CDA6-E4CC-64C3-0D2611428026}"/>
          </ac:spMkLst>
        </pc:spChg>
        <pc:spChg chg="mod">
          <ac:chgData name="Carmela Giglio" userId="7679140d-bd07-413c-9776-149d801d25e1" providerId="ADAL" clId="{5017F2FB-EAC1-42DC-9928-8EED67F27466}" dt="2024-03-18T16:55:03.437" v="1386" actId="20577"/>
          <ac:spMkLst>
            <pc:docMk/>
            <pc:sldMk cId="1114795815" sldId="264"/>
            <ac:spMk id="4" creationId="{BDCE6C7E-36D5-1B0C-AE7F-7286A49B757A}"/>
          </ac:spMkLst>
        </pc:spChg>
        <pc:picChg chg="add mod">
          <ac:chgData name="Carmela Giglio" userId="7679140d-bd07-413c-9776-149d801d25e1" providerId="ADAL" clId="{5017F2FB-EAC1-42DC-9928-8EED67F27466}" dt="2024-03-18T16:54:59.042" v="1380" actId="1076"/>
          <ac:picMkLst>
            <pc:docMk/>
            <pc:sldMk cId="1114795815" sldId="264"/>
            <ac:picMk id="6" creationId="{B698C2A0-DD89-86E0-E437-C531E0DFCD8F}"/>
          </ac:picMkLst>
        </pc:picChg>
        <pc:picChg chg="add mod">
          <ac:chgData name="Carmela Giglio" userId="7679140d-bd07-413c-9776-149d801d25e1" providerId="ADAL" clId="{5017F2FB-EAC1-42DC-9928-8EED67F27466}" dt="2024-03-18T16:55:00.819" v="1382" actId="1076"/>
          <ac:picMkLst>
            <pc:docMk/>
            <pc:sldMk cId="1114795815" sldId="264"/>
            <ac:picMk id="8" creationId="{B832EED0-1C44-3CF8-F7C1-BC956C615952}"/>
          </ac:picMkLst>
        </pc:picChg>
        <pc:picChg chg="del">
          <ac:chgData name="Carmela Giglio" userId="7679140d-bd07-413c-9776-149d801d25e1" providerId="ADAL" clId="{5017F2FB-EAC1-42DC-9928-8EED67F27466}" dt="2024-03-18T16:53:44.034" v="1342" actId="478"/>
          <ac:picMkLst>
            <pc:docMk/>
            <pc:sldMk cId="1114795815" sldId="264"/>
            <ac:picMk id="9" creationId="{296BBDF8-95B4-E752-2211-717A8E11C7E1}"/>
          </ac:picMkLst>
        </pc:picChg>
      </pc:sldChg>
    </pc:docChg>
  </pc:docChgLst>
  <pc:docChgLst>
    <pc:chgData name="Carmela Giglio" userId="7679140d-bd07-413c-9776-149d801d25e1" providerId="ADAL" clId="{E3476C99-952B-41D2-A2B0-D5EE87DB3606}"/>
    <pc:docChg chg="undo custSel addSld delSld modSld sldOrd">
      <pc:chgData name="Carmela Giglio" userId="7679140d-bd07-413c-9776-149d801d25e1" providerId="ADAL" clId="{E3476C99-952B-41D2-A2B0-D5EE87DB3606}" dt="2024-03-26T11:19:48.987" v="1173" actId="47"/>
      <pc:docMkLst>
        <pc:docMk/>
      </pc:docMkLst>
      <pc:sldChg chg="modSp mod">
        <pc:chgData name="Carmela Giglio" userId="7679140d-bd07-413c-9776-149d801d25e1" providerId="ADAL" clId="{E3476C99-952B-41D2-A2B0-D5EE87DB3606}" dt="2024-03-25T14:15:32.545" v="15" actId="20577"/>
        <pc:sldMkLst>
          <pc:docMk/>
          <pc:sldMk cId="594806665" sldId="256"/>
        </pc:sldMkLst>
        <pc:spChg chg="mod">
          <ac:chgData name="Carmela Giglio" userId="7679140d-bd07-413c-9776-149d801d25e1" providerId="ADAL" clId="{E3476C99-952B-41D2-A2B0-D5EE87DB3606}" dt="2024-03-25T14:15:32.545" v="15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E3476C99-952B-41D2-A2B0-D5EE87DB3606}" dt="2024-03-25T14:49:11.566" v="108" actId="20577"/>
        <pc:sldMkLst>
          <pc:docMk/>
          <pc:sldMk cId="2711129071" sldId="257"/>
        </pc:sldMkLst>
        <pc:spChg chg="mod">
          <ac:chgData name="Carmela Giglio" userId="7679140d-bd07-413c-9776-149d801d25e1" providerId="ADAL" clId="{E3476C99-952B-41D2-A2B0-D5EE87DB3606}" dt="2024-03-25T14:44:48.938" v="43" actId="1076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E3476C99-952B-41D2-A2B0-D5EE87DB3606}" dt="2024-03-25T14:49:05.356" v="104" actId="14100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E3476C99-952B-41D2-A2B0-D5EE87DB3606}" dt="2024-03-25T14:49:11.566" v="108" actId="20577"/>
          <ac:spMkLst>
            <pc:docMk/>
            <pc:sldMk cId="2711129071" sldId="257"/>
            <ac:spMk id="4" creationId="{BDCE6C7E-36D5-1B0C-AE7F-7286A49B757A}"/>
          </ac:spMkLst>
        </pc:spChg>
        <pc:picChg chg="add mod">
          <ac:chgData name="Carmela Giglio" userId="7679140d-bd07-413c-9776-149d801d25e1" providerId="ADAL" clId="{E3476C99-952B-41D2-A2B0-D5EE87DB3606}" dt="2024-03-25T14:49:06.224" v="105" actId="1076"/>
          <ac:picMkLst>
            <pc:docMk/>
            <pc:sldMk cId="2711129071" sldId="257"/>
            <ac:picMk id="6" creationId="{E8CFF634-C53E-5EB5-0EAC-15A21F43D2DE}"/>
          </ac:picMkLst>
        </pc:picChg>
        <pc:picChg chg="del">
          <ac:chgData name="Carmela Giglio" userId="7679140d-bd07-413c-9776-149d801d25e1" providerId="ADAL" clId="{E3476C99-952B-41D2-A2B0-D5EE87DB3606}" dt="2024-03-25T14:42:25.689" v="34" actId="478"/>
          <ac:picMkLst>
            <pc:docMk/>
            <pc:sldMk cId="2711129071" sldId="257"/>
            <ac:picMk id="7" creationId="{64348BB7-D8B0-2549-9F81-6A29214E4DFE}"/>
          </ac:picMkLst>
        </pc:picChg>
      </pc:sldChg>
      <pc:sldChg chg="addSp delSp modSp mod">
        <pc:chgData name="Carmela Giglio" userId="7679140d-bd07-413c-9776-149d801d25e1" providerId="ADAL" clId="{E3476C99-952B-41D2-A2B0-D5EE87DB3606}" dt="2024-03-26T09:30:40.532" v="324" actId="1076"/>
        <pc:sldMkLst>
          <pc:docMk/>
          <pc:sldMk cId="1925262827" sldId="266"/>
        </pc:sldMkLst>
        <pc:spChg chg="mod">
          <ac:chgData name="Carmela Giglio" userId="7679140d-bd07-413c-9776-149d801d25e1" providerId="ADAL" clId="{E3476C99-952B-41D2-A2B0-D5EE87DB3606}" dt="2024-03-26T09:28:41.936" v="263" actId="1076"/>
          <ac:spMkLst>
            <pc:docMk/>
            <pc:sldMk cId="1925262827" sldId="266"/>
            <ac:spMk id="2" creationId="{72994B8C-D513-9506-040A-538333E2333B}"/>
          </ac:spMkLst>
        </pc:spChg>
        <pc:spChg chg="mod">
          <ac:chgData name="Carmela Giglio" userId="7679140d-bd07-413c-9776-149d801d25e1" providerId="ADAL" clId="{E3476C99-952B-41D2-A2B0-D5EE87DB3606}" dt="2024-03-26T09:30:40.532" v="324" actId="1076"/>
          <ac:spMkLst>
            <pc:docMk/>
            <pc:sldMk cId="1925262827" sldId="266"/>
            <ac:spMk id="3" creationId="{625B88BB-CDA6-E4CC-64C3-0D2611428026}"/>
          </ac:spMkLst>
        </pc:spChg>
        <pc:spChg chg="mod">
          <ac:chgData name="Carmela Giglio" userId="7679140d-bd07-413c-9776-149d801d25e1" providerId="ADAL" clId="{E3476C99-952B-41D2-A2B0-D5EE87DB3606}" dt="2024-03-26T09:27:01.793" v="248" actId="20577"/>
          <ac:spMkLst>
            <pc:docMk/>
            <pc:sldMk cId="1925262827" sldId="266"/>
            <ac:spMk id="4" creationId="{BDCE6C7E-36D5-1B0C-AE7F-7286A49B757A}"/>
          </ac:spMkLst>
        </pc:spChg>
        <pc:spChg chg="add mod">
          <ac:chgData name="Carmela Giglio" userId="7679140d-bd07-413c-9776-149d801d25e1" providerId="ADAL" clId="{E3476C99-952B-41D2-A2B0-D5EE87DB3606}" dt="2024-03-26T09:29:54.372" v="300" actId="1076"/>
          <ac:spMkLst>
            <pc:docMk/>
            <pc:sldMk cId="1925262827" sldId="266"/>
            <ac:spMk id="8" creationId="{9B8EFCA2-F9D7-65F7-E662-A534653A68F1}"/>
          </ac:spMkLst>
        </pc:spChg>
        <pc:picChg chg="add mod">
          <ac:chgData name="Carmela Giglio" userId="7679140d-bd07-413c-9776-149d801d25e1" providerId="ADAL" clId="{E3476C99-952B-41D2-A2B0-D5EE87DB3606}" dt="2024-03-26T09:30:08.499" v="301" actId="1076"/>
          <ac:picMkLst>
            <pc:docMk/>
            <pc:sldMk cId="1925262827" sldId="266"/>
            <ac:picMk id="6" creationId="{1D7989CA-BA38-917D-7789-16E07D496975}"/>
          </ac:picMkLst>
        </pc:picChg>
        <pc:picChg chg="del">
          <ac:chgData name="Carmela Giglio" userId="7679140d-bd07-413c-9776-149d801d25e1" providerId="ADAL" clId="{E3476C99-952B-41D2-A2B0-D5EE87DB3606}" dt="2024-03-25T16:30:55.140" v="155" actId="478"/>
          <ac:picMkLst>
            <pc:docMk/>
            <pc:sldMk cId="1925262827" sldId="266"/>
            <ac:picMk id="11" creationId="{EF74DE03-572C-95DA-25A3-08CDC7F3592D}"/>
          </ac:picMkLst>
        </pc:picChg>
      </pc:sldChg>
      <pc:sldChg chg="addSp delSp modSp del mod">
        <pc:chgData name="Carmela Giglio" userId="7679140d-bd07-413c-9776-149d801d25e1" providerId="ADAL" clId="{E3476C99-952B-41D2-A2B0-D5EE87DB3606}" dt="2024-03-26T11:19:48.987" v="1173" actId="47"/>
        <pc:sldMkLst>
          <pc:docMk/>
          <pc:sldMk cId="2168428142" sldId="269"/>
        </pc:sldMkLst>
        <pc:spChg chg="mod">
          <ac:chgData name="Carmela Giglio" userId="7679140d-bd07-413c-9776-149d801d25e1" providerId="ADAL" clId="{E3476C99-952B-41D2-A2B0-D5EE87DB3606}" dt="2024-03-26T10:38:05.465" v="626" actId="20577"/>
          <ac:spMkLst>
            <pc:docMk/>
            <pc:sldMk cId="2168428142" sldId="269"/>
            <ac:spMk id="2" creationId="{72994B8C-D513-9506-040A-538333E2333B}"/>
          </ac:spMkLst>
        </pc:spChg>
        <pc:spChg chg="mod">
          <ac:chgData name="Carmela Giglio" userId="7679140d-bd07-413c-9776-149d801d25e1" providerId="ADAL" clId="{E3476C99-952B-41D2-A2B0-D5EE87DB3606}" dt="2024-03-26T10:40:01.338" v="760" actId="20577"/>
          <ac:spMkLst>
            <pc:docMk/>
            <pc:sldMk cId="2168428142" sldId="269"/>
            <ac:spMk id="3" creationId="{625B88BB-CDA6-E4CC-64C3-0D2611428026}"/>
          </ac:spMkLst>
        </pc:spChg>
        <pc:spChg chg="mod">
          <ac:chgData name="Carmela Giglio" userId="7679140d-bd07-413c-9776-149d801d25e1" providerId="ADAL" clId="{E3476C99-952B-41D2-A2B0-D5EE87DB3606}" dt="2024-03-26T10:38:30.718" v="632" actId="20577"/>
          <ac:spMkLst>
            <pc:docMk/>
            <pc:sldMk cId="2168428142" sldId="269"/>
            <ac:spMk id="4" creationId="{BDCE6C7E-36D5-1B0C-AE7F-7286A49B757A}"/>
          </ac:spMkLst>
        </pc:spChg>
        <pc:picChg chg="add mod">
          <ac:chgData name="Carmela Giglio" userId="7679140d-bd07-413c-9776-149d801d25e1" providerId="ADAL" clId="{E3476C99-952B-41D2-A2B0-D5EE87DB3606}" dt="2024-03-26T10:39:37.165" v="708" actId="1076"/>
          <ac:picMkLst>
            <pc:docMk/>
            <pc:sldMk cId="2168428142" sldId="269"/>
            <ac:picMk id="6" creationId="{D1BF258B-C9CA-BB0F-54B1-734E73B6831D}"/>
          </ac:picMkLst>
        </pc:picChg>
        <pc:picChg chg="del">
          <ac:chgData name="Carmela Giglio" userId="7679140d-bd07-413c-9776-149d801d25e1" providerId="ADAL" clId="{E3476C99-952B-41D2-A2B0-D5EE87DB3606}" dt="2024-03-26T10:38:27.717" v="628" actId="478"/>
          <ac:picMkLst>
            <pc:docMk/>
            <pc:sldMk cId="2168428142" sldId="269"/>
            <ac:picMk id="7" creationId="{F13810CC-0897-E5C5-E125-BCD42EECC66C}"/>
          </ac:picMkLst>
        </pc:picChg>
      </pc:sldChg>
      <pc:sldChg chg="del">
        <pc:chgData name="Carmela Giglio" userId="7679140d-bd07-413c-9776-149d801d25e1" providerId="ADAL" clId="{E3476C99-952B-41D2-A2B0-D5EE87DB3606}" dt="2024-03-26T10:40:21.890" v="763" actId="47"/>
        <pc:sldMkLst>
          <pc:docMk/>
          <pc:sldMk cId="94526407" sldId="270"/>
        </pc:sldMkLst>
      </pc:sldChg>
      <pc:sldChg chg="del">
        <pc:chgData name="Carmela Giglio" userId="7679140d-bd07-413c-9776-149d801d25e1" providerId="ADAL" clId="{E3476C99-952B-41D2-A2B0-D5EE87DB3606}" dt="2024-03-26T10:59:26.650" v="811" actId="47"/>
        <pc:sldMkLst>
          <pc:docMk/>
          <pc:sldMk cId="2415792619" sldId="271"/>
        </pc:sldMkLst>
      </pc:sldChg>
      <pc:sldChg chg="del">
        <pc:chgData name="Carmela Giglio" userId="7679140d-bd07-413c-9776-149d801d25e1" providerId="ADAL" clId="{E3476C99-952B-41D2-A2B0-D5EE87DB3606}" dt="2024-03-26T09:44:23.242" v="455" actId="47"/>
        <pc:sldMkLst>
          <pc:docMk/>
          <pc:sldMk cId="3633079814" sldId="278"/>
        </pc:sldMkLst>
      </pc:sldChg>
      <pc:sldChg chg="del">
        <pc:chgData name="Carmela Giglio" userId="7679140d-bd07-413c-9776-149d801d25e1" providerId="ADAL" clId="{E3476C99-952B-41D2-A2B0-D5EE87DB3606}" dt="2024-03-26T10:59:24.754" v="810" actId="47"/>
        <pc:sldMkLst>
          <pc:docMk/>
          <pc:sldMk cId="1386516249" sldId="279"/>
        </pc:sldMkLst>
      </pc:sldChg>
      <pc:sldChg chg="del">
        <pc:chgData name="Carmela Giglio" userId="7679140d-bd07-413c-9776-149d801d25e1" providerId="ADAL" clId="{E3476C99-952B-41D2-A2B0-D5EE87DB3606}" dt="2024-03-26T10:59:27.659" v="812" actId="47"/>
        <pc:sldMkLst>
          <pc:docMk/>
          <pc:sldMk cId="2939037698" sldId="280"/>
        </pc:sldMkLst>
      </pc:sldChg>
      <pc:sldChg chg="del">
        <pc:chgData name="Carmela Giglio" userId="7679140d-bd07-413c-9776-149d801d25e1" providerId="ADAL" clId="{E3476C99-952B-41D2-A2B0-D5EE87DB3606}" dt="2024-03-26T10:59:28.278" v="813" actId="47"/>
        <pc:sldMkLst>
          <pc:docMk/>
          <pc:sldMk cId="3554865384" sldId="281"/>
        </pc:sldMkLst>
      </pc:sldChg>
      <pc:sldChg chg="addSp delSp modSp add mod">
        <pc:chgData name="Carmela Giglio" userId="7679140d-bd07-413c-9776-149d801d25e1" providerId="ADAL" clId="{E3476C99-952B-41D2-A2B0-D5EE87DB3606}" dt="2024-03-26T09:44:07.887" v="454" actId="1076"/>
        <pc:sldMkLst>
          <pc:docMk/>
          <pc:sldMk cId="967114138" sldId="282"/>
        </pc:sldMkLst>
        <pc:spChg chg="mod">
          <ac:chgData name="Carmela Giglio" userId="7679140d-bd07-413c-9776-149d801d25e1" providerId="ADAL" clId="{E3476C99-952B-41D2-A2B0-D5EE87DB3606}" dt="2024-03-26T09:28:07.429" v="260" actId="20577"/>
          <ac:spMkLst>
            <pc:docMk/>
            <pc:sldMk cId="967114138" sldId="282"/>
            <ac:spMk id="2" creationId="{72994B8C-D513-9506-040A-538333E2333B}"/>
          </ac:spMkLst>
        </pc:spChg>
        <pc:spChg chg="mod">
          <ac:chgData name="Carmela Giglio" userId="7679140d-bd07-413c-9776-149d801d25e1" providerId="ADAL" clId="{E3476C99-952B-41D2-A2B0-D5EE87DB3606}" dt="2024-03-26T09:44:06.317" v="453" actId="14100"/>
          <ac:spMkLst>
            <pc:docMk/>
            <pc:sldMk cId="967114138" sldId="282"/>
            <ac:spMk id="3" creationId="{625B88BB-CDA6-E4CC-64C3-0D2611428026}"/>
          </ac:spMkLst>
        </pc:spChg>
        <pc:spChg chg="mod">
          <ac:chgData name="Carmela Giglio" userId="7679140d-bd07-413c-9776-149d801d25e1" providerId="ADAL" clId="{E3476C99-952B-41D2-A2B0-D5EE87DB3606}" dt="2024-03-26T09:43:30.468" v="446" actId="20577"/>
          <ac:spMkLst>
            <pc:docMk/>
            <pc:sldMk cId="967114138" sldId="282"/>
            <ac:spMk id="4" creationId="{BDCE6C7E-36D5-1B0C-AE7F-7286A49B757A}"/>
          </ac:spMkLst>
        </pc:spChg>
        <pc:spChg chg="add mod">
          <ac:chgData name="Carmela Giglio" userId="7679140d-bd07-413c-9776-149d801d25e1" providerId="ADAL" clId="{E3476C99-952B-41D2-A2B0-D5EE87DB3606}" dt="2024-03-26T09:31:30.974" v="358" actId="20577"/>
          <ac:spMkLst>
            <pc:docMk/>
            <pc:sldMk cId="967114138" sldId="282"/>
            <ac:spMk id="5" creationId="{483F5DA1-1C9E-D834-B03F-BCCFC4511BF2}"/>
          </ac:spMkLst>
        </pc:spChg>
        <pc:picChg chg="del">
          <ac:chgData name="Carmela Giglio" userId="7679140d-bd07-413c-9776-149d801d25e1" providerId="ADAL" clId="{E3476C99-952B-41D2-A2B0-D5EE87DB3606}" dt="2024-03-26T09:34:08.139" v="425" actId="478"/>
          <ac:picMkLst>
            <pc:docMk/>
            <pc:sldMk cId="967114138" sldId="282"/>
            <ac:picMk id="6" creationId="{1D7989CA-BA38-917D-7789-16E07D496975}"/>
          </ac:picMkLst>
        </pc:picChg>
        <pc:picChg chg="add del mod">
          <ac:chgData name="Carmela Giglio" userId="7679140d-bd07-413c-9776-149d801d25e1" providerId="ADAL" clId="{E3476C99-952B-41D2-A2B0-D5EE87DB3606}" dt="2024-03-26T09:43:20.916" v="441" actId="478"/>
          <ac:picMkLst>
            <pc:docMk/>
            <pc:sldMk cId="967114138" sldId="282"/>
            <ac:picMk id="8" creationId="{8046210C-0837-1469-8A98-0AD72BF4E7C3}"/>
          </ac:picMkLst>
        </pc:picChg>
        <pc:picChg chg="add mod">
          <ac:chgData name="Carmela Giglio" userId="7679140d-bd07-413c-9776-149d801d25e1" providerId="ADAL" clId="{E3476C99-952B-41D2-A2B0-D5EE87DB3606}" dt="2024-03-26T09:44:07.887" v="454" actId="1076"/>
          <ac:picMkLst>
            <pc:docMk/>
            <pc:sldMk cId="967114138" sldId="282"/>
            <ac:picMk id="10" creationId="{BDB752C2-06CF-998D-E82A-B51D0D0956FA}"/>
          </ac:picMkLst>
        </pc:picChg>
      </pc:sldChg>
      <pc:sldChg chg="addSp delSp modSp add mod ord">
        <pc:chgData name="Carmela Giglio" userId="7679140d-bd07-413c-9776-149d801d25e1" providerId="ADAL" clId="{E3476C99-952B-41D2-A2B0-D5EE87DB3606}" dt="2024-03-26T11:02:54.439" v="881" actId="1076"/>
        <pc:sldMkLst>
          <pc:docMk/>
          <pc:sldMk cId="1275686853" sldId="283"/>
        </pc:sldMkLst>
        <pc:spChg chg="mod">
          <ac:chgData name="Carmela Giglio" userId="7679140d-bd07-413c-9776-149d801d25e1" providerId="ADAL" clId="{E3476C99-952B-41D2-A2B0-D5EE87DB3606}" dt="2024-03-26T10:40:33.639" v="795" actId="20577"/>
          <ac:spMkLst>
            <pc:docMk/>
            <pc:sldMk cId="1275686853" sldId="283"/>
            <ac:spMk id="2" creationId="{72994B8C-D513-9506-040A-538333E2333B}"/>
          </ac:spMkLst>
        </pc:spChg>
        <pc:spChg chg="mod">
          <ac:chgData name="Carmela Giglio" userId="7679140d-bd07-413c-9776-149d801d25e1" providerId="ADAL" clId="{E3476C99-952B-41D2-A2B0-D5EE87DB3606}" dt="2024-03-26T11:02:50.047" v="878" actId="14100"/>
          <ac:spMkLst>
            <pc:docMk/>
            <pc:sldMk cId="1275686853" sldId="283"/>
            <ac:spMk id="3" creationId="{625B88BB-CDA6-E4CC-64C3-0D2611428026}"/>
          </ac:spMkLst>
        </pc:spChg>
        <pc:spChg chg="mod">
          <ac:chgData name="Carmela Giglio" userId="7679140d-bd07-413c-9776-149d801d25e1" providerId="ADAL" clId="{E3476C99-952B-41D2-A2B0-D5EE87DB3606}" dt="2024-03-26T11:00:34.836" v="830" actId="20577"/>
          <ac:spMkLst>
            <pc:docMk/>
            <pc:sldMk cId="1275686853" sldId="283"/>
            <ac:spMk id="4" creationId="{BDCE6C7E-36D5-1B0C-AE7F-7286A49B757A}"/>
          </ac:spMkLst>
        </pc:spChg>
        <pc:spChg chg="del">
          <ac:chgData name="Carmela Giglio" userId="7679140d-bd07-413c-9776-149d801d25e1" providerId="ADAL" clId="{E3476C99-952B-41D2-A2B0-D5EE87DB3606}" dt="2024-03-26T10:32:23.784" v="476" actId="478"/>
          <ac:spMkLst>
            <pc:docMk/>
            <pc:sldMk cId="1275686853" sldId="283"/>
            <ac:spMk id="5" creationId="{483F5DA1-1C9E-D834-B03F-BCCFC4511BF2}"/>
          </ac:spMkLst>
        </pc:spChg>
        <pc:picChg chg="add del mod">
          <ac:chgData name="Carmela Giglio" userId="7679140d-bd07-413c-9776-149d801d25e1" providerId="ADAL" clId="{E3476C99-952B-41D2-A2B0-D5EE87DB3606}" dt="2024-03-26T10:59:05.964" v="807" actId="478"/>
          <ac:picMkLst>
            <pc:docMk/>
            <pc:sldMk cId="1275686853" sldId="283"/>
            <ac:picMk id="7" creationId="{BDFB9E87-1C83-7508-A982-61F4A40BCA88}"/>
          </ac:picMkLst>
        </pc:picChg>
        <pc:picChg chg="add mod">
          <ac:chgData name="Carmela Giglio" userId="7679140d-bd07-413c-9776-149d801d25e1" providerId="ADAL" clId="{E3476C99-952B-41D2-A2B0-D5EE87DB3606}" dt="2024-03-26T11:02:54.439" v="881" actId="1076"/>
          <ac:picMkLst>
            <pc:docMk/>
            <pc:sldMk cId="1275686853" sldId="283"/>
            <ac:picMk id="9" creationId="{F5421512-C691-2B86-249A-D97A43CB1547}"/>
          </ac:picMkLst>
        </pc:picChg>
        <pc:picChg chg="del mod">
          <ac:chgData name="Carmela Giglio" userId="7679140d-bd07-413c-9776-149d801d25e1" providerId="ADAL" clId="{E3476C99-952B-41D2-A2B0-D5EE87DB3606}" dt="2024-03-26T10:33:40.775" v="515" actId="478"/>
          <ac:picMkLst>
            <pc:docMk/>
            <pc:sldMk cId="1275686853" sldId="283"/>
            <ac:picMk id="10" creationId="{BDB752C2-06CF-998D-E82A-B51D0D0956FA}"/>
          </ac:picMkLst>
        </pc:picChg>
      </pc:sldChg>
      <pc:sldChg chg="add">
        <pc:chgData name="Carmela Giglio" userId="7679140d-bd07-413c-9776-149d801d25e1" providerId="ADAL" clId="{E3476C99-952B-41D2-A2B0-D5EE87DB3606}" dt="2024-03-26T10:40:25.846" v="764" actId="2890"/>
        <pc:sldMkLst>
          <pc:docMk/>
          <pc:sldMk cId="1474920887" sldId="284"/>
        </pc:sldMkLst>
      </pc:sldChg>
      <pc:sldChg chg="addSp modSp add mod">
        <pc:chgData name="Carmela Giglio" userId="7679140d-bd07-413c-9776-149d801d25e1" providerId="ADAL" clId="{E3476C99-952B-41D2-A2B0-D5EE87DB3606}" dt="2024-03-26T11:09:47.879" v="939" actId="1076"/>
        <pc:sldMkLst>
          <pc:docMk/>
          <pc:sldMk cId="2397595353" sldId="285"/>
        </pc:sldMkLst>
        <pc:spChg chg="mod">
          <ac:chgData name="Carmela Giglio" userId="7679140d-bd07-413c-9776-149d801d25e1" providerId="ADAL" clId="{E3476C99-952B-41D2-A2B0-D5EE87DB3606}" dt="2024-03-26T11:09:44.359" v="937" actId="14100"/>
          <ac:spMkLst>
            <pc:docMk/>
            <pc:sldMk cId="2397595353" sldId="285"/>
            <ac:spMk id="3" creationId="{625B88BB-CDA6-E4CC-64C3-0D2611428026}"/>
          </ac:spMkLst>
        </pc:spChg>
        <pc:spChg chg="mod">
          <ac:chgData name="Carmela Giglio" userId="7679140d-bd07-413c-9776-149d801d25e1" providerId="ADAL" clId="{E3476C99-952B-41D2-A2B0-D5EE87DB3606}" dt="2024-03-26T11:08:23.845" v="922" actId="20577"/>
          <ac:spMkLst>
            <pc:docMk/>
            <pc:sldMk cId="2397595353" sldId="285"/>
            <ac:spMk id="4" creationId="{BDCE6C7E-36D5-1B0C-AE7F-7286A49B757A}"/>
          </ac:spMkLst>
        </pc:spChg>
        <pc:picChg chg="add mod">
          <ac:chgData name="Carmela Giglio" userId="7679140d-bd07-413c-9776-149d801d25e1" providerId="ADAL" clId="{E3476C99-952B-41D2-A2B0-D5EE87DB3606}" dt="2024-03-26T11:09:46.767" v="938" actId="1076"/>
          <ac:picMkLst>
            <pc:docMk/>
            <pc:sldMk cId="2397595353" sldId="285"/>
            <ac:picMk id="6" creationId="{625985BE-ED63-C0A2-CFAD-B5A88D38BA08}"/>
          </ac:picMkLst>
        </pc:picChg>
        <pc:picChg chg="add mod">
          <ac:chgData name="Carmela Giglio" userId="7679140d-bd07-413c-9776-149d801d25e1" providerId="ADAL" clId="{E3476C99-952B-41D2-A2B0-D5EE87DB3606}" dt="2024-03-26T11:09:47.879" v="939" actId="1076"/>
          <ac:picMkLst>
            <pc:docMk/>
            <pc:sldMk cId="2397595353" sldId="285"/>
            <ac:picMk id="8" creationId="{65A3EBA2-E92B-966F-06F0-A584D90AA0E2}"/>
          </ac:picMkLst>
        </pc:picChg>
      </pc:sldChg>
      <pc:sldChg chg="addSp delSp modSp add mod">
        <pc:chgData name="Carmela Giglio" userId="7679140d-bd07-413c-9776-149d801d25e1" providerId="ADAL" clId="{E3476C99-952B-41D2-A2B0-D5EE87DB3606}" dt="2024-03-26T11:19:29.111" v="1172" actId="1076"/>
        <pc:sldMkLst>
          <pc:docMk/>
          <pc:sldMk cId="1170763213" sldId="286"/>
        </pc:sldMkLst>
        <pc:spChg chg="mod">
          <ac:chgData name="Carmela Giglio" userId="7679140d-bd07-413c-9776-149d801d25e1" providerId="ADAL" clId="{E3476C99-952B-41D2-A2B0-D5EE87DB3606}" dt="2024-03-26T11:01:00.485" v="845" actId="20577"/>
          <ac:spMkLst>
            <pc:docMk/>
            <pc:sldMk cId="1170763213" sldId="286"/>
            <ac:spMk id="2" creationId="{72994B8C-D513-9506-040A-538333E2333B}"/>
          </ac:spMkLst>
        </pc:spChg>
        <pc:spChg chg="del mod">
          <ac:chgData name="Carmela Giglio" userId="7679140d-bd07-413c-9776-149d801d25e1" providerId="ADAL" clId="{E3476C99-952B-41D2-A2B0-D5EE87DB3606}" dt="2024-03-26T11:10:59.520" v="946" actId="478"/>
          <ac:spMkLst>
            <pc:docMk/>
            <pc:sldMk cId="1170763213" sldId="286"/>
            <ac:spMk id="3" creationId="{625B88BB-CDA6-E4CC-64C3-0D2611428026}"/>
          </ac:spMkLst>
        </pc:spChg>
        <pc:spChg chg="mod">
          <ac:chgData name="Carmela Giglio" userId="7679140d-bd07-413c-9776-149d801d25e1" providerId="ADAL" clId="{E3476C99-952B-41D2-A2B0-D5EE87DB3606}" dt="2024-03-26T11:17:32.193" v="1077" actId="20577"/>
          <ac:spMkLst>
            <pc:docMk/>
            <pc:sldMk cId="1170763213" sldId="286"/>
            <ac:spMk id="4" creationId="{BDCE6C7E-36D5-1B0C-AE7F-7286A49B757A}"/>
          </ac:spMkLst>
        </pc:spChg>
        <pc:spChg chg="add del">
          <ac:chgData name="Carmela Giglio" userId="7679140d-bd07-413c-9776-149d801d25e1" providerId="ADAL" clId="{E3476C99-952B-41D2-A2B0-D5EE87DB3606}" dt="2024-03-26T11:10:47.333" v="941" actId="478"/>
          <ac:spMkLst>
            <pc:docMk/>
            <pc:sldMk cId="1170763213" sldId="286"/>
            <ac:spMk id="5" creationId="{41766DAF-AB3F-021C-2D29-29A43CBD5F20}"/>
          </ac:spMkLst>
        </pc:spChg>
        <pc:spChg chg="add">
          <ac:chgData name="Carmela Giglio" userId="7679140d-bd07-413c-9776-149d801d25e1" providerId="ADAL" clId="{E3476C99-952B-41D2-A2B0-D5EE87DB3606}" dt="2024-03-26T11:10:42.453" v="940"/>
          <ac:spMkLst>
            <pc:docMk/>
            <pc:sldMk cId="1170763213" sldId="286"/>
            <ac:spMk id="7" creationId="{2FFF7719-A9FB-40EF-9770-FEAE5F7A0847}"/>
          </ac:spMkLst>
        </pc:spChg>
        <pc:spChg chg="add mod">
          <ac:chgData name="Carmela Giglio" userId="7679140d-bd07-413c-9776-149d801d25e1" providerId="ADAL" clId="{E3476C99-952B-41D2-A2B0-D5EE87DB3606}" dt="2024-03-26T11:10:58.118" v="945"/>
          <ac:spMkLst>
            <pc:docMk/>
            <pc:sldMk cId="1170763213" sldId="286"/>
            <ac:spMk id="8" creationId="{9618DA35-BA99-AE5B-EA5F-5F7EDF7014C7}"/>
          </ac:spMkLst>
        </pc:spChg>
        <pc:spChg chg="add mod">
          <ac:chgData name="Carmela Giglio" userId="7679140d-bd07-413c-9776-149d801d25e1" providerId="ADAL" clId="{E3476C99-952B-41D2-A2B0-D5EE87DB3606}" dt="2024-03-26T11:10:58.118" v="945"/>
          <ac:spMkLst>
            <pc:docMk/>
            <pc:sldMk cId="1170763213" sldId="286"/>
            <ac:spMk id="9" creationId="{F795EF0C-121C-FC63-E580-DA54E2D0E290}"/>
          </ac:spMkLst>
        </pc:spChg>
        <pc:spChg chg="add del mod">
          <ac:chgData name="Carmela Giglio" userId="7679140d-bd07-413c-9776-149d801d25e1" providerId="ADAL" clId="{E3476C99-952B-41D2-A2B0-D5EE87DB3606}" dt="2024-03-26T11:11:25.654" v="955" actId="478"/>
          <ac:spMkLst>
            <pc:docMk/>
            <pc:sldMk cId="1170763213" sldId="286"/>
            <ac:spMk id="11" creationId="{BB626256-CC49-0475-42D7-B50BFD4EE9C7}"/>
          </ac:spMkLst>
        </pc:spChg>
        <pc:spChg chg="add mod">
          <ac:chgData name="Carmela Giglio" userId="7679140d-bd07-413c-9776-149d801d25e1" providerId="ADAL" clId="{E3476C99-952B-41D2-A2B0-D5EE87DB3606}" dt="2024-03-26T11:11:06.216" v="948"/>
          <ac:spMkLst>
            <pc:docMk/>
            <pc:sldMk cId="1170763213" sldId="286"/>
            <ac:spMk id="12" creationId="{033EBA67-77BF-F520-A85D-A2C73BDD7929}"/>
          </ac:spMkLst>
        </pc:spChg>
        <pc:spChg chg="add mod">
          <ac:chgData name="Carmela Giglio" userId="7679140d-bd07-413c-9776-149d801d25e1" providerId="ADAL" clId="{E3476C99-952B-41D2-A2B0-D5EE87DB3606}" dt="2024-03-26T11:11:06.216" v="948"/>
          <ac:spMkLst>
            <pc:docMk/>
            <pc:sldMk cId="1170763213" sldId="286"/>
            <ac:spMk id="13" creationId="{91DDA520-1D39-DCF8-38C5-6DC766C9DACB}"/>
          </ac:spMkLst>
        </pc:spChg>
        <pc:spChg chg="add mod">
          <ac:chgData name="Carmela Giglio" userId="7679140d-bd07-413c-9776-149d801d25e1" providerId="ADAL" clId="{E3476C99-952B-41D2-A2B0-D5EE87DB3606}" dt="2024-03-26T11:19:17.809" v="1171" actId="113"/>
          <ac:spMkLst>
            <pc:docMk/>
            <pc:sldMk cId="1170763213" sldId="286"/>
            <ac:spMk id="14" creationId="{8F953EAA-E8A2-5C7D-F1F8-0CC53357B07A}"/>
          </ac:spMkLst>
        </pc:spChg>
        <pc:picChg chg="del">
          <ac:chgData name="Carmela Giglio" userId="7679140d-bd07-413c-9776-149d801d25e1" providerId="ADAL" clId="{E3476C99-952B-41D2-A2B0-D5EE87DB3606}" dt="2024-03-26T11:01:47.066" v="846" actId="478"/>
          <ac:picMkLst>
            <pc:docMk/>
            <pc:sldMk cId="1170763213" sldId="286"/>
            <ac:picMk id="6" creationId="{625985BE-ED63-C0A2-CFAD-B5A88D38BA08}"/>
          </ac:picMkLst>
        </pc:picChg>
        <pc:picChg chg="add mod">
          <ac:chgData name="Carmela Giglio" userId="7679140d-bd07-413c-9776-149d801d25e1" providerId="ADAL" clId="{E3476C99-952B-41D2-A2B0-D5EE87DB3606}" dt="2024-03-26T11:19:29.111" v="1172" actId="1076"/>
          <ac:picMkLst>
            <pc:docMk/>
            <pc:sldMk cId="1170763213" sldId="286"/>
            <ac:picMk id="16" creationId="{A96573EA-0F0B-C7D1-1A91-EC39E7A6B85C}"/>
          </ac:picMkLst>
        </pc:picChg>
      </pc:sldChg>
      <pc:sldChg chg="addSp delSp modSp add del">
        <pc:chgData name="Carmela Giglio" userId="7679140d-bd07-413c-9776-149d801d25e1" providerId="ADAL" clId="{E3476C99-952B-41D2-A2B0-D5EE87DB3606}" dt="2024-03-26T11:11:38.904" v="958" actId="47"/>
        <pc:sldMkLst>
          <pc:docMk/>
          <pc:sldMk cId="1633085386" sldId="287"/>
        </pc:sldMkLst>
        <pc:spChg chg="add del mod">
          <ac:chgData name="Carmela Giglio" userId="7679140d-bd07-413c-9776-149d801d25e1" providerId="ADAL" clId="{E3476C99-952B-41D2-A2B0-D5EE87DB3606}" dt="2024-03-26T11:11:21.946" v="953" actId="21"/>
          <ac:spMkLst>
            <pc:docMk/>
            <pc:sldMk cId="1633085386" sldId="287"/>
            <ac:spMk id="3" creationId="{8F953EAA-E8A2-5C7D-F1F8-0CC53357B07A}"/>
          </ac:spMkLst>
        </pc:spChg>
        <pc:spChg chg="add mod">
          <ac:chgData name="Carmela Giglio" userId="7679140d-bd07-413c-9776-149d801d25e1" providerId="ADAL" clId="{E3476C99-952B-41D2-A2B0-D5EE87DB3606}" dt="2024-03-26T11:11:11.689" v="950"/>
          <ac:spMkLst>
            <pc:docMk/>
            <pc:sldMk cId="1633085386" sldId="287"/>
            <ac:spMk id="5" creationId="{7E1F8142-2A73-4F31-E483-9E2CAF51BBCC}"/>
          </ac:spMkLst>
        </pc:spChg>
      </pc:sldChg>
    </pc:docChg>
  </pc:docChgLst>
  <pc:docChgLst>
    <pc:chgData name="Carmela Giglio" userId="7679140d-bd07-413c-9776-149d801d25e1" providerId="ADAL" clId="{268BE233-C9B2-46C3-A659-3AD6CA7FC8C5}"/>
    <pc:docChg chg="undo custSel addSld delSld modSld">
      <pc:chgData name="Carmela Giglio" userId="7679140d-bd07-413c-9776-149d801d25e1" providerId="ADAL" clId="{268BE233-C9B2-46C3-A659-3AD6CA7FC8C5}" dt="2024-03-19T15:42:04.102" v="1922" actId="6549"/>
      <pc:docMkLst>
        <pc:docMk/>
      </pc:docMkLst>
      <pc:sldChg chg="modSp mod">
        <pc:chgData name="Carmela Giglio" userId="7679140d-bd07-413c-9776-149d801d25e1" providerId="ADAL" clId="{268BE233-C9B2-46C3-A659-3AD6CA7FC8C5}" dt="2024-03-19T13:38:17.656" v="36" actId="20577"/>
        <pc:sldMkLst>
          <pc:docMk/>
          <pc:sldMk cId="594806665" sldId="256"/>
        </pc:sldMkLst>
        <pc:spChg chg="mod">
          <ac:chgData name="Carmela Giglio" userId="7679140d-bd07-413c-9776-149d801d25e1" providerId="ADAL" clId="{268BE233-C9B2-46C3-A659-3AD6CA7FC8C5}" dt="2024-03-19T13:38:17.656" v="36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268BE233-C9B2-46C3-A659-3AD6CA7FC8C5}" dt="2024-03-19T15:35:49.110" v="1817" actId="20577"/>
        <pc:sldMkLst>
          <pc:docMk/>
          <pc:sldMk cId="2711129071" sldId="257"/>
        </pc:sldMkLst>
        <pc:spChg chg="mod">
          <ac:chgData name="Carmela Giglio" userId="7679140d-bd07-413c-9776-149d801d25e1" providerId="ADAL" clId="{268BE233-C9B2-46C3-A659-3AD6CA7FC8C5}" dt="2024-03-19T13:38:46.129" v="70" actId="14100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268BE233-C9B2-46C3-A659-3AD6CA7FC8C5}" dt="2024-03-19T15:35:49.110" v="1817" actId="20577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268BE233-C9B2-46C3-A659-3AD6CA7FC8C5}" dt="2024-03-19T13:38:58.877" v="76" actId="20577"/>
          <ac:spMkLst>
            <pc:docMk/>
            <pc:sldMk cId="2711129071" sldId="257"/>
            <ac:spMk id="4" creationId="{BDCE6C7E-36D5-1B0C-AE7F-7286A49B757A}"/>
          </ac:spMkLst>
        </pc:spChg>
        <pc:picChg chg="add mod">
          <ac:chgData name="Carmela Giglio" userId="7679140d-bd07-413c-9776-149d801d25e1" providerId="ADAL" clId="{268BE233-C9B2-46C3-A659-3AD6CA7FC8C5}" dt="2024-03-19T13:40:16.129" v="107" actId="1076"/>
          <ac:picMkLst>
            <pc:docMk/>
            <pc:sldMk cId="2711129071" sldId="257"/>
            <ac:picMk id="6" creationId="{0B634D1E-FD77-C624-B1CB-BCC3ED121054}"/>
          </ac:picMkLst>
        </pc:picChg>
        <pc:picChg chg="del">
          <ac:chgData name="Carmela Giglio" userId="7679140d-bd07-413c-9776-149d801d25e1" providerId="ADAL" clId="{268BE233-C9B2-46C3-A659-3AD6CA7FC8C5}" dt="2024-03-19T13:38:46.880" v="71" actId="478"/>
          <ac:picMkLst>
            <pc:docMk/>
            <pc:sldMk cId="2711129071" sldId="257"/>
            <ac:picMk id="8" creationId="{E014E1DB-50CC-1231-76D1-0ABF0635B572}"/>
          </ac:picMkLst>
        </pc:picChg>
      </pc:sldChg>
      <pc:sldChg chg="addSp delSp modSp mod">
        <pc:chgData name="Carmela Giglio" userId="7679140d-bd07-413c-9776-149d801d25e1" providerId="ADAL" clId="{268BE233-C9B2-46C3-A659-3AD6CA7FC8C5}" dt="2024-03-19T15:36:02.441" v="1822" actId="20577"/>
        <pc:sldMkLst>
          <pc:docMk/>
          <pc:sldMk cId="1925262827" sldId="266"/>
        </pc:sldMkLst>
        <pc:spChg chg="mod">
          <ac:chgData name="Carmela Giglio" userId="7679140d-bd07-413c-9776-149d801d25e1" providerId="ADAL" clId="{268BE233-C9B2-46C3-A659-3AD6CA7FC8C5}" dt="2024-03-19T14:00:00.825" v="116" actId="20577"/>
          <ac:spMkLst>
            <pc:docMk/>
            <pc:sldMk cId="1925262827" sldId="266"/>
            <ac:spMk id="2" creationId="{72994B8C-D513-9506-040A-538333E2333B}"/>
          </ac:spMkLst>
        </pc:spChg>
        <pc:spChg chg="mod">
          <ac:chgData name="Carmela Giglio" userId="7679140d-bd07-413c-9776-149d801d25e1" providerId="ADAL" clId="{268BE233-C9B2-46C3-A659-3AD6CA7FC8C5}" dt="2024-03-19T15:36:02.441" v="1822" actId="20577"/>
          <ac:spMkLst>
            <pc:docMk/>
            <pc:sldMk cId="1925262827" sldId="266"/>
            <ac:spMk id="3" creationId="{625B88BB-CDA6-E4CC-64C3-0D2611428026}"/>
          </ac:spMkLst>
        </pc:spChg>
        <pc:spChg chg="mod">
          <ac:chgData name="Carmela Giglio" userId="7679140d-bd07-413c-9776-149d801d25e1" providerId="ADAL" clId="{268BE233-C9B2-46C3-A659-3AD6CA7FC8C5}" dt="2024-03-19T14:04:05.698" v="123" actId="20577"/>
          <ac:spMkLst>
            <pc:docMk/>
            <pc:sldMk cId="1925262827" sldId="266"/>
            <ac:spMk id="4" creationId="{BDCE6C7E-36D5-1B0C-AE7F-7286A49B757A}"/>
          </ac:spMkLst>
        </pc:spChg>
        <pc:picChg chg="del">
          <ac:chgData name="Carmela Giglio" userId="7679140d-bd07-413c-9776-149d801d25e1" providerId="ADAL" clId="{268BE233-C9B2-46C3-A659-3AD6CA7FC8C5}" dt="2024-03-19T14:04:01.686" v="118" actId="478"/>
          <ac:picMkLst>
            <pc:docMk/>
            <pc:sldMk cId="1925262827" sldId="266"/>
            <ac:picMk id="6" creationId="{F95546DD-3E72-15DC-B1FA-BFE0081A6BD5}"/>
          </ac:picMkLst>
        </pc:picChg>
        <pc:picChg chg="add mod">
          <ac:chgData name="Carmela Giglio" userId="7679140d-bd07-413c-9776-149d801d25e1" providerId="ADAL" clId="{268BE233-C9B2-46C3-A659-3AD6CA7FC8C5}" dt="2024-03-19T14:09:09.771" v="228" actId="1076"/>
          <ac:picMkLst>
            <pc:docMk/>
            <pc:sldMk cId="1925262827" sldId="266"/>
            <ac:picMk id="7" creationId="{A9B02603-8BE6-ED19-2FA8-2D245271CF7D}"/>
          </ac:picMkLst>
        </pc:picChg>
      </pc:sldChg>
      <pc:sldChg chg="del">
        <pc:chgData name="Carmela Giglio" userId="7679140d-bd07-413c-9776-149d801d25e1" providerId="ADAL" clId="{268BE233-C9B2-46C3-A659-3AD6CA7FC8C5}" dt="2024-03-19T14:13:33.106" v="254" actId="47"/>
        <pc:sldMkLst>
          <pc:docMk/>
          <pc:sldMk cId="2391139959" sldId="267"/>
        </pc:sldMkLst>
      </pc:sldChg>
      <pc:sldChg chg="del">
        <pc:chgData name="Carmela Giglio" userId="7679140d-bd07-413c-9776-149d801d25e1" providerId="ADAL" clId="{268BE233-C9B2-46C3-A659-3AD6CA7FC8C5}" dt="2024-03-19T14:13:32.289" v="253" actId="47"/>
        <pc:sldMkLst>
          <pc:docMk/>
          <pc:sldMk cId="1265472603" sldId="268"/>
        </pc:sldMkLst>
      </pc:sldChg>
      <pc:sldChg chg="addSp delSp modSp add mod">
        <pc:chgData name="Carmela Giglio" userId="7679140d-bd07-413c-9776-149d801d25e1" providerId="ADAL" clId="{268BE233-C9B2-46C3-A659-3AD6CA7FC8C5}" dt="2024-03-19T14:18:14.851" v="433" actId="14100"/>
        <pc:sldMkLst>
          <pc:docMk/>
          <pc:sldMk cId="2168428142" sldId="269"/>
        </pc:sldMkLst>
        <pc:spChg chg="mod">
          <ac:chgData name="Carmela Giglio" userId="7679140d-bd07-413c-9776-149d801d25e1" providerId="ADAL" clId="{268BE233-C9B2-46C3-A659-3AD6CA7FC8C5}" dt="2024-03-19T14:18:14.851" v="433" actId="14100"/>
          <ac:spMkLst>
            <pc:docMk/>
            <pc:sldMk cId="2168428142" sldId="269"/>
            <ac:spMk id="3" creationId="{625B88BB-CDA6-E4CC-64C3-0D2611428026}"/>
          </ac:spMkLst>
        </pc:spChg>
        <pc:spChg chg="mod">
          <ac:chgData name="Carmela Giglio" userId="7679140d-bd07-413c-9776-149d801d25e1" providerId="ADAL" clId="{268BE233-C9B2-46C3-A659-3AD6CA7FC8C5}" dt="2024-03-19T14:13:55.371" v="261" actId="20577"/>
          <ac:spMkLst>
            <pc:docMk/>
            <pc:sldMk cId="2168428142" sldId="269"/>
            <ac:spMk id="4" creationId="{BDCE6C7E-36D5-1B0C-AE7F-7286A49B757A}"/>
          </ac:spMkLst>
        </pc:spChg>
        <pc:picChg chg="add mod">
          <ac:chgData name="Carmela Giglio" userId="7679140d-bd07-413c-9776-149d801d25e1" providerId="ADAL" clId="{268BE233-C9B2-46C3-A659-3AD6CA7FC8C5}" dt="2024-03-19T14:18:02.123" v="424" actId="1076"/>
          <ac:picMkLst>
            <pc:docMk/>
            <pc:sldMk cId="2168428142" sldId="269"/>
            <ac:picMk id="6" creationId="{D6B00753-8794-8F17-807A-E7D84B14138F}"/>
          </ac:picMkLst>
        </pc:picChg>
        <pc:picChg chg="del">
          <ac:chgData name="Carmela Giglio" userId="7679140d-bd07-413c-9776-149d801d25e1" providerId="ADAL" clId="{268BE233-C9B2-46C3-A659-3AD6CA7FC8C5}" dt="2024-03-19T14:13:42.119" v="256" actId="478"/>
          <ac:picMkLst>
            <pc:docMk/>
            <pc:sldMk cId="2168428142" sldId="269"/>
            <ac:picMk id="7" creationId="{A9B02603-8BE6-ED19-2FA8-2D245271CF7D}"/>
          </ac:picMkLst>
        </pc:picChg>
      </pc:sldChg>
      <pc:sldChg chg="addSp delSp modSp add mod">
        <pc:chgData name="Carmela Giglio" userId="7679140d-bd07-413c-9776-149d801d25e1" providerId="ADAL" clId="{268BE233-C9B2-46C3-A659-3AD6CA7FC8C5}" dt="2024-03-19T15:36:53.344" v="1825" actId="14100"/>
        <pc:sldMkLst>
          <pc:docMk/>
          <pc:sldMk cId="94526407" sldId="270"/>
        </pc:sldMkLst>
        <pc:spChg chg="mod">
          <ac:chgData name="Carmela Giglio" userId="7679140d-bd07-413c-9776-149d801d25e1" providerId="ADAL" clId="{268BE233-C9B2-46C3-A659-3AD6CA7FC8C5}" dt="2024-03-19T15:36:53.344" v="1825" actId="14100"/>
          <ac:spMkLst>
            <pc:docMk/>
            <pc:sldMk cId="94526407" sldId="270"/>
            <ac:spMk id="3" creationId="{625B88BB-CDA6-E4CC-64C3-0D2611428026}"/>
          </ac:spMkLst>
        </pc:spChg>
        <pc:spChg chg="mod">
          <ac:chgData name="Carmela Giglio" userId="7679140d-bd07-413c-9776-149d801d25e1" providerId="ADAL" clId="{268BE233-C9B2-46C3-A659-3AD6CA7FC8C5}" dt="2024-03-19T14:24:51.370" v="526" actId="20577"/>
          <ac:spMkLst>
            <pc:docMk/>
            <pc:sldMk cId="94526407" sldId="270"/>
            <ac:spMk id="4" creationId="{BDCE6C7E-36D5-1B0C-AE7F-7286A49B757A}"/>
          </ac:spMkLst>
        </pc:spChg>
        <pc:picChg chg="del mod">
          <ac:chgData name="Carmela Giglio" userId="7679140d-bd07-413c-9776-149d801d25e1" providerId="ADAL" clId="{268BE233-C9B2-46C3-A659-3AD6CA7FC8C5}" dt="2024-03-19T14:22:52.849" v="442" actId="478"/>
          <ac:picMkLst>
            <pc:docMk/>
            <pc:sldMk cId="94526407" sldId="270"/>
            <ac:picMk id="6" creationId="{D6B00753-8794-8F17-807A-E7D84B14138F}"/>
          </ac:picMkLst>
        </pc:picChg>
        <pc:picChg chg="add mod">
          <ac:chgData name="Carmela Giglio" userId="7679140d-bd07-413c-9776-149d801d25e1" providerId="ADAL" clId="{268BE233-C9B2-46C3-A659-3AD6CA7FC8C5}" dt="2024-03-19T14:26:40.747" v="574" actId="14100"/>
          <ac:picMkLst>
            <pc:docMk/>
            <pc:sldMk cId="94526407" sldId="270"/>
            <ac:picMk id="7" creationId="{08D1FE1D-A4B0-0A0F-4D51-1F3D23EF5D6E}"/>
          </ac:picMkLst>
        </pc:picChg>
      </pc:sldChg>
      <pc:sldChg chg="addSp delSp modSp add mod">
        <pc:chgData name="Carmela Giglio" userId="7679140d-bd07-413c-9776-149d801d25e1" providerId="ADAL" clId="{268BE233-C9B2-46C3-A659-3AD6CA7FC8C5}" dt="2024-03-19T15:37:44.086" v="1865" actId="113"/>
        <pc:sldMkLst>
          <pc:docMk/>
          <pc:sldMk cId="2415792619" sldId="271"/>
        </pc:sldMkLst>
        <pc:spChg chg="mod">
          <ac:chgData name="Carmela Giglio" userId="7679140d-bd07-413c-9776-149d801d25e1" providerId="ADAL" clId="{268BE233-C9B2-46C3-A659-3AD6CA7FC8C5}" dt="2024-03-19T14:57:50.569" v="720" actId="1076"/>
          <ac:spMkLst>
            <pc:docMk/>
            <pc:sldMk cId="2415792619" sldId="271"/>
            <ac:spMk id="2" creationId="{72994B8C-D513-9506-040A-538333E2333B}"/>
          </ac:spMkLst>
        </pc:spChg>
        <pc:spChg chg="mod">
          <ac:chgData name="Carmela Giglio" userId="7679140d-bd07-413c-9776-149d801d25e1" providerId="ADAL" clId="{268BE233-C9B2-46C3-A659-3AD6CA7FC8C5}" dt="2024-03-19T15:37:44.086" v="1865" actId="113"/>
          <ac:spMkLst>
            <pc:docMk/>
            <pc:sldMk cId="2415792619" sldId="271"/>
            <ac:spMk id="3" creationId="{625B88BB-CDA6-E4CC-64C3-0D2611428026}"/>
          </ac:spMkLst>
        </pc:spChg>
        <pc:spChg chg="mod">
          <ac:chgData name="Carmela Giglio" userId="7679140d-bd07-413c-9776-149d801d25e1" providerId="ADAL" clId="{268BE233-C9B2-46C3-A659-3AD6CA7FC8C5}" dt="2024-03-19T14:55:05.546" v="637" actId="20577"/>
          <ac:spMkLst>
            <pc:docMk/>
            <pc:sldMk cId="2415792619" sldId="271"/>
            <ac:spMk id="4" creationId="{BDCE6C7E-36D5-1B0C-AE7F-7286A49B757A}"/>
          </ac:spMkLst>
        </pc:spChg>
        <pc:picChg chg="add mod">
          <ac:chgData name="Carmela Giglio" userId="7679140d-bd07-413c-9776-149d801d25e1" providerId="ADAL" clId="{268BE233-C9B2-46C3-A659-3AD6CA7FC8C5}" dt="2024-03-19T15:37:12.049" v="1831" actId="1076"/>
          <ac:picMkLst>
            <pc:docMk/>
            <pc:sldMk cId="2415792619" sldId="271"/>
            <ac:picMk id="6" creationId="{752218F2-F433-CCAE-0335-B6A8CE7859FA}"/>
          </ac:picMkLst>
        </pc:picChg>
        <pc:picChg chg="del">
          <ac:chgData name="Carmela Giglio" userId="7679140d-bd07-413c-9776-149d801d25e1" providerId="ADAL" clId="{268BE233-C9B2-46C3-A659-3AD6CA7FC8C5}" dt="2024-03-19T14:54:42.403" v="631" actId="478"/>
          <ac:picMkLst>
            <pc:docMk/>
            <pc:sldMk cId="2415792619" sldId="271"/>
            <ac:picMk id="7" creationId="{08D1FE1D-A4B0-0A0F-4D51-1F3D23EF5D6E}"/>
          </ac:picMkLst>
        </pc:picChg>
        <pc:picChg chg="add mod">
          <ac:chgData name="Carmela Giglio" userId="7679140d-bd07-413c-9776-149d801d25e1" providerId="ADAL" clId="{268BE233-C9B2-46C3-A659-3AD6CA7FC8C5}" dt="2024-03-19T14:58:19.888" v="731" actId="1076"/>
          <ac:picMkLst>
            <pc:docMk/>
            <pc:sldMk cId="2415792619" sldId="271"/>
            <ac:picMk id="9" creationId="{2447D2F3-DD35-83F0-A8BD-226AEE4F2FDA}"/>
          </ac:picMkLst>
        </pc:picChg>
      </pc:sldChg>
      <pc:sldChg chg="addSp delSp modSp add mod">
        <pc:chgData name="Carmela Giglio" userId="7679140d-bd07-413c-9776-149d801d25e1" providerId="ADAL" clId="{268BE233-C9B2-46C3-A659-3AD6CA7FC8C5}" dt="2024-03-19T15:38:02.561" v="1869" actId="14100"/>
        <pc:sldMkLst>
          <pc:docMk/>
          <pc:sldMk cId="846658900" sldId="272"/>
        </pc:sldMkLst>
        <pc:spChg chg="mod">
          <ac:chgData name="Carmela Giglio" userId="7679140d-bd07-413c-9776-149d801d25e1" providerId="ADAL" clId="{268BE233-C9B2-46C3-A659-3AD6CA7FC8C5}" dt="2024-03-19T15:38:02.561" v="1869" actId="14100"/>
          <ac:spMkLst>
            <pc:docMk/>
            <pc:sldMk cId="846658900" sldId="272"/>
            <ac:spMk id="3" creationId="{625B88BB-CDA6-E4CC-64C3-0D2611428026}"/>
          </ac:spMkLst>
        </pc:spChg>
        <pc:spChg chg="mod">
          <ac:chgData name="Carmela Giglio" userId="7679140d-bd07-413c-9776-149d801d25e1" providerId="ADAL" clId="{268BE233-C9B2-46C3-A659-3AD6CA7FC8C5}" dt="2024-03-19T14:59:57.790" v="751" actId="20577"/>
          <ac:spMkLst>
            <pc:docMk/>
            <pc:sldMk cId="846658900" sldId="272"/>
            <ac:spMk id="4" creationId="{BDCE6C7E-36D5-1B0C-AE7F-7286A49B757A}"/>
          </ac:spMkLst>
        </pc:spChg>
        <pc:picChg chg="del">
          <ac:chgData name="Carmela Giglio" userId="7679140d-bd07-413c-9776-149d801d25e1" providerId="ADAL" clId="{268BE233-C9B2-46C3-A659-3AD6CA7FC8C5}" dt="2024-03-19T14:59:46.701" v="743" actId="478"/>
          <ac:picMkLst>
            <pc:docMk/>
            <pc:sldMk cId="846658900" sldId="272"/>
            <ac:picMk id="6" creationId="{752218F2-F433-CCAE-0335-B6A8CE7859FA}"/>
          </ac:picMkLst>
        </pc:picChg>
        <pc:picChg chg="add mod">
          <ac:chgData name="Carmela Giglio" userId="7679140d-bd07-413c-9776-149d801d25e1" providerId="ADAL" clId="{268BE233-C9B2-46C3-A659-3AD6CA7FC8C5}" dt="2024-03-19T14:59:48.920" v="746" actId="1076"/>
          <ac:picMkLst>
            <pc:docMk/>
            <pc:sldMk cId="846658900" sldId="272"/>
            <ac:picMk id="7" creationId="{A0F8D962-AE7C-B9D5-A246-45DFBEDE7567}"/>
          </ac:picMkLst>
        </pc:picChg>
        <pc:picChg chg="del">
          <ac:chgData name="Carmela Giglio" userId="7679140d-bd07-413c-9776-149d801d25e1" providerId="ADAL" clId="{268BE233-C9B2-46C3-A659-3AD6CA7FC8C5}" dt="2024-03-19T14:59:47.200" v="744" actId="478"/>
          <ac:picMkLst>
            <pc:docMk/>
            <pc:sldMk cId="846658900" sldId="272"/>
            <ac:picMk id="9" creationId="{2447D2F3-DD35-83F0-A8BD-226AEE4F2FDA}"/>
          </ac:picMkLst>
        </pc:picChg>
        <pc:picChg chg="add mod">
          <ac:chgData name="Carmela Giglio" userId="7679140d-bd07-413c-9776-149d801d25e1" providerId="ADAL" clId="{268BE233-C9B2-46C3-A659-3AD6CA7FC8C5}" dt="2024-03-19T14:59:58.720" v="752" actId="1076"/>
          <ac:picMkLst>
            <pc:docMk/>
            <pc:sldMk cId="846658900" sldId="272"/>
            <ac:picMk id="10" creationId="{F7ABF790-E5E5-157E-A69C-ECD56CACA94B}"/>
          </ac:picMkLst>
        </pc:picChg>
      </pc:sldChg>
      <pc:sldChg chg="addSp delSp modSp add mod">
        <pc:chgData name="Carmela Giglio" userId="7679140d-bd07-413c-9776-149d801d25e1" providerId="ADAL" clId="{268BE233-C9B2-46C3-A659-3AD6CA7FC8C5}" dt="2024-03-19T15:39:54.883" v="1907" actId="20577"/>
        <pc:sldMkLst>
          <pc:docMk/>
          <pc:sldMk cId="1281564293" sldId="273"/>
        </pc:sldMkLst>
        <pc:spChg chg="mod">
          <ac:chgData name="Carmela Giglio" userId="7679140d-bd07-413c-9776-149d801d25e1" providerId="ADAL" clId="{268BE233-C9B2-46C3-A659-3AD6CA7FC8C5}" dt="2024-03-19T15:39:54.883" v="1907" actId="20577"/>
          <ac:spMkLst>
            <pc:docMk/>
            <pc:sldMk cId="1281564293" sldId="273"/>
            <ac:spMk id="3" creationId="{625B88BB-CDA6-E4CC-64C3-0D2611428026}"/>
          </ac:spMkLst>
        </pc:spChg>
        <pc:spChg chg="mod">
          <ac:chgData name="Carmela Giglio" userId="7679140d-bd07-413c-9776-149d801d25e1" providerId="ADAL" clId="{268BE233-C9B2-46C3-A659-3AD6CA7FC8C5}" dt="2024-03-19T15:07:01.225" v="947" actId="1076"/>
          <ac:spMkLst>
            <pc:docMk/>
            <pc:sldMk cId="1281564293" sldId="273"/>
            <ac:spMk id="4" creationId="{BDCE6C7E-36D5-1B0C-AE7F-7286A49B757A}"/>
          </ac:spMkLst>
        </pc:spChg>
        <pc:picChg chg="add mod">
          <ac:chgData name="Carmela Giglio" userId="7679140d-bd07-413c-9776-149d801d25e1" providerId="ADAL" clId="{268BE233-C9B2-46C3-A659-3AD6CA7FC8C5}" dt="2024-03-19T15:10:20.645" v="956" actId="14100"/>
          <ac:picMkLst>
            <pc:docMk/>
            <pc:sldMk cId="1281564293" sldId="273"/>
            <ac:picMk id="6" creationId="{127DDFD4-AE08-340A-60A7-559FC4C410D3}"/>
          </ac:picMkLst>
        </pc:picChg>
        <pc:picChg chg="del">
          <ac:chgData name="Carmela Giglio" userId="7679140d-bd07-413c-9776-149d801d25e1" providerId="ADAL" clId="{268BE233-C9B2-46C3-A659-3AD6CA7FC8C5}" dt="2024-03-19T15:06:24.095" v="937" actId="478"/>
          <ac:picMkLst>
            <pc:docMk/>
            <pc:sldMk cId="1281564293" sldId="273"/>
            <ac:picMk id="7" creationId="{A0F8D962-AE7C-B9D5-A246-45DFBEDE7567}"/>
          </ac:picMkLst>
        </pc:picChg>
        <pc:picChg chg="del">
          <ac:chgData name="Carmela Giglio" userId="7679140d-bd07-413c-9776-149d801d25e1" providerId="ADAL" clId="{268BE233-C9B2-46C3-A659-3AD6CA7FC8C5}" dt="2024-03-19T15:06:23.727" v="936" actId="478"/>
          <ac:picMkLst>
            <pc:docMk/>
            <pc:sldMk cId="1281564293" sldId="273"/>
            <ac:picMk id="10" creationId="{F7ABF790-E5E5-157E-A69C-ECD56CACA94B}"/>
          </ac:picMkLst>
        </pc:picChg>
      </pc:sldChg>
      <pc:sldChg chg="addSp delSp modSp add mod">
        <pc:chgData name="Carmela Giglio" userId="7679140d-bd07-413c-9776-149d801d25e1" providerId="ADAL" clId="{268BE233-C9B2-46C3-A659-3AD6CA7FC8C5}" dt="2024-03-19T15:40:20.905" v="1909" actId="20577"/>
        <pc:sldMkLst>
          <pc:docMk/>
          <pc:sldMk cId="3436038742" sldId="274"/>
        </pc:sldMkLst>
        <pc:spChg chg="mod">
          <ac:chgData name="Carmela Giglio" userId="7679140d-bd07-413c-9776-149d801d25e1" providerId="ADAL" clId="{268BE233-C9B2-46C3-A659-3AD6CA7FC8C5}" dt="2024-03-19T15:40:20.905" v="1909" actId="20577"/>
          <ac:spMkLst>
            <pc:docMk/>
            <pc:sldMk cId="3436038742" sldId="274"/>
            <ac:spMk id="3" creationId="{625B88BB-CDA6-E4CC-64C3-0D2611428026}"/>
          </ac:spMkLst>
        </pc:spChg>
        <pc:spChg chg="mod">
          <ac:chgData name="Carmela Giglio" userId="7679140d-bd07-413c-9776-149d801d25e1" providerId="ADAL" clId="{268BE233-C9B2-46C3-A659-3AD6CA7FC8C5}" dt="2024-03-19T15:15:59.169" v="1022" actId="20577"/>
          <ac:spMkLst>
            <pc:docMk/>
            <pc:sldMk cId="3436038742" sldId="274"/>
            <ac:spMk id="4" creationId="{BDCE6C7E-36D5-1B0C-AE7F-7286A49B757A}"/>
          </ac:spMkLst>
        </pc:spChg>
        <pc:picChg chg="del">
          <ac:chgData name="Carmela Giglio" userId="7679140d-bd07-413c-9776-149d801d25e1" providerId="ADAL" clId="{268BE233-C9B2-46C3-A659-3AD6CA7FC8C5}" dt="2024-03-19T15:15:47.601" v="1018" actId="478"/>
          <ac:picMkLst>
            <pc:docMk/>
            <pc:sldMk cId="3436038742" sldId="274"/>
            <ac:picMk id="6" creationId="{127DDFD4-AE08-340A-60A7-559FC4C410D3}"/>
          </ac:picMkLst>
        </pc:picChg>
        <pc:picChg chg="add mod">
          <ac:chgData name="Carmela Giglio" userId="7679140d-bd07-413c-9776-149d801d25e1" providerId="ADAL" clId="{268BE233-C9B2-46C3-A659-3AD6CA7FC8C5}" dt="2024-03-19T15:16:03.329" v="1025" actId="1076"/>
          <ac:picMkLst>
            <pc:docMk/>
            <pc:sldMk cId="3436038742" sldId="274"/>
            <ac:picMk id="7" creationId="{76548FC3-7D39-CD7A-E29A-06ED080F59DD}"/>
          </ac:picMkLst>
        </pc:picChg>
      </pc:sldChg>
      <pc:sldChg chg="addSp delSp modSp add mod">
        <pc:chgData name="Carmela Giglio" userId="7679140d-bd07-413c-9776-149d801d25e1" providerId="ADAL" clId="{268BE233-C9B2-46C3-A659-3AD6CA7FC8C5}" dt="2024-03-19T15:18:54.722" v="1108" actId="113"/>
        <pc:sldMkLst>
          <pc:docMk/>
          <pc:sldMk cId="387685134" sldId="275"/>
        </pc:sldMkLst>
        <pc:spChg chg="mod">
          <ac:chgData name="Carmela Giglio" userId="7679140d-bd07-413c-9776-149d801d25e1" providerId="ADAL" clId="{268BE233-C9B2-46C3-A659-3AD6CA7FC8C5}" dt="2024-03-19T15:16:23.207" v="1037" actId="20577"/>
          <ac:spMkLst>
            <pc:docMk/>
            <pc:sldMk cId="387685134" sldId="275"/>
            <ac:spMk id="2" creationId="{72994B8C-D513-9506-040A-538333E2333B}"/>
          </ac:spMkLst>
        </pc:spChg>
        <pc:spChg chg="mod">
          <ac:chgData name="Carmela Giglio" userId="7679140d-bd07-413c-9776-149d801d25e1" providerId="ADAL" clId="{268BE233-C9B2-46C3-A659-3AD6CA7FC8C5}" dt="2024-03-19T15:18:54.722" v="1108" actId="113"/>
          <ac:spMkLst>
            <pc:docMk/>
            <pc:sldMk cId="387685134" sldId="275"/>
            <ac:spMk id="3" creationId="{625B88BB-CDA6-E4CC-64C3-0D2611428026}"/>
          </ac:spMkLst>
        </pc:spChg>
        <pc:spChg chg="mod">
          <ac:chgData name="Carmela Giglio" userId="7679140d-bd07-413c-9776-149d801d25e1" providerId="ADAL" clId="{268BE233-C9B2-46C3-A659-3AD6CA7FC8C5}" dt="2024-03-19T15:16:56.864" v="1041" actId="20577"/>
          <ac:spMkLst>
            <pc:docMk/>
            <pc:sldMk cId="387685134" sldId="275"/>
            <ac:spMk id="4" creationId="{BDCE6C7E-36D5-1B0C-AE7F-7286A49B757A}"/>
          </ac:spMkLst>
        </pc:spChg>
        <pc:picChg chg="add mod">
          <ac:chgData name="Carmela Giglio" userId="7679140d-bd07-413c-9776-149d801d25e1" providerId="ADAL" clId="{268BE233-C9B2-46C3-A659-3AD6CA7FC8C5}" dt="2024-03-19T15:17:29.521" v="1046" actId="14100"/>
          <ac:picMkLst>
            <pc:docMk/>
            <pc:sldMk cId="387685134" sldId="275"/>
            <ac:picMk id="6" creationId="{A825480E-93B8-FB9F-E60A-C406B9E6D14B}"/>
          </ac:picMkLst>
        </pc:picChg>
        <pc:picChg chg="del">
          <ac:chgData name="Carmela Giglio" userId="7679140d-bd07-413c-9776-149d801d25e1" providerId="ADAL" clId="{268BE233-C9B2-46C3-A659-3AD6CA7FC8C5}" dt="2024-03-19T15:16:24.767" v="1038" actId="478"/>
          <ac:picMkLst>
            <pc:docMk/>
            <pc:sldMk cId="387685134" sldId="275"/>
            <ac:picMk id="7" creationId="{76548FC3-7D39-CD7A-E29A-06ED080F59DD}"/>
          </ac:picMkLst>
        </pc:picChg>
      </pc:sldChg>
      <pc:sldChg chg="addSp delSp modSp add mod">
        <pc:chgData name="Carmela Giglio" userId="7679140d-bd07-413c-9776-149d801d25e1" providerId="ADAL" clId="{268BE233-C9B2-46C3-A659-3AD6CA7FC8C5}" dt="2024-03-19T15:23:21.858" v="1162" actId="1076"/>
        <pc:sldMkLst>
          <pc:docMk/>
          <pc:sldMk cId="4000591710" sldId="276"/>
        </pc:sldMkLst>
        <pc:spChg chg="mod">
          <ac:chgData name="Carmela Giglio" userId="7679140d-bd07-413c-9776-149d801d25e1" providerId="ADAL" clId="{268BE233-C9B2-46C3-A659-3AD6CA7FC8C5}" dt="2024-03-19T15:23:18.655" v="1161" actId="20577"/>
          <ac:spMkLst>
            <pc:docMk/>
            <pc:sldMk cId="4000591710" sldId="276"/>
            <ac:spMk id="3" creationId="{625B88BB-CDA6-E4CC-64C3-0D2611428026}"/>
          </ac:spMkLst>
        </pc:spChg>
        <pc:spChg chg="mod">
          <ac:chgData name="Carmela Giglio" userId="7679140d-bd07-413c-9776-149d801d25e1" providerId="ADAL" clId="{268BE233-C9B2-46C3-A659-3AD6CA7FC8C5}" dt="2024-03-19T15:21:54.464" v="1130" actId="20577"/>
          <ac:spMkLst>
            <pc:docMk/>
            <pc:sldMk cId="4000591710" sldId="276"/>
            <ac:spMk id="4" creationId="{BDCE6C7E-36D5-1B0C-AE7F-7286A49B757A}"/>
          </ac:spMkLst>
        </pc:spChg>
        <pc:picChg chg="del">
          <ac:chgData name="Carmela Giglio" userId="7679140d-bd07-413c-9776-149d801d25e1" providerId="ADAL" clId="{268BE233-C9B2-46C3-A659-3AD6CA7FC8C5}" dt="2024-03-19T15:21:48.423" v="1125" actId="478"/>
          <ac:picMkLst>
            <pc:docMk/>
            <pc:sldMk cId="4000591710" sldId="276"/>
            <ac:picMk id="6" creationId="{A825480E-93B8-FB9F-E60A-C406B9E6D14B}"/>
          </ac:picMkLst>
        </pc:picChg>
        <pc:picChg chg="add mod">
          <ac:chgData name="Carmela Giglio" userId="7679140d-bd07-413c-9776-149d801d25e1" providerId="ADAL" clId="{268BE233-C9B2-46C3-A659-3AD6CA7FC8C5}" dt="2024-03-19T15:23:21.858" v="1162" actId="1076"/>
          <ac:picMkLst>
            <pc:docMk/>
            <pc:sldMk cId="4000591710" sldId="276"/>
            <ac:picMk id="7" creationId="{B1DF1F74-1FA2-9B42-9011-CF0AA17AE2AA}"/>
          </ac:picMkLst>
        </pc:picChg>
      </pc:sldChg>
      <pc:sldChg chg="addSp delSp modSp add mod">
        <pc:chgData name="Carmela Giglio" userId="7679140d-bd07-413c-9776-149d801d25e1" providerId="ADAL" clId="{268BE233-C9B2-46C3-A659-3AD6CA7FC8C5}" dt="2024-03-19T15:42:04.102" v="1922" actId="6549"/>
        <pc:sldMkLst>
          <pc:docMk/>
          <pc:sldMk cId="179454022" sldId="277"/>
        </pc:sldMkLst>
        <pc:spChg chg="mod">
          <ac:chgData name="Carmela Giglio" userId="7679140d-bd07-413c-9776-149d801d25e1" providerId="ADAL" clId="{268BE233-C9B2-46C3-A659-3AD6CA7FC8C5}" dt="2024-03-19T15:23:44.648" v="1172" actId="20577"/>
          <ac:spMkLst>
            <pc:docMk/>
            <pc:sldMk cId="179454022" sldId="277"/>
            <ac:spMk id="2" creationId="{72994B8C-D513-9506-040A-538333E2333B}"/>
          </ac:spMkLst>
        </pc:spChg>
        <pc:spChg chg="mod">
          <ac:chgData name="Carmela Giglio" userId="7679140d-bd07-413c-9776-149d801d25e1" providerId="ADAL" clId="{268BE233-C9B2-46C3-A659-3AD6CA7FC8C5}" dt="2024-03-19T15:42:04.102" v="1922" actId="6549"/>
          <ac:spMkLst>
            <pc:docMk/>
            <pc:sldMk cId="179454022" sldId="277"/>
            <ac:spMk id="3" creationId="{625B88BB-CDA6-E4CC-64C3-0D2611428026}"/>
          </ac:spMkLst>
        </pc:spChg>
        <pc:spChg chg="mod">
          <ac:chgData name="Carmela Giglio" userId="7679140d-bd07-413c-9776-149d801d25e1" providerId="ADAL" clId="{268BE233-C9B2-46C3-A659-3AD6CA7FC8C5}" dt="2024-03-19T15:26:07.513" v="1195" actId="20577"/>
          <ac:spMkLst>
            <pc:docMk/>
            <pc:sldMk cId="179454022" sldId="277"/>
            <ac:spMk id="4" creationId="{BDCE6C7E-36D5-1B0C-AE7F-7286A49B757A}"/>
          </ac:spMkLst>
        </pc:spChg>
        <pc:spChg chg="add">
          <ac:chgData name="Carmela Giglio" userId="7679140d-bd07-413c-9776-149d801d25e1" providerId="ADAL" clId="{268BE233-C9B2-46C3-A659-3AD6CA7FC8C5}" dt="2024-03-19T15:24:45.288" v="1173"/>
          <ac:spMkLst>
            <pc:docMk/>
            <pc:sldMk cId="179454022" sldId="277"/>
            <ac:spMk id="5" creationId="{84AA89D3-B66E-7277-E16A-6383D90F475A}"/>
          </ac:spMkLst>
        </pc:spChg>
        <pc:spChg chg="add del">
          <ac:chgData name="Carmela Giglio" userId="7679140d-bd07-413c-9776-149d801d25e1" providerId="ADAL" clId="{268BE233-C9B2-46C3-A659-3AD6CA7FC8C5}" dt="2024-03-19T15:24:57.470" v="1175" actId="478"/>
          <ac:spMkLst>
            <pc:docMk/>
            <pc:sldMk cId="179454022" sldId="277"/>
            <ac:spMk id="6" creationId="{909585D3-32A1-F5C3-DF31-5BB6CEC8D262}"/>
          </ac:spMkLst>
        </pc:spChg>
        <pc:spChg chg="add">
          <ac:chgData name="Carmela Giglio" userId="7679140d-bd07-413c-9776-149d801d25e1" providerId="ADAL" clId="{268BE233-C9B2-46C3-A659-3AD6CA7FC8C5}" dt="2024-03-19T15:25:01.817" v="1176"/>
          <ac:spMkLst>
            <pc:docMk/>
            <pc:sldMk cId="179454022" sldId="277"/>
            <ac:spMk id="8" creationId="{777E8057-DFC9-C47A-4633-6959BE4D74E2}"/>
          </ac:spMkLst>
        </pc:spChg>
        <pc:spChg chg="add">
          <ac:chgData name="Carmela Giglio" userId="7679140d-bd07-413c-9776-149d801d25e1" providerId="ADAL" clId="{268BE233-C9B2-46C3-A659-3AD6CA7FC8C5}" dt="2024-03-19T15:25:06.907" v="1178"/>
          <ac:spMkLst>
            <pc:docMk/>
            <pc:sldMk cId="179454022" sldId="277"/>
            <ac:spMk id="9" creationId="{0B5B3DBE-1D88-1FB1-3DB4-0DFAA865EBBD}"/>
          </ac:spMkLst>
        </pc:spChg>
        <pc:spChg chg="add del">
          <ac:chgData name="Carmela Giglio" userId="7679140d-bd07-413c-9776-149d801d25e1" providerId="ADAL" clId="{268BE233-C9B2-46C3-A659-3AD6CA7FC8C5}" dt="2024-03-19T15:25:14.536" v="1181" actId="478"/>
          <ac:spMkLst>
            <pc:docMk/>
            <pc:sldMk cId="179454022" sldId="277"/>
            <ac:spMk id="10" creationId="{CDE96BBF-7FA1-2CA3-8E00-104ECED6AC40}"/>
          </ac:spMkLst>
        </pc:spChg>
        <pc:spChg chg="add mod">
          <ac:chgData name="Carmela Giglio" userId="7679140d-bd07-413c-9776-149d801d25e1" providerId="ADAL" clId="{268BE233-C9B2-46C3-A659-3AD6CA7FC8C5}" dt="2024-03-19T15:41:43.847" v="1913" actId="20577"/>
          <ac:spMkLst>
            <pc:docMk/>
            <pc:sldMk cId="179454022" sldId="277"/>
            <ac:spMk id="13" creationId="{0B816068-A61E-12EE-E45F-215C54A482D0}"/>
          </ac:spMkLst>
        </pc:spChg>
        <pc:picChg chg="del">
          <ac:chgData name="Carmela Giglio" userId="7679140d-bd07-413c-9776-149d801d25e1" providerId="ADAL" clId="{268BE233-C9B2-46C3-A659-3AD6CA7FC8C5}" dt="2024-03-19T15:25:51.549" v="1188" actId="478"/>
          <ac:picMkLst>
            <pc:docMk/>
            <pc:sldMk cId="179454022" sldId="277"/>
            <ac:picMk id="7" creationId="{B1DF1F74-1FA2-9B42-9011-CF0AA17AE2AA}"/>
          </ac:picMkLst>
        </pc:picChg>
        <pc:picChg chg="add mod">
          <ac:chgData name="Carmela Giglio" userId="7679140d-bd07-413c-9776-149d801d25e1" providerId="ADAL" clId="{268BE233-C9B2-46C3-A659-3AD6CA7FC8C5}" dt="2024-03-19T15:34:51.321" v="1796" actId="14100"/>
          <ac:picMkLst>
            <pc:docMk/>
            <pc:sldMk cId="179454022" sldId="277"/>
            <ac:picMk id="12" creationId="{C2EBD579-54D6-94EB-C24B-55D498991715}"/>
          </ac:picMkLst>
        </pc:picChg>
      </pc:sldChg>
    </pc:docChg>
  </pc:docChgLst>
  <pc:docChgLst>
    <pc:chgData name="Carmela Giglio" userId="7679140d-bd07-413c-9776-149d801d25e1" providerId="ADAL" clId="{D89C9F0A-1967-4322-94E3-CEA0D746F801}"/>
    <pc:docChg chg="undo custSel addSld delSld modSld">
      <pc:chgData name="Carmela Giglio" userId="7679140d-bd07-413c-9776-149d801d25e1" providerId="ADAL" clId="{D89C9F0A-1967-4322-94E3-CEA0D746F801}" dt="2024-03-25T14:14:36.123" v="1297" actId="14100"/>
      <pc:docMkLst>
        <pc:docMk/>
      </pc:docMkLst>
      <pc:sldChg chg="modSp mod">
        <pc:chgData name="Carmela Giglio" userId="7679140d-bd07-413c-9776-149d801d25e1" providerId="ADAL" clId="{D89C9F0A-1967-4322-94E3-CEA0D746F801}" dt="2024-03-25T09:14:51.971" v="13" actId="20577"/>
        <pc:sldMkLst>
          <pc:docMk/>
          <pc:sldMk cId="594806665" sldId="256"/>
        </pc:sldMkLst>
        <pc:spChg chg="mod">
          <ac:chgData name="Carmela Giglio" userId="7679140d-bd07-413c-9776-149d801d25e1" providerId="ADAL" clId="{D89C9F0A-1967-4322-94E3-CEA0D746F801}" dt="2024-03-25T09:14:51.971" v="13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D89C9F0A-1967-4322-94E3-CEA0D746F801}" dt="2024-03-25T13:38:30.952" v="495" actId="20577"/>
        <pc:sldMkLst>
          <pc:docMk/>
          <pc:sldMk cId="2711129071" sldId="257"/>
        </pc:sldMkLst>
        <pc:spChg chg="mod">
          <ac:chgData name="Carmela Giglio" userId="7679140d-bd07-413c-9776-149d801d25e1" providerId="ADAL" clId="{D89C9F0A-1967-4322-94E3-CEA0D746F801}" dt="2024-03-25T11:24:43.991" v="81" actId="20577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D89C9F0A-1967-4322-94E3-CEA0D746F801}" dt="2024-03-25T13:38:30.952" v="495" actId="20577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D89C9F0A-1967-4322-94E3-CEA0D746F801}" dt="2024-03-25T11:25:50.390" v="89" actId="20577"/>
          <ac:spMkLst>
            <pc:docMk/>
            <pc:sldMk cId="2711129071" sldId="257"/>
            <ac:spMk id="4" creationId="{BDCE6C7E-36D5-1B0C-AE7F-7286A49B757A}"/>
          </ac:spMkLst>
        </pc:spChg>
        <pc:picChg chg="del">
          <ac:chgData name="Carmela Giglio" userId="7679140d-bd07-413c-9776-149d801d25e1" providerId="ADAL" clId="{D89C9F0A-1967-4322-94E3-CEA0D746F801}" dt="2024-03-25T11:25:35.146" v="82" actId="478"/>
          <ac:picMkLst>
            <pc:docMk/>
            <pc:sldMk cId="2711129071" sldId="257"/>
            <ac:picMk id="6" creationId="{0B634D1E-FD77-C624-B1CB-BCC3ED121054}"/>
          </ac:picMkLst>
        </pc:picChg>
        <pc:picChg chg="add mod">
          <ac:chgData name="Carmela Giglio" userId="7679140d-bd07-413c-9776-149d801d25e1" providerId="ADAL" clId="{D89C9F0A-1967-4322-94E3-CEA0D746F801}" dt="2024-03-25T11:29:33.431" v="94" actId="1076"/>
          <ac:picMkLst>
            <pc:docMk/>
            <pc:sldMk cId="2711129071" sldId="257"/>
            <ac:picMk id="7" creationId="{64348BB7-D8B0-2549-9F81-6A29214E4DFE}"/>
          </ac:picMkLst>
        </pc:picChg>
      </pc:sldChg>
      <pc:sldChg chg="addSp delSp modSp mod">
        <pc:chgData name="Carmela Giglio" userId="7679140d-bd07-413c-9776-149d801d25e1" providerId="ADAL" clId="{D89C9F0A-1967-4322-94E3-CEA0D746F801}" dt="2024-03-25T13:49:25.533" v="583" actId="20577"/>
        <pc:sldMkLst>
          <pc:docMk/>
          <pc:sldMk cId="1925262827" sldId="266"/>
        </pc:sldMkLst>
        <pc:spChg chg="mod">
          <ac:chgData name="Carmela Giglio" userId="7679140d-bd07-413c-9776-149d801d25e1" providerId="ADAL" clId="{D89C9F0A-1967-4322-94E3-CEA0D746F801}" dt="2024-03-25T13:49:25.533" v="583" actId="20577"/>
          <ac:spMkLst>
            <pc:docMk/>
            <pc:sldMk cId="1925262827" sldId="266"/>
            <ac:spMk id="2" creationId="{72994B8C-D513-9506-040A-538333E2333B}"/>
          </ac:spMkLst>
        </pc:spChg>
        <pc:spChg chg="mod">
          <ac:chgData name="Carmela Giglio" userId="7679140d-bd07-413c-9776-149d801d25e1" providerId="ADAL" clId="{D89C9F0A-1967-4322-94E3-CEA0D746F801}" dt="2024-03-25T13:48:48.516" v="547" actId="14100"/>
          <ac:spMkLst>
            <pc:docMk/>
            <pc:sldMk cId="1925262827" sldId="266"/>
            <ac:spMk id="3" creationId="{625B88BB-CDA6-E4CC-64C3-0D2611428026}"/>
          </ac:spMkLst>
        </pc:spChg>
        <pc:spChg chg="mod">
          <ac:chgData name="Carmela Giglio" userId="7679140d-bd07-413c-9776-149d801d25e1" providerId="ADAL" clId="{D89C9F0A-1967-4322-94E3-CEA0D746F801}" dt="2024-03-25T13:33:59.540" v="357" actId="20577"/>
          <ac:spMkLst>
            <pc:docMk/>
            <pc:sldMk cId="1925262827" sldId="266"/>
            <ac:spMk id="4" creationId="{BDCE6C7E-36D5-1B0C-AE7F-7286A49B757A}"/>
          </ac:spMkLst>
        </pc:spChg>
        <pc:spChg chg="add">
          <ac:chgData name="Carmela Giglio" userId="7679140d-bd07-413c-9776-149d801d25e1" providerId="ADAL" clId="{D89C9F0A-1967-4322-94E3-CEA0D746F801}" dt="2024-03-25T12:58:02.073" v="184"/>
          <ac:spMkLst>
            <pc:docMk/>
            <pc:sldMk cId="1925262827" sldId="266"/>
            <ac:spMk id="5" creationId="{D584E9A5-C00C-4528-F2EF-5624925098DC}"/>
          </ac:spMkLst>
        </pc:spChg>
        <pc:spChg chg="add">
          <ac:chgData name="Carmela Giglio" userId="7679140d-bd07-413c-9776-149d801d25e1" providerId="ADAL" clId="{D89C9F0A-1967-4322-94E3-CEA0D746F801}" dt="2024-03-25T12:58:05.735" v="185"/>
          <ac:spMkLst>
            <pc:docMk/>
            <pc:sldMk cId="1925262827" sldId="266"/>
            <ac:spMk id="6" creationId="{75A5CE97-64DC-43EC-2B9A-6D4441058ADA}"/>
          </ac:spMkLst>
        </pc:spChg>
        <pc:spChg chg="add del mod">
          <ac:chgData name="Carmela Giglio" userId="7679140d-bd07-413c-9776-149d801d25e1" providerId="ADAL" clId="{D89C9F0A-1967-4322-94E3-CEA0D746F801}" dt="2024-03-25T13:49:21.815" v="572" actId="478"/>
          <ac:spMkLst>
            <pc:docMk/>
            <pc:sldMk cId="1925262827" sldId="266"/>
            <ac:spMk id="12" creationId="{FDB341AF-8BFC-111B-B95E-C992D5F8BA42}"/>
          </ac:spMkLst>
        </pc:spChg>
        <pc:picChg chg="del">
          <ac:chgData name="Carmela Giglio" userId="7679140d-bd07-413c-9776-149d801d25e1" providerId="ADAL" clId="{D89C9F0A-1967-4322-94E3-CEA0D746F801}" dt="2024-03-25T13:19:43.098" v="188" actId="478"/>
          <ac:picMkLst>
            <pc:docMk/>
            <pc:sldMk cId="1925262827" sldId="266"/>
            <ac:picMk id="7" creationId="{A9B02603-8BE6-ED19-2FA8-2D245271CF7D}"/>
          </ac:picMkLst>
        </pc:picChg>
        <pc:picChg chg="add del mod">
          <ac:chgData name="Carmela Giglio" userId="7679140d-bd07-413c-9776-149d801d25e1" providerId="ADAL" clId="{D89C9F0A-1967-4322-94E3-CEA0D746F801}" dt="2024-03-25T13:33:45.306" v="355" actId="478"/>
          <ac:picMkLst>
            <pc:docMk/>
            <pc:sldMk cId="1925262827" sldId="266"/>
            <ac:picMk id="9" creationId="{29786A9B-1E48-E672-E28D-2B6A7CCCE850}"/>
          </ac:picMkLst>
        </pc:picChg>
        <pc:picChg chg="add mod">
          <ac:chgData name="Carmela Giglio" userId="7679140d-bd07-413c-9776-149d801d25e1" providerId="ADAL" clId="{D89C9F0A-1967-4322-94E3-CEA0D746F801}" dt="2024-03-25T13:48:45.613" v="546" actId="1076"/>
          <ac:picMkLst>
            <pc:docMk/>
            <pc:sldMk cId="1925262827" sldId="266"/>
            <ac:picMk id="11" creationId="{EF74DE03-572C-95DA-25A3-08CDC7F3592D}"/>
          </ac:picMkLst>
        </pc:picChg>
      </pc:sldChg>
      <pc:sldChg chg="addSp delSp modSp mod">
        <pc:chgData name="Carmela Giglio" userId="7679140d-bd07-413c-9776-149d801d25e1" providerId="ADAL" clId="{D89C9F0A-1967-4322-94E3-CEA0D746F801}" dt="2024-03-25T13:53:37.919" v="650" actId="20577"/>
        <pc:sldMkLst>
          <pc:docMk/>
          <pc:sldMk cId="2168428142" sldId="269"/>
        </pc:sldMkLst>
        <pc:spChg chg="mod">
          <ac:chgData name="Carmela Giglio" userId="7679140d-bd07-413c-9776-149d801d25e1" providerId="ADAL" clId="{D89C9F0A-1967-4322-94E3-CEA0D746F801}" dt="2024-03-25T13:49:42.100" v="612" actId="20577"/>
          <ac:spMkLst>
            <pc:docMk/>
            <pc:sldMk cId="2168428142" sldId="269"/>
            <ac:spMk id="2" creationId="{72994B8C-D513-9506-040A-538333E2333B}"/>
          </ac:spMkLst>
        </pc:spChg>
        <pc:spChg chg="mod">
          <ac:chgData name="Carmela Giglio" userId="7679140d-bd07-413c-9776-149d801d25e1" providerId="ADAL" clId="{D89C9F0A-1967-4322-94E3-CEA0D746F801}" dt="2024-03-25T13:53:37.919" v="650" actId="20577"/>
          <ac:spMkLst>
            <pc:docMk/>
            <pc:sldMk cId="2168428142" sldId="269"/>
            <ac:spMk id="3" creationId="{625B88BB-CDA6-E4CC-64C3-0D2611428026}"/>
          </ac:spMkLst>
        </pc:spChg>
        <pc:spChg chg="mod">
          <ac:chgData name="Carmela Giglio" userId="7679140d-bd07-413c-9776-149d801d25e1" providerId="ADAL" clId="{D89C9F0A-1967-4322-94E3-CEA0D746F801}" dt="2024-03-25T13:53:09.557" v="635" actId="20577"/>
          <ac:spMkLst>
            <pc:docMk/>
            <pc:sldMk cId="2168428142" sldId="269"/>
            <ac:spMk id="4" creationId="{BDCE6C7E-36D5-1B0C-AE7F-7286A49B757A}"/>
          </ac:spMkLst>
        </pc:spChg>
        <pc:picChg chg="del">
          <ac:chgData name="Carmela Giglio" userId="7679140d-bd07-413c-9776-149d801d25e1" providerId="ADAL" clId="{D89C9F0A-1967-4322-94E3-CEA0D746F801}" dt="2024-03-25T13:52:59.325" v="630" actId="478"/>
          <ac:picMkLst>
            <pc:docMk/>
            <pc:sldMk cId="2168428142" sldId="269"/>
            <ac:picMk id="6" creationId="{D6B00753-8794-8F17-807A-E7D84B14138F}"/>
          </ac:picMkLst>
        </pc:picChg>
        <pc:picChg chg="add mod">
          <ac:chgData name="Carmela Giglio" userId="7679140d-bd07-413c-9776-149d801d25e1" providerId="ADAL" clId="{D89C9F0A-1967-4322-94E3-CEA0D746F801}" dt="2024-03-25T13:53:20.305" v="641" actId="14100"/>
          <ac:picMkLst>
            <pc:docMk/>
            <pc:sldMk cId="2168428142" sldId="269"/>
            <ac:picMk id="7" creationId="{F13810CC-0897-E5C5-E125-BCD42EECC66C}"/>
          </ac:picMkLst>
        </pc:picChg>
      </pc:sldChg>
      <pc:sldChg chg="addSp delSp modSp mod">
        <pc:chgData name="Carmela Giglio" userId="7679140d-bd07-413c-9776-149d801d25e1" providerId="ADAL" clId="{D89C9F0A-1967-4322-94E3-CEA0D746F801}" dt="2024-03-25T14:06:39.153" v="1052" actId="20577"/>
        <pc:sldMkLst>
          <pc:docMk/>
          <pc:sldMk cId="94526407" sldId="270"/>
        </pc:sldMkLst>
        <pc:spChg chg="mod">
          <ac:chgData name="Carmela Giglio" userId="7679140d-bd07-413c-9776-149d801d25e1" providerId="ADAL" clId="{D89C9F0A-1967-4322-94E3-CEA0D746F801}" dt="2024-03-25T14:06:39.153" v="1052" actId="20577"/>
          <ac:spMkLst>
            <pc:docMk/>
            <pc:sldMk cId="94526407" sldId="270"/>
            <ac:spMk id="2" creationId="{72994B8C-D513-9506-040A-538333E2333B}"/>
          </ac:spMkLst>
        </pc:spChg>
        <pc:spChg chg="mod">
          <ac:chgData name="Carmela Giglio" userId="7679140d-bd07-413c-9776-149d801d25e1" providerId="ADAL" clId="{D89C9F0A-1967-4322-94E3-CEA0D746F801}" dt="2024-03-25T14:02:50.635" v="872" actId="113"/>
          <ac:spMkLst>
            <pc:docMk/>
            <pc:sldMk cId="94526407" sldId="270"/>
            <ac:spMk id="3" creationId="{625B88BB-CDA6-E4CC-64C3-0D2611428026}"/>
          </ac:spMkLst>
        </pc:spChg>
        <pc:spChg chg="mod">
          <ac:chgData name="Carmela Giglio" userId="7679140d-bd07-413c-9776-149d801d25e1" providerId="ADAL" clId="{D89C9F0A-1967-4322-94E3-CEA0D746F801}" dt="2024-03-25T13:56:16.166" v="692" actId="20577"/>
          <ac:spMkLst>
            <pc:docMk/>
            <pc:sldMk cId="94526407" sldId="270"/>
            <ac:spMk id="4" creationId="{BDCE6C7E-36D5-1B0C-AE7F-7286A49B757A}"/>
          </ac:spMkLst>
        </pc:spChg>
        <pc:spChg chg="add del mod">
          <ac:chgData name="Carmela Giglio" userId="7679140d-bd07-413c-9776-149d801d25e1" providerId="ADAL" clId="{D89C9F0A-1967-4322-94E3-CEA0D746F801}" dt="2024-03-25T14:03:21.512" v="881" actId="478"/>
          <ac:spMkLst>
            <pc:docMk/>
            <pc:sldMk cId="94526407" sldId="270"/>
            <ac:spMk id="9" creationId="{DD4943B8-CCB5-F823-5C2B-A86EA205D55B}"/>
          </ac:spMkLst>
        </pc:spChg>
        <pc:picChg chg="add mod">
          <ac:chgData name="Carmela Giglio" userId="7679140d-bd07-413c-9776-149d801d25e1" providerId="ADAL" clId="{D89C9F0A-1967-4322-94E3-CEA0D746F801}" dt="2024-03-25T14:03:05.339" v="873" actId="1076"/>
          <ac:picMkLst>
            <pc:docMk/>
            <pc:sldMk cId="94526407" sldId="270"/>
            <ac:picMk id="6" creationId="{EBD51BC3-E890-CBF7-AD33-426FE8D85606}"/>
          </ac:picMkLst>
        </pc:picChg>
        <pc:picChg chg="del">
          <ac:chgData name="Carmela Giglio" userId="7679140d-bd07-413c-9776-149d801d25e1" providerId="ADAL" clId="{D89C9F0A-1967-4322-94E3-CEA0D746F801}" dt="2024-03-25T13:56:02.276" v="688" actId="478"/>
          <ac:picMkLst>
            <pc:docMk/>
            <pc:sldMk cId="94526407" sldId="270"/>
            <ac:picMk id="7" creationId="{08D1FE1D-A4B0-0A0F-4D51-1F3D23EF5D6E}"/>
          </ac:picMkLst>
        </pc:picChg>
      </pc:sldChg>
      <pc:sldChg chg="addSp delSp modSp mod">
        <pc:chgData name="Carmela Giglio" userId="7679140d-bd07-413c-9776-149d801d25e1" providerId="ADAL" clId="{D89C9F0A-1967-4322-94E3-CEA0D746F801}" dt="2024-03-25T14:09:43.210" v="1135" actId="113"/>
        <pc:sldMkLst>
          <pc:docMk/>
          <pc:sldMk cId="2415792619" sldId="271"/>
        </pc:sldMkLst>
        <pc:spChg chg="mod">
          <ac:chgData name="Carmela Giglio" userId="7679140d-bd07-413c-9776-149d801d25e1" providerId="ADAL" clId="{D89C9F0A-1967-4322-94E3-CEA0D746F801}" dt="2024-03-25T14:06:45.680" v="1061" actId="20577"/>
          <ac:spMkLst>
            <pc:docMk/>
            <pc:sldMk cId="2415792619" sldId="271"/>
            <ac:spMk id="2" creationId="{72994B8C-D513-9506-040A-538333E2333B}"/>
          </ac:spMkLst>
        </pc:spChg>
        <pc:spChg chg="mod">
          <ac:chgData name="Carmela Giglio" userId="7679140d-bd07-413c-9776-149d801d25e1" providerId="ADAL" clId="{D89C9F0A-1967-4322-94E3-CEA0D746F801}" dt="2024-03-25T14:09:43.210" v="1135" actId="113"/>
          <ac:spMkLst>
            <pc:docMk/>
            <pc:sldMk cId="2415792619" sldId="271"/>
            <ac:spMk id="3" creationId="{625B88BB-CDA6-E4CC-64C3-0D2611428026}"/>
          </ac:spMkLst>
        </pc:spChg>
        <pc:spChg chg="mod">
          <ac:chgData name="Carmela Giglio" userId="7679140d-bd07-413c-9776-149d801d25e1" providerId="ADAL" clId="{D89C9F0A-1967-4322-94E3-CEA0D746F801}" dt="2024-03-25T14:09:00.522" v="1104" actId="20577"/>
          <ac:spMkLst>
            <pc:docMk/>
            <pc:sldMk cId="2415792619" sldId="271"/>
            <ac:spMk id="4" creationId="{BDCE6C7E-36D5-1B0C-AE7F-7286A49B757A}"/>
          </ac:spMkLst>
        </pc:spChg>
        <pc:picChg chg="del">
          <ac:chgData name="Carmela Giglio" userId="7679140d-bd07-413c-9776-149d801d25e1" providerId="ADAL" clId="{D89C9F0A-1967-4322-94E3-CEA0D746F801}" dt="2024-03-25T14:08:11.202" v="1084" actId="478"/>
          <ac:picMkLst>
            <pc:docMk/>
            <pc:sldMk cId="2415792619" sldId="271"/>
            <ac:picMk id="6" creationId="{752218F2-F433-CCAE-0335-B6A8CE7859FA}"/>
          </ac:picMkLst>
        </pc:picChg>
        <pc:picChg chg="add mod">
          <ac:chgData name="Carmela Giglio" userId="7679140d-bd07-413c-9776-149d801d25e1" providerId="ADAL" clId="{D89C9F0A-1967-4322-94E3-CEA0D746F801}" dt="2024-03-25T14:08:56.963" v="1099" actId="1076"/>
          <ac:picMkLst>
            <pc:docMk/>
            <pc:sldMk cId="2415792619" sldId="271"/>
            <ac:picMk id="7" creationId="{90AA2C08-54F6-E5FA-B682-D1F4CD9EACE2}"/>
          </ac:picMkLst>
        </pc:picChg>
        <pc:picChg chg="del">
          <ac:chgData name="Carmela Giglio" userId="7679140d-bd07-413c-9776-149d801d25e1" providerId="ADAL" clId="{D89C9F0A-1967-4322-94E3-CEA0D746F801}" dt="2024-03-25T14:08:10.582" v="1083" actId="478"/>
          <ac:picMkLst>
            <pc:docMk/>
            <pc:sldMk cId="2415792619" sldId="271"/>
            <ac:picMk id="9" creationId="{2447D2F3-DD35-83F0-A8BD-226AEE4F2FDA}"/>
          </ac:picMkLst>
        </pc:picChg>
      </pc:sldChg>
      <pc:sldChg chg="del">
        <pc:chgData name="Carmela Giglio" userId="7679140d-bd07-413c-9776-149d801d25e1" providerId="ADAL" clId="{D89C9F0A-1967-4322-94E3-CEA0D746F801}" dt="2024-03-25T14:11:12.468" v="1200" actId="47"/>
        <pc:sldMkLst>
          <pc:docMk/>
          <pc:sldMk cId="846658900" sldId="272"/>
        </pc:sldMkLst>
      </pc:sldChg>
      <pc:sldChg chg="del">
        <pc:chgData name="Carmela Giglio" userId="7679140d-bd07-413c-9776-149d801d25e1" providerId="ADAL" clId="{D89C9F0A-1967-4322-94E3-CEA0D746F801}" dt="2024-03-25T14:11:13.334" v="1201" actId="47"/>
        <pc:sldMkLst>
          <pc:docMk/>
          <pc:sldMk cId="1281564293" sldId="273"/>
        </pc:sldMkLst>
      </pc:sldChg>
      <pc:sldChg chg="del">
        <pc:chgData name="Carmela Giglio" userId="7679140d-bd07-413c-9776-149d801d25e1" providerId="ADAL" clId="{D89C9F0A-1967-4322-94E3-CEA0D746F801}" dt="2024-03-25T14:11:14.456" v="1202" actId="47"/>
        <pc:sldMkLst>
          <pc:docMk/>
          <pc:sldMk cId="3436038742" sldId="274"/>
        </pc:sldMkLst>
      </pc:sldChg>
      <pc:sldChg chg="del">
        <pc:chgData name="Carmela Giglio" userId="7679140d-bd07-413c-9776-149d801d25e1" providerId="ADAL" clId="{D89C9F0A-1967-4322-94E3-CEA0D746F801}" dt="2024-03-25T14:11:15.137" v="1203" actId="47"/>
        <pc:sldMkLst>
          <pc:docMk/>
          <pc:sldMk cId="387685134" sldId="275"/>
        </pc:sldMkLst>
      </pc:sldChg>
      <pc:sldChg chg="del">
        <pc:chgData name="Carmela Giglio" userId="7679140d-bd07-413c-9776-149d801d25e1" providerId="ADAL" clId="{D89C9F0A-1967-4322-94E3-CEA0D746F801}" dt="2024-03-25T14:11:15.790" v="1204" actId="47"/>
        <pc:sldMkLst>
          <pc:docMk/>
          <pc:sldMk cId="4000591710" sldId="276"/>
        </pc:sldMkLst>
      </pc:sldChg>
      <pc:sldChg chg="del">
        <pc:chgData name="Carmela Giglio" userId="7679140d-bd07-413c-9776-149d801d25e1" providerId="ADAL" clId="{D89C9F0A-1967-4322-94E3-CEA0D746F801}" dt="2024-03-25T14:11:17.284" v="1205" actId="47"/>
        <pc:sldMkLst>
          <pc:docMk/>
          <pc:sldMk cId="179454022" sldId="277"/>
        </pc:sldMkLst>
      </pc:sldChg>
      <pc:sldChg chg="modSp add mod">
        <pc:chgData name="Carmela Giglio" userId="7679140d-bd07-413c-9776-149d801d25e1" providerId="ADAL" clId="{D89C9F0A-1967-4322-94E3-CEA0D746F801}" dt="2024-03-25T13:49:17.964" v="571" actId="20577"/>
        <pc:sldMkLst>
          <pc:docMk/>
          <pc:sldMk cId="3633079814" sldId="278"/>
        </pc:sldMkLst>
        <pc:spChg chg="mod">
          <ac:chgData name="Carmela Giglio" userId="7679140d-bd07-413c-9776-149d801d25e1" providerId="ADAL" clId="{D89C9F0A-1967-4322-94E3-CEA0D746F801}" dt="2024-03-25T13:49:17.964" v="571" actId="20577"/>
          <ac:spMkLst>
            <pc:docMk/>
            <pc:sldMk cId="3633079814" sldId="278"/>
            <ac:spMk id="2" creationId="{72994B8C-D513-9506-040A-538333E2333B}"/>
          </ac:spMkLst>
        </pc:spChg>
        <pc:spChg chg="mod">
          <ac:chgData name="Carmela Giglio" userId="7679140d-bd07-413c-9776-149d801d25e1" providerId="ADAL" clId="{D89C9F0A-1967-4322-94E3-CEA0D746F801}" dt="2024-03-25T13:39:13.330" v="513" actId="20577"/>
          <ac:spMkLst>
            <pc:docMk/>
            <pc:sldMk cId="3633079814" sldId="278"/>
            <ac:spMk id="3" creationId="{625B88BB-CDA6-E4CC-64C3-0D2611428026}"/>
          </ac:spMkLst>
        </pc:spChg>
        <pc:picChg chg="mod">
          <ac:chgData name="Carmela Giglio" userId="7679140d-bd07-413c-9776-149d801d25e1" providerId="ADAL" clId="{D89C9F0A-1967-4322-94E3-CEA0D746F801}" dt="2024-03-25T13:49:07.369" v="548" actId="1076"/>
          <ac:picMkLst>
            <pc:docMk/>
            <pc:sldMk cId="3633079814" sldId="278"/>
            <ac:picMk id="9" creationId="{29786A9B-1E48-E672-E28D-2B6A7CCCE850}"/>
          </ac:picMkLst>
        </pc:picChg>
      </pc:sldChg>
      <pc:sldChg chg="addSp delSp modSp add mod">
        <pc:chgData name="Carmela Giglio" userId="7679140d-bd07-413c-9776-149d801d25e1" providerId="ADAL" clId="{D89C9F0A-1967-4322-94E3-CEA0D746F801}" dt="2024-03-25T14:05:39.159" v="1003" actId="1076"/>
        <pc:sldMkLst>
          <pc:docMk/>
          <pc:sldMk cId="1386516249" sldId="279"/>
        </pc:sldMkLst>
        <pc:spChg chg="mod">
          <ac:chgData name="Carmela Giglio" userId="7679140d-bd07-413c-9776-149d801d25e1" providerId="ADAL" clId="{D89C9F0A-1967-4322-94E3-CEA0D746F801}" dt="2024-03-25T14:05:39.159" v="1003" actId="1076"/>
          <ac:spMkLst>
            <pc:docMk/>
            <pc:sldMk cId="1386516249" sldId="279"/>
            <ac:spMk id="3" creationId="{625B88BB-CDA6-E4CC-64C3-0D2611428026}"/>
          </ac:spMkLst>
        </pc:spChg>
        <pc:picChg chg="del">
          <ac:chgData name="Carmela Giglio" userId="7679140d-bd07-413c-9776-149d801d25e1" providerId="ADAL" clId="{D89C9F0A-1967-4322-94E3-CEA0D746F801}" dt="2024-03-25T14:03:36.656" v="884" actId="478"/>
          <ac:picMkLst>
            <pc:docMk/>
            <pc:sldMk cId="1386516249" sldId="279"/>
            <ac:picMk id="6" creationId="{EBD51BC3-E890-CBF7-AD33-426FE8D85606}"/>
          </ac:picMkLst>
        </pc:picChg>
        <pc:picChg chg="add mod">
          <ac:chgData name="Carmela Giglio" userId="7679140d-bd07-413c-9776-149d801d25e1" providerId="ADAL" clId="{D89C9F0A-1967-4322-94E3-CEA0D746F801}" dt="2024-03-25T14:03:38.327" v="886" actId="1076"/>
          <ac:picMkLst>
            <pc:docMk/>
            <pc:sldMk cId="1386516249" sldId="279"/>
            <ac:picMk id="7" creationId="{9943A86B-A0FD-72F0-C35B-6B1A2C6584C1}"/>
          </ac:picMkLst>
        </pc:picChg>
      </pc:sldChg>
      <pc:sldChg chg="addSp delSp modSp add mod">
        <pc:chgData name="Carmela Giglio" userId="7679140d-bd07-413c-9776-149d801d25e1" providerId="ADAL" clId="{D89C9F0A-1967-4322-94E3-CEA0D746F801}" dt="2024-03-25T14:12:36.485" v="1230" actId="1076"/>
        <pc:sldMkLst>
          <pc:docMk/>
          <pc:sldMk cId="2939037698" sldId="280"/>
        </pc:sldMkLst>
        <pc:spChg chg="mod">
          <ac:chgData name="Carmela Giglio" userId="7679140d-bd07-413c-9776-149d801d25e1" providerId="ADAL" clId="{D89C9F0A-1967-4322-94E3-CEA0D746F801}" dt="2024-03-25T14:09:58.844" v="1163" actId="20577"/>
          <ac:spMkLst>
            <pc:docMk/>
            <pc:sldMk cId="2939037698" sldId="280"/>
            <ac:spMk id="2" creationId="{72994B8C-D513-9506-040A-538333E2333B}"/>
          </ac:spMkLst>
        </pc:spChg>
        <pc:spChg chg="mod">
          <ac:chgData name="Carmela Giglio" userId="7679140d-bd07-413c-9776-149d801d25e1" providerId="ADAL" clId="{D89C9F0A-1967-4322-94E3-CEA0D746F801}" dt="2024-03-25T14:12:28.190" v="1229" actId="20577"/>
          <ac:spMkLst>
            <pc:docMk/>
            <pc:sldMk cId="2939037698" sldId="280"/>
            <ac:spMk id="3" creationId="{625B88BB-CDA6-E4CC-64C3-0D2611428026}"/>
          </ac:spMkLst>
        </pc:spChg>
        <pc:spChg chg="mod">
          <ac:chgData name="Carmela Giglio" userId="7679140d-bd07-413c-9776-149d801d25e1" providerId="ADAL" clId="{D89C9F0A-1967-4322-94E3-CEA0D746F801}" dt="2024-03-25T14:11:10.850" v="1199" actId="20577"/>
          <ac:spMkLst>
            <pc:docMk/>
            <pc:sldMk cId="2939037698" sldId="280"/>
            <ac:spMk id="4" creationId="{BDCE6C7E-36D5-1B0C-AE7F-7286A49B757A}"/>
          </ac:spMkLst>
        </pc:spChg>
        <pc:picChg chg="add mod">
          <ac:chgData name="Carmela Giglio" userId="7679140d-bd07-413c-9776-149d801d25e1" providerId="ADAL" clId="{D89C9F0A-1967-4322-94E3-CEA0D746F801}" dt="2024-03-25T14:12:36.485" v="1230" actId="1076"/>
          <ac:picMkLst>
            <pc:docMk/>
            <pc:sldMk cId="2939037698" sldId="280"/>
            <ac:picMk id="6" creationId="{F20CACBD-6A28-700F-E6EE-9B941B17B45F}"/>
          </ac:picMkLst>
        </pc:picChg>
        <pc:picChg chg="del">
          <ac:chgData name="Carmela Giglio" userId="7679140d-bd07-413c-9776-149d801d25e1" providerId="ADAL" clId="{D89C9F0A-1967-4322-94E3-CEA0D746F801}" dt="2024-03-25T14:10:07.575" v="1165" actId="478"/>
          <ac:picMkLst>
            <pc:docMk/>
            <pc:sldMk cId="2939037698" sldId="280"/>
            <ac:picMk id="7" creationId="{90AA2C08-54F6-E5FA-B682-D1F4CD9EACE2}"/>
          </ac:picMkLst>
        </pc:picChg>
      </pc:sldChg>
      <pc:sldChg chg="addSp delSp modSp add mod">
        <pc:chgData name="Carmela Giglio" userId="7679140d-bd07-413c-9776-149d801d25e1" providerId="ADAL" clId="{D89C9F0A-1967-4322-94E3-CEA0D746F801}" dt="2024-03-25T14:14:36.123" v="1297" actId="14100"/>
        <pc:sldMkLst>
          <pc:docMk/>
          <pc:sldMk cId="3554865384" sldId="281"/>
        </pc:sldMkLst>
        <pc:spChg chg="mod">
          <ac:chgData name="Carmela Giglio" userId="7679140d-bd07-413c-9776-149d801d25e1" providerId="ADAL" clId="{D89C9F0A-1967-4322-94E3-CEA0D746F801}" dt="2024-03-25T14:12:53.599" v="1249" actId="20577"/>
          <ac:spMkLst>
            <pc:docMk/>
            <pc:sldMk cId="3554865384" sldId="281"/>
            <ac:spMk id="2" creationId="{72994B8C-D513-9506-040A-538333E2333B}"/>
          </ac:spMkLst>
        </pc:spChg>
        <pc:spChg chg="mod">
          <ac:chgData name="Carmela Giglio" userId="7679140d-bd07-413c-9776-149d801d25e1" providerId="ADAL" clId="{D89C9F0A-1967-4322-94E3-CEA0D746F801}" dt="2024-03-25T14:14:36.123" v="1297" actId="14100"/>
          <ac:spMkLst>
            <pc:docMk/>
            <pc:sldMk cId="3554865384" sldId="281"/>
            <ac:spMk id="3" creationId="{625B88BB-CDA6-E4CC-64C3-0D2611428026}"/>
          </ac:spMkLst>
        </pc:spChg>
        <pc:spChg chg="mod">
          <ac:chgData name="Carmela Giglio" userId="7679140d-bd07-413c-9776-149d801d25e1" providerId="ADAL" clId="{D89C9F0A-1967-4322-94E3-CEA0D746F801}" dt="2024-03-25T14:14:12.643" v="1278" actId="20577"/>
          <ac:spMkLst>
            <pc:docMk/>
            <pc:sldMk cId="3554865384" sldId="281"/>
            <ac:spMk id="4" creationId="{BDCE6C7E-36D5-1B0C-AE7F-7286A49B757A}"/>
          </ac:spMkLst>
        </pc:spChg>
        <pc:picChg chg="del">
          <ac:chgData name="Carmela Giglio" userId="7679140d-bd07-413c-9776-149d801d25e1" providerId="ADAL" clId="{D89C9F0A-1967-4322-94E3-CEA0D746F801}" dt="2024-03-25T14:14:03.165" v="1274" actId="478"/>
          <ac:picMkLst>
            <pc:docMk/>
            <pc:sldMk cId="3554865384" sldId="281"/>
            <ac:picMk id="6" creationId="{F20CACBD-6A28-700F-E6EE-9B941B17B45F}"/>
          </ac:picMkLst>
        </pc:picChg>
        <pc:picChg chg="add mod">
          <ac:chgData name="Carmela Giglio" userId="7679140d-bd07-413c-9776-149d801d25e1" providerId="ADAL" clId="{D89C9F0A-1967-4322-94E3-CEA0D746F801}" dt="2024-03-25T14:14:11.043" v="1276" actId="1076"/>
          <ac:picMkLst>
            <pc:docMk/>
            <pc:sldMk cId="3554865384" sldId="281"/>
            <ac:picMk id="7" creationId="{1C1F81B5-CC04-0CF3-02C7-5EE7615662D3}"/>
          </ac:picMkLst>
        </pc:picChg>
      </pc:sldChg>
    </pc:docChg>
  </pc:docChgLst>
  <pc:docChgLst>
    <pc:chgData name="Carmela Giglio" userId="7679140d-bd07-413c-9776-149d801d25e1" providerId="ADAL" clId="{9E0B4C66-9CD6-44C6-B21A-F9EA4C7CB103}"/>
    <pc:docChg chg="undo custSel addSld delSld modSld sldOrd">
      <pc:chgData name="Carmela Giglio" userId="7679140d-bd07-413c-9776-149d801d25e1" providerId="ADAL" clId="{9E0B4C66-9CD6-44C6-B21A-F9EA4C7CB103}" dt="2024-03-19T11:25:34.609" v="1627" actId="1076"/>
      <pc:docMkLst>
        <pc:docMk/>
      </pc:docMkLst>
      <pc:sldChg chg="modSp mod">
        <pc:chgData name="Carmela Giglio" userId="7679140d-bd07-413c-9776-149d801d25e1" providerId="ADAL" clId="{9E0B4C66-9CD6-44C6-B21A-F9EA4C7CB103}" dt="2024-03-19T09:20:03.452" v="28" actId="20577"/>
        <pc:sldMkLst>
          <pc:docMk/>
          <pc:sldMk cId="594806665" sldId="256"/>
        </pc:sldMkLst>
        <pc:spChg chg="mod">
          <ac:chgData name="Carmela Giglio" userId="7679140d-bd07-413c-9776-149d801d25e1" providerId="ADAL" clId="{9E0B4C66-9CD6-44C6-B21A-F9EA4C7CB103}" dt="2024-03-19T09:20:03.452" v="28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9E0B4C66-9CD6-44C6-B21A-F9EA4C7CB103}" dt="2024-03-19T11:25:34.609" v="1627" actId="1076"/>
        <pc:sldMkLst>
          <pc:docMk/>
          <pc:sldMk cId="2711129071" sldId="257"/>
        </pc:sldMkLst>
        <pc:spChg chg="mod">
          <ac:chgData name="Carmela Giglio" userId="7679140d-bd07-413c-9776-149d801d25e1" providerId="ADAL" clId="{9E0B4C66-9CD6-44C6-B21A-F9EA4C7CB103}" dt="2024-03-19T09:26:01.377" v="53" actId="20577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9E0B4C66-9CD6-44C6-B21A-F9EA4C7CB103}" dt="2024-03-19T11:25:20.170" v="1612" actId="14100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9E0B4C66-9CD6-44C6-B21A-F9EA4C7CB103}" dt="2024-03-19T11:24:19.441" v="1593" actId="20577"/>
          <ac:spMkLst>
            <pc:docMk/>
            <pc:sldMk cId="2711129071" sldId="257"/>
            <ac:spMk id="4" creationId="{BDCE6C7E-36D5-1B0C-AE7F-7286A49B757A}"/>
          </ac:spMkLst>
        </pc:spChg>
        <pc:spChg chg="add mod">
          <ac:chgData name="Carmela Giglio" userId="7679140d-bd07-413c-9776-149d801d25e1" providerId="ADAL" clId="{9E0B4C66-9CD6-44C6-B21A-F9EA4C7CB103}" dt="2024-03-19T11:25:32.261" v="1626" actId="1076"/>
          <ac:spMkLst>
            <pc:docMk/>
            <pc:sldMk cId="2711129071" sldId="257"/>
            <ac:spMk id="5" creationId="{625B88BB-CDA6-E4CC-64C3-0D2611428026}"/>
          </ac:spMkLst>
        </pc:spChg>
        <pc:picChg chg="del">
          <ac:chgData name="Carmela Giglio" userId="7679140d-bd07-413c-9776-149d801d25e1" providerId="ADAL" clId="{9E0B4C66-9CD6-44C6-B21A-F9EA4C7CB103}" dt="2024-03-19T09:27:00.812" v="74" actId="478"/>
          <ac:picMkLst>
            <pc:docMk/>
            <pc:sldMk cId="2711129071" sldId="257"/>
            <ac:picMk id="6" creationId="{5BD35634-E8A2-A865-0DF5-1D0451FDF931}"/>
          </ac:picMkLst>
        </pc:picChg>
        <pc:picChg chg="add mod modCrop">
          <ac:chgData name="Carmela Giglio" userId="7679140d-bd07-413c-9776-149d801d25e1" providerId="ADAL" clId="{9E0B4C66-9CD6-44C6-B21A-F9EA4C7CB103}" dt="2024-03-19T11:24:44.410" v="1608" actId="1076"/>
          <ac:picMkLst>
            <pc:docMk/>
            <pc:sldMk cId="2711129071" sldId="257"/>
            <ac:picMk id="6" creationId="{76EDA55E-3B2B-3B69-7065-1ACD24F75D57}"/>
          </ac:picMkLst>
        </pc:picChg>
        <pc:picChg chg="add del mod">
          <ac:chgData name="Carmela Giglio" userId="7679140d-bd07-413c-9776-149d801d25e1" providerId="ADAL" clId="{9E0B4C66-9CD6-44C6-B21A-F9EA4C7CB103}" dt="2024-03-19T11:24:10.366" v="1582" actId="478"/>
          <ac:picMkLst>
            <pc:docMk/>
            <pc:sldMk cId="2711129071" sldId="257"/>
            <ac:picMk id="7" creationId="{8B644D3B-E801-68A3-7825-0D8C7E6CDA64}"/>
          </ac:picMkLst>
        </pc:picChg>
        <pc:picChg chg="add mod">
          <ac:chgData name="Carmela Giglio" userId="7679140d-bd07-413c-9776-149d801d25e1" providerId="ADAL" clId="{9E0B4C66-9CD6-44C6-B21A-F9EA4C7CB103}" dt="2024-03-19T11:24:42.618" v="1606" actId="1076"/>
          <ac:picMkLst>
            <pc:docMk/>
            <pc:sldMk cId="2711129071" sldId="257"/>
            <ac:picMk id="9" creationId="{708F4179-AE8C-213A-634E-B855F6DBAE9E}"/>
          </ac:picMkLst>
        </pc:picChg>
        <pc:picChg chg="add mod">
          <ac:chgData name="Carmela Giglio" userId="7679140d-bd07-413c-9776-149d801d25e1" providerId="ADAL" clId="{9E0B4C66-9CD6-44C6-B21A-F9EA4C7CB103}" dt="2024-03-19T11:25:34.609" v="1627" actId="1076"/>
          <ac:picMkLst>
            <pc:docMk/>
            <pc:sldMk cId="2711129071" sldId="257"/>
            <ac:picMk id="10" creationId="{D7226DA2-5AB4-4A43-4849-F44FB8DBF728}"/>
          </ac:picMkLst>
        </pc:picChg>
        <pc:picChg chg="add del mod">
          <ac:chgData name="Carmela Giglio" userId="7679140d-bd07-413c-9776-149d801d25e1" providerId="ADAL" clId="{9E0B4C66-9CD6-44C6-B21A-F9EA4C7CB103}" dt="2024-03-19T10:17:52.348" v="144" actId="478"/>
          <ac:picMkLst>
            <pc:docMk/>
            <pc:sldMk cId="2711129071" sldId="257"/>
            <ac:picMk id="11" creationId="{C2DC456D-7FB1-BA64-7C68-06915580F125}"/>
          </ac:picMkLst>
        </pc:picChg>
      </pc:sldChg>
      <pc:sldChg chg="modSp del mod">
        <pc:chgData name="Carmela Giglio" userId="7679140d-bd07-413c-9776-149d801d25e1" providerId="ADAL" clId="{9E0B4C66-9CD6-44C6-B21A-F9EA4C7CB103}" dt="2024-03-19T10:31:59.877" v="739" actId="2696"/>
        <pc:sldMkLst>
          <pc:docMk/>
          <pc:sldMk cId="2643181577" sldId="258"/>
        </pc:sldMkLst>
        <pc:spChg chg="mod">
          <ac:chgData name="Carmela Giglio" userId="7679140d-bd07-413c-9776-149d801d25e1" providerId="ADAL" clId="{9E0B4C66-9CD6-44C6-B21A-F9EA4C7CB103}" dt="2024-03-19T10:31:56.626" v="738" actId="20577"/>
          <ac:spMkLst>
            <pc:docMk/>
            <pc:sldMk cId="2643181577" sldId="258"/>
            <ac:spMk id="2" creationId="{72994B8C-D513-9506-040A-538333E2333B}"/>
          </ac:spMkLst>
        </pc:spChg>
      </pc:sldChg>
      <pc:sldChg chg="del">
        <pc:chgData name="Carmela Giglio" userId="7679140d-bd07-413c-9776-149d801d25e1" providerId="ADAL" clId="{9E0B4C66-9CD6-44C6-B21A-F9EA4C7CB103}" dt="2024-03-19T10:17:33.597" v="141" actId="47"/>
        <pc:sldMkLst>
          <pc:docMk/>
          <pc:sldMk cId="2998653309" sldId="259"/>
        </pc:sldMkLst>
      </pc:sldChg>
      <pc:sldChg chg="del">
        <pc:chgData name="Carmela Giglio" userId="7679140d-bd07-413c-9776-149d801d25e1" providerId="ADAL" clId="{9E0B4C66-9CD6-44C6-B21A-F9EA4C7CB103}" dt="2024-03-19T10:36:22.432" v="811" actId="47"/>
        <pc:sldMkLst>
          <pc:docMk/>
          <pc:sldMk cId="2720199620" sldId="261"/>
        </pc:sldMkLst>
      </pc:sldChg>
      <pc:sldChg chg="del">
        <pc:chgData name="Carmela Giglio" userId="7679140d-bd07-413c-9776-149d801d25e1" providerId="ADAL" clId="{9E0B4C66-9CD6-44C6-B21A-F9EA4C7CB103}" dt="2024-03-19T10:24:38.802" v="458" actId="47"/>
        <pc:sldMkLst>
          <pc:docMk/>
          <pc:sldMk cId="1621562585" sldId="262"/>
        </pc:sldMkLst>
      </pc:sldChg>
      <pc:sldChg chg="del">
        <pc:chgData name="Carmela Giglio" userId="7679140d-bd07-413c-9776-149d801d25e1" providerId="ADAL" clId="{9E0B4C66-9CD6-44C6-B21A-F9EA4C7CB103}" dt="2024-03-19T10:36:21.768" v="810" actId="47"/>
        <pc:sldMkLst>
          <pc:docMk/>
          <pc:sldMk cId="906054586" sldId="263"/>
        </pc:sldMkLst>
      </pc:sldChg>
      <pc:sldChg chg="del">
        <pc:chgData name="Carmela Giglio" userId="7679140d-bd07-413c-9776-149d801d25e1" providerId="ADAL" clId="{9E0B4C66-9CD6-44C6-B21A-F9EA4C7CB103}" dt="2024-03-19T10:36:23.026" v="812" actId="47"/>
        <pc:sldMkLst>
          <pc:docMk/>
          <pc:sldMk cId="1114795815" sldId="264"/>
        </pc:sldMkLst>
      </pc:sldChg>
      <pc:sldChg chg="addSp delSp modSp add del mod">
        <pc:chgData name="Carmela Giglio" userId="7679140d-bd07-413c-9776-149d801d25e1" providerId="ADAL" clId="{9E0B4C66-9CD6-44C6-B21A-F9EA4C7CB103}" dt="2024-03-19T11:24:47.143" v="1609" actId="47"/>
        <pc:sldMkLst>
          <pc:docMk/>
          <pc:sldMk cId="1552832908" sldId="265"/>
        </pc:sldMkLst>
        <pc:spChg chg="del mod">
          <ac:chgData name="Carmela Giglio" userId="7679140d-bd07-413c-9776-149d801d25e1" providerId="ADAL" clId="{9E0B4C66-9CD6-44C6-B21A-F9EA4C7CB103}" dt="2024-03-19T11:23:09.033" v="1554" actId="21"/>
          <ac:spMkLst>
            <pc:docMk/>
            <pc:sldMk cId="1552832908" sldId="265"/>
            <ac:spMk id="3" creationId="{625B88BB-CDA6-E4CC-64C3-0D2611428026}"/>
          </ac:spMkLst>
        </pc:spChg>
        <pc:spChg chg="mod">
          <ac:chgData name="Carmela Giglio" userId="7679140d-bd07-413c-9776-149d801d25e1" providerId="ADAL" clId="{9E0B4C66-9CD6-44C6-B21A-F9EA4C7CB103}" dt="2024-03-19T10:24:04.396" v="448" actId="20577"/>
          <ac:spMkLst>
            <pc:docMk/>
            <pc:sldMk cId="1552832908" sldId="265"/>
            <ac:spMk id="4" creationId="{BDCE6C7E-36D5-1B0C-AE7F-7286A49B757A}"/>
          </ac:spMkLst>
        </pc:spChg>
        <pc:spChg chg="add mod">
          <ac:chgData name="Carmela Giglio" userId="7679140d-bd07-413c-9776-149d801d25e1" providerId="ADAL" clId="{9E0B4C66-9CD6-44C6-B21A-F9EA4C7CB103}" dt="2024-03-19T11:24:23.754" v="1594" actId="14100"/>
          <ac:spMkLst>
            <pc:docMk/>
            <pc:sldMk cId="1552832908" sldId="265"/>
            <ac:spMk id="7" creationId="{8AF35D01-6285-125E-22CA-34F6D6BE52B1}"/>
          </ac:spMkLst>
        </pc:spChg>
        <pc:picChg chg="add del mod">
          <ac:chgData name="Carmela Giglio" userId="7679140d-bd07-413c-9776-149d801d25e1" providerId="ADAL" clId="{9E0B4C66-9CD6-44C6-B21A-F9EA4C7CB103}" dt="2024-03-19T11:24:25.363" v="1596" actId="21"/>
          <ac:picMkLst>
            <pc:docMk/>
            <pc:sldMk cId="1552832908" sldId="265"/>
            <ac:picMk id="6" creationId="{76EDA55E-3B2B-3B69-7065-1ACD24F75D57}"/>
          </ac:picMkLst>
        </pc:picChg>
        <pc:picChg chg="del mod">
          <ac:chgData name="Carmela Giglio" userId="7679140d-bd07-413c-9776-149d801d25e1" providerId="ADAL" clId="{9E0B4C66-9CD6-44C6-B21A-F9EA4C7CB103}" dt="2024-03-19T10:24:21.234" v="449" actId="478"/>
          <ac:picMkLst>
            <pc:docMk/>
            <pc:sldMk cId="1552832908" sldId="265"/>
            <ac:picMk id="7" creationId="{8B644D3B-E801-68A3-7825-0D8C7E6CDA64}"/>
          </ac:picMkLst>
        </pc:picChg>
        <pc:picChg chg="del">
          <ac:chgData name="Carmela Giglio" userId="7679140d-bd07-413c-9776-149d801d25e1" providerId="ADAL" clId="{9E0B4C66-9CD6-44C6-B21A-F9EA4C7CB103}" dt="2024-03-19T10:24:21.704" v="450" actId="478"/>
          <ac:picMkLst>
            <pc:docMk/>
            <pc:sldMk cId="1552832908" sldId="265"/>
            <ac:picMk id="9" creationId="{708F4179-AE8C-213A-634E-B855F6DBAE9E}"/>
          </ac:picMkLst>
        </pc:picChg>
        <pc:picChg chg="add del mod">
          <ac:chgData name="Carmela Giglio" userId="7679140d-bd07-413c-9776-149d801d25e1" providerId="ADAL" clId="{9E0B4C66-9CD6-44C6-B21A-F9EA4C7CB103}" dt="2024-03-19T11:24:25.363" v="1596" actId="21"/>
          <ac:picMkLst>
            <pc:docMk/>
            <pc:sldMk cId="1552832908" sldId="265"/>
            <ac:picMk id="10" creationId="{D7226DA2-5AB4-4A43-4849-F44FB8DBF728}"/>
          </ac:picMkLst>
        </pc:picChg>
        <pc:picChg chg="del">
          <ac:chgData name="Carmela Giglio" userId="7679140d-bd07-413c-9776-149d801d25e1" providerId="ADAL" clId="{9E0B4C66-9CD6-44C6-B21A-F9EA4C7CB103}" dt="2024-03-19T10:18:05.739" v="151" actId="478"/>
          <ac:picMkLst>
            <pc:docMk/>
            <pc:sldMk cId="1552832908" sldId="265"/>
            <ac:picMk id="11" creationId="{C2DC456D-7FB1-BA64-7C68-06915580F125}"/>
          </ac:picMkLst>
        </pc:picChg>
      </pc:sldChg>
      <pc:sldChg chg="addSp delSp modSp add mod">
        <pc:chgData name="Carmela Giglio" userId="7679140d-bd07-413c-9776-149d801d25e1" providerId="ADAL" clId="{9E0B4C66-9CD6-44C6-B21A-F9EA4C7CB103}" dt="2024-03-19T11:22:55.928" v="1549" actId="20577"/>
        <pc:sldMkLst>
          <pc:docMk/>
          <pc:sldMk cId="1925262827" sldId="266"/>
        </pc:sldMkLst>
        <pc:spChg chg="mod">
          <ac:chgData name="Carmela Giglio" userId="7679140d-bd07-413c-9776-149d801d25e1" providerId="ADAL" clId="{9E0B4C66-9CD6-44C6-B21A-F9EA4C7CB103}" dt="2024-03-19T10:30:37.419" v="666" actId="1076"/>
          <ac:spMkLst>
            <pc:docMk/>
            <pc:sldMk cId="1925262827" sldId="266"/>
            <ac:spMk id="2" creationId="{72994B8C-D513-9506-040A-538333E2333B}"/>
          </ac:spMkLst>
        </pc:spChg>
        <pc:spChg chg="mod">
          <ac:chgData name="Carmela Giglio" userId="7679140d-bd07-413c-9776-149d801d25e1" providerId="ADAL" clId="{9E0B4C66-9CD6-44C6-B21A-F9EA4C7CB103}" dt="2024-03-19T11:22:55.928" v="1549" actId="20577"/>
          <ac:spMkLst>
            <pc:docMk/>
            <pc:sldMk cId="1925262827" sldId="266"/>
            <ac:spMk id="3" creationId="{625B88BB-CDA6-E4CC-64C3-0D2611428026}"/>
          </ac:spMkLst>
        </pc:spChg>
        <pc:spChg chg="mod">
          <ac:chgData name="Carmela Giglio" userId="7679140d-bd07-413c-9776-149d801d25e1" providerId="ADAL" clId="{9E0B4C66-9CD6-44C6-B21A-F9EA4C7CB103}" dt="2024-03-19T10:31:35.427" v="719" actId="20577"/>
          <ac:spMkLst>
            <pc:docMk/>
            <pc:sldMk cId="1925262827" sldId="266"/>
            <ac:spMk id="4" creationId="{BDCE6C7E-36D5-1B0C-AE7F-7286A49B757A}"/>
          </ac:spMkLst>
        </pc:spChg>
        <pc:picChg chg="del">
          <ac:chgData name="Carmela Giglio" userId="7679140d-bd07-413c-9776-149d801d25e1" providerId="ADAL" clId="{9E0B4C66-9CD6-44C6-B21A-F9EA4C7CB103}" dt="2024-03-19T10:29:21.898" v="605" actId="478"/>
          <ac:picMkLst>
            <pc:docMk/>
            <pc:sldMk cId="1925262827" sldId="266"/>
            <ac:picMk id="6" creationId="{76EDA55E-3B2B-3B69-7065-1ACD24F75D57}"/>
          </ac:picMkLst>
        </pc:picChg>
        <pc:picChg chg="add mod">
          <ac:chgData name="Carmela Giglio" userId="7679140d-bd07-413c-9776-149d801d25e1" providerId="ADAL" clId="{9E0B4C66-9CD6-44C6-B21A-F9EA4C7CB103}" dt="2024-03-19T10:31:40.987" v="723" actId="1076"/>
          <ac:picMkLst>
            <pc:docMk/>
            <pc:sldMk cId="1925262827" sldId="266"/>
            <ac:picMk id="7" creationId="{0100AB61-A231-F143-5DF2-DE43E6BDD22A}"/>
          </ac:picMkLst>
        </pc:picChg>
        <pc:picChg chg="add mod">
          <ac:chgData name="Carmela Giglio" userId="7679140d-bd07-413c-9776-149d801d25e1" providerId="ADAL" clId="{9E0B4C66-9CD6-44C6-B21A-F9EA4C7CB103}" dt="2024-03-19T10:31:39.723" v="722" actId="1076"/>
          <ac:picMkLst>
            <pc:docMk/>
            <pc:sldMk cId="1925262827" sldId="266"/>
            <ac:picMk id="9" creationId="{697D3524-0368-2B3D-2090-1449C6FD5DC5}"/>
          </ac:picMkLst>
        </pc:picChg>
        <pc:picChg chg="del">
          <ac:chgData name="Carmela Giglio" userId="7679140d-bd07-413c-9776-149d801d25e1" providerId="ADAL" clId="{9E0B4C66-9CD6-44C6-B21A-F9EA4C7CB103}" dt="2024-03-19T10:29:22.339" v="606" actId="478"/>
          <ac:picMkLst>
            <pc:docMk/>
            <pc:sldMk cId="1925262827" sldId="266"/>
            <ac:picMk id="10" creationId="{D7226DA2-5AB4-4A43-4849-F44FB8DBF728}"/>
          </ac:picMkLst>
        </pc:picChg>
      </pc:sldChg>
      <pc:sldChg chg="addSp delSp modSp add mod">
        <pc:chgData name="Carmela Giglio" userId="7679140d-bd07-413c-9776-149d801d25e1" providerId="ADAL" clId="{9E0B4C66-9CD6-44C6-B21A-F9EA4C7CB103}" dt="2024-03-19T10:36:12.011" v="809" actId="1076"/>
        <pc:sldMkLst>
          <pc:docMk/>
          <pc:sldMk cId="3846122482" sldId="267"/>
        </pc:sldMkLst>
        <pc:spChg chg="mod">
          <ac:chgData name="Carmela Giglio" userId="7679140d-bd07-413c-9776-149d801d25e1" providerId="ADAL" clId="{9E0B4C66-9CD6-44C6-B21A-F9EA4C7CB103}" dt="2024-03-19T10:32:10.129" v="755" actId="20577"/>
          <ac:spMkLst>
            <pc:docMk/>
            <pc:sldMk cId="3846122482" sldId="267"/>
            <ac:spMk id="2" creationId="{72994B8C-D513-9506-040A-538333E2333B}"/>
          </ac:spMkLst>
        </pc:spChg>
        <pc:spChg chg="mod">
          <ac:chgData name="Carmela Giglio" userId="7679140d-bd07-413c-9776-149d801d25e1" providerId="ADAL" clId="{9E0B4C66-9CD6-44C6-B21A-F9EA4C7CB103}" dt="2024-03-19T10:33:46.069" v="770" actId="313"/>
          <ac:spMkLst>
            <pc:docMk/>
            <pc:sldMk cId="3846122482" sldId="267"/>
            <ac:spMk id="3" creationId="{625B88BB-CDA6-E4CC-64C3-0D2611428026}"/>
          </ac:spMkLst>
        </pc:spChg>
        <pc:spChg chg="mod">
          <ac:chgData name="Carmela Giglio" userId="7679140d-bd07-413c-9776-149d801d25e1" providerId="ADAL" clId="{9E0B4C66-9CD6-44C6-B21A-F9EA4C7CB103}" dt="2024-03-19T10:34:06.994" v="775" actId="20577"/>
          <ac:spMkLst>
            <pc:docMk/>
            <pc:sldMk cId="3846122482" sldId="267"/>
            <ac:spMk id="4" creationId="{BDCE6C7E-36D5-1B0C-AE7F-7286A49B757A}"/>
          </ac:spMkLst>
        </pc:spChg>
        <pc:spChg chg="add mod">
          <ac:chgData name="Carmela Giglio" userId="7679140d-bd07-413c-9776-149d801d25e1" providerId="ADAL" clId="{9E0B4C66-9CD6-44C6-B21A-F9EA4C7CB103}" dt="2024-03-19T10:36:09.576" v="808"/>
          <ac:spMkLst>
            <pc:docMk/>
            <pc:sldMk cId="3846122482" sldId="267"/>
            <ac:spMk id="8" creationId="{75A175A7-65FD-28FA-AC7E-E536EDB4377B}"/>
          </ac:spMkLst>
        </pc:spChg>
        <pc:picChg chg="add mod">
          <ac:chgData name="Carmela Giglio" userId="7679140d-bd07-413c-9776-149d801d25e1" providerId="ADAL" clId="{9E0B4C66-9CD6-44C6-B21A-F9EA4C7CB103}" dt="2024-03-19T10:36:12.011" v="809" actId="1076"/>
          <ac:picMkLst>
            <pc:docMk/>
            <pc:sldMk cId="3846122482" sldId="267"/>
            <ac:picMk id="6" creationId="{28F17944-F623-A42A-5D7A-79217903F500}"/>
          </ac:picMkLst>
        </pc:picChg>
        <pc:picChg chg="del">
          <ac:chgData name="Carmela Giglio" userId="7679140d-bd07-413c-9776-149d801d25e1" providerId="ADAL" clId="{9E0B4C66-9CD6-44C6-B21A-F9EA4C7CB103}" dt="2024-03-19T10:33:47.234" v="771" actId="478"/>
          <ac:picMkLst>
            <pc:docMk/>
            <pc:sldMk cId="3846122482" sldId="267"/>
            <ac:picMk id="7" creationId="{0100AB61-A231-F143-5DF2-DE43E6BDD22A}"/>
          </ac:picMkLst>
        </pc:picChg>
        <pc:picChg chg="del">
          <ac:chgData name="Carmela Giglio" userId="7679140d-bd07-413c-9776-149d801d25e1" providerId="ADAL" clId="{9E0B4C66-9CD6-44C6-B21A-F9EA4C7CB103}" dt="2024-03-19T10:33:47.694" v="772" actId="478"/>
          <ac:picMkLst>
            <pc:docMk/>
            <pc:sldMk cId="3846122482" sldId="267"/>
            <ac:picMk id="9" creationId="{697D3524-0368-2B3D-2090-1449C6FD5DC5}"/>
          </ac:picMkLst>
        </pc:picChg>
      </pc:sldChg>
      <pc:sldChg chg="addSp delSp modSp add mod">
        <pc:chgData name="Carmela Giglio" userId="7679140d-bd07-413c-9776-149d801d25e1" providerId="ADAL" clId="{9E0B4C66-9CD6-44C6-B21A-F9EA4C7CB103}" dt="2024-03-19T10:39:35.059" v="888" actId="20577"/>
        <pc:sldMkLst>
          <pc:docMk/>
          <pc:sldMk cId="4072706857" sldId="268"/>
        </pc:sldMkLst>
        <pc:spChg chg="mod">
          <ac:chgData name="Carmela Giglio" userId="7679140d-bd07-413c-9776-149d801d25e1" providerId="ADAL" clId="{9E0B4C66-9CD6-44C6-B21A-F9EA4C7CB103}" dt="2024-03-19T10:36:32.779" v="843" actId="20577"/>
          <ac:spMkLst>
            <pc:docMk/>
            <pc:sldMk cId="4072706857" sldId="268"/>
            <ac:spMk id="2" creationId="{72994B8C-D513-9506-040A-538333E2333B}"/>
          </ac:spMkLst>
        </pc:spChg>
        <pc:spChg chg="mod">
          <ac:chgData name="Carmela Giglio" userId="7679140d-bd07-413c-9776-149d801d25e1" providerId="ADAL" clId="{9E0B4C66-9CD6-44C6-B21A-F9EA4C7CB103}" dt="2024-03-19T10:39:21.259" v="882" actId="113"/>
          <ac:spMkLst>
            <pc:docMk/>
            <pc:sldMk cId="4072706857" sldId="268"/>
            <ac:spMk id="3" creationId="{625B88BB-CDA6-E4CC-64C3-0D2611428026}"/>
          </ac:spMkLst>
        </pc:spChg>
        <pc:spChg chg="mod">
          <ac:chgData name="Carmela Giglio" userId="7679140d-bd07-413c-9776-149d801d25e1" providerId="ADAL" clId="{9E0B4C66-9CD6-44C6-B21A-F9EA4C7CB103}" dt="2024-03-19T10:39:35.059" v="888" actId="20577"/>
          <ac:spMkLst>
            <pc:docMk/>
            <pc:sldMk cId="4072706857" sldId="268"/>
            <ac:spMk id="4" creationId="{BDCE6C7E-36D5-1B0C-AE7F-7286A49B757A}"/>
          </ac:spMkLst>
        </pc:spChg>
        <pc:spChg chg="del">
          <ac:chgData name="Carmela Giglio" userId="7679140d-bd07-413c-9776-149d801d25e1" providerId="ADAL" clId="{9E0B4C66-9CD6-44C6-B21A-F9EA4C7CB103}" dt="2024-03-19T10:39:23.211" v="883" actId="478"/>
          <ac:spMkLst>
            <pc:docMk/>
            <pc:sldMk cId="4072706857" sldId="268"/>
            <ac:spMk id="8" creationId="{75A175A7-65FD-28FA-AC7E-E536EDB4377B}"/>
          </ac:spMkLst>
        </pc:spChg>
        <pc:picChg chg="del">
          <ac:chgData name="Carmela Giglio" userId="7679140d-bd07-413c-9776-149d801d25e1" providerId="ADAL" clId="{9E0B4C66-9CD6-44C6-B21A-F9EA4C7CB103}" dt="2024-03-19T10:39:30.532" v="884" actId="478"/>
          <ac:picMkLst>
            <pc:docMk/>
            <pc:sldMk cId="4072706857" sldId="268"/>
            <ac:picMk id="6" creationId="{28F17944-F623-A42A-5D7A-79217903F500}"/>
          </ac:picMkLst>
        </pc:picChg>
        <pc:picChg chg="add mod">
          <ac:chgData name="Carmela Giglio" userId="7679140d-bd07-413c-9776-149d801d25e1" providerId="ADAL" clId="{9E0B4C66-9CD6-44C6-B21A-F9EA4C7CB103}" dt="2024-03-19T10:39:33.220" v="886" actId="1076"/>
          <ac:picMkLst>
            <pc:docMk/>
            <pc:sldMk cId="4072706857" sldId="268"/>
            <ac:picMk id="7" creationId="{074A1C16-7767-D502-3397-BA721D113887}"/>
          </ac:picMkLst>
        </pc:picChg>
      </pc:sldChg>
      <pc:sldChg chg="addSp delSp modSp add mod">
        <pc:chgData name="Carmela Giglio" userId="7679140d-bd07-413c-9776-149d801d25e1" providerId="ADAL" clId="{9E0B4C66-9CD6-44C6-B21A-F9EA4C7CB103}" dt="2024-03-19T11:08:14.243" v="1112" actId="6549"/>
        <pc:sldMkLst>
          <pc:docMk/>
          <pc:sldMk cId="1557792996" sldId="269"/>
        </pc:sldMkLst>
        <pc:spChg chg="mod">
          <ac:chgData name="Carmela Giglio" userId="7679140d-bd07-413c-9776-149d801d25e1" providerId="ADAL" clId="{9E0B4C66-9CD6-44C6-B21A-F9EA4C7CB103}" dt="2024-03-19T10:41:26.427" v="903" actId="20577"/>
          <ac:spMkLst>
            <pc:docMk/>
            <pc:sldMk cId="1557792996" sldId="269"/>
            <ac:spMk id="2" creationId="{72994B8C-D513-9506-040A-538333E2333B}"/>
          </ac:spMkLst>
        </pc:spChg>
        <pc:spChg chg="mod">
          <ac:chgData name="Carmela Giglio" userId="7679140d-bd07-413c-9776-149d801d25e1" providerId="ADAL" clId="{9E0B4C66-9CD6-44C6-B21A-F9EA4C7CB103}" dt="2024-03-19T11:08:14.243" v="1112" actId="6549"/>
          <ac:spMkLst>
            <pc:docMk/>
            <pc:sldMk cId="1557792996" sldId="269"/>
            <ac:spMk id="3" creationId="{625B88BB-CDA6-E4CC-64C3-0D2611428026}"/>
          </ac:spMkLst>
        </pc:spChg>
        <pc:spChg chg="mod">
          <ac:chgData name="Carmela Giglio" userId="7679140d-bd07-413c-9776-149d801d25e1" providerId="ADAL" clId="{9E0B4C66-9CD6-44C6-B21A-F9EA4C7CB103}" dt="2024-03-19T11:06:02.635" v="1070" actId="20577"/>
          <ac:spMkLst>
            <pc:docMk/>
            <pc:sldMk cId="1557792996" sldId="269"/>
            <ac:spMk id="4" creationId="{BDCE6C7E-36D5-1B0C-AE7F-7286A49B757A}"/>
          </ac:spMkLst>
        </pc:spChg>
        <pc:picChg chg="add mod">
          <ac:chgData name="Carmela Giglio" userId="7679140d-bd07-413c-9776-149d801d25e1" providerId="ADAL" clId="{9E0B4C66-9CD6-44C6-B21A-F9EA4C7CB103}" dt="2024-03-19T11:05:40.774" v="1059" actId="1076"/>
          <ac:picMkLst>
            <pc:docMk/>
            <pc:sldMk cId="1557792996" sldId="269"/>
            <ac:picMk id="6" creationId="{9A6365E5-7294-A901-529B-0E29E2170787}"/>
          </ac:picMkLst>
        </pc:picChg>
        <pc:picChg chg="del">
          <ac:chgData name="Carmela Giglio" userId="7679140d-bd07-413c-9776-149d801d25e1" providerId="ADAL" clId="{9E0B4C66-9CD6-44C6-B21A-F9EA4C7CB103}" dt="2024-03-19T10:49:28.529" v="913" actId="478"/>
          <ac:picMkLst>
            <pc:docMk/>
            <pc:sldMk cId="1557792996" sldId="269"/>
            <ac:picMk id="7" creationId="{074A1C16-7767-D502-3397-BA721D113887}"/>
          </ac:picMkLst>
        </pc:picChg>
        <pc:picChg chg="add mod">
          <ac:chgData name="Carmela Giglio" userId="7679140d-bd07-413c-9776-149d801d25e1" providerId="ADAL" clId="{9E0B4C66-9CD6-44C6-B21A-F9EA4C7CB103}" dt="2024-03-19T11:06:04.478" v="1071" actId="1076"/>
          <ac:picMkLst>
            <pc:docMk/>
            <pc:sldMk cId="1557792996" sldId="269"/>
            <ac:picMk id="9" creationId="{26CF7E15-DD1E-1BFF-C1CA-F2FDCC3EC14D}"/>
          </ac:picMkLst>
        </pc:picChg>
      </pc:sldChg>
      <pc:sldChg chg="addSp delSp modSp add del mod ord">
        <pc:chgData name="Carmela Giglio" userId="7679140d-bd07-413c-9776-149d801d25e1" providerId="ADAL" clId="{9E0B4C66-9CD6-44C6-B21A-F9EA4C7CB103}" dt="2024-03-19T11:22:30.546" v="1547" actId="1076"/>
        <pc:sldMkLst>
          <pc:docMk/>
          <pc:sldMk cId="3169634771" sldId="270"/>
        </pc:sldMkLst>
        <pc:spChg chg="mod">
          <ac:chgData name="Carmela Giglio" userId="7679140d-bd07-413c-9776-149d801d25e1" providerId="ADAL" clId="{9E0B4C66-9CD6-44C6-B21A-F9EA4C7CB103}" dt="2024-03-19T11:21:44.321" v="1530" actId="14100"/>
          <ac:spMkLst>
            <pc:docMk/>
            <pc:sldMk cId="3169634771" sldId="270"/>
            <ac:spMk id="3" creationId="{625B88BB-CDA6-E4CC-64C3-0D2611428026}"/>
          </ac:spMkLst>
        </pc:spChg>
        <pc:spChg chg="mod">
          <ac:chgData name="Carmela Giglio" userId="7679140d-bd07-413c-9776-149d801d25e1" providerId="ADAL" clId="{9E0B4C66-9CD6-44C6-B21A-F9EA4C7CB103}" dt="2024-03-19T11:20:38.110" v="1511" actId="20577"/>
          <ac:spMkLst>
            <pc:docMk/>
            <pc:sldMk cId="3169634771" sldId="270"/>
            <ac:spMk id="4" creationId="{BDCE6C7E-36D5-1B0C-AE7F-7286A49B757A}"/>
          </ac:spMkLst>
        </pc:spChg>
        <pc:spChg chg="add mod">
          <ac:chgData name="Carmela Giglio" userId="7679140d-bd07-413c-9776-149d801d25e1" providerId="ADAL" clId="{9E0B4C66-9CD6-44C6-B21A-F9EA4C7CB103}" dt="2024-03-19T11:22:12.531" v="1540" actId="113"/>
          <ac:spMkLst>
            <pc:docMk/>
            <pc:sldMk cId="3169634771" sldId="270"/>
            <ac:spMk id="12" creationId="{98DBBB80-7F7E-D31C-B706-16C890B7B300}"/>
          </ac:spMkLst>
        </pc:spChg>
        <pc:picChg chg="add mod">
          <ac:chgData name="Carmela Giglio" userId="7679140d-bd07-413c-9776-149d801d25e1" providerId="ADAL" clId="{9E0B4C66-9CD6-44C6-B21A-F9EA4C7CB103}" dt="2024-03-19T11:22:30.546" v="1547" actId="1076"/>
          <ac:picMkLst>
            <pc:docMk/>
            <pc:sldMk cId="3169634771" sldId="270"/>
            <ac:picMk id="6" creationId="{158B4E0F-F102-7C15-4E48-926D19292697}"/>
          </ac:picMkLst>
        </pc:picChg>
        <pc:picChg chg="del">
          <ac:chgData name="Carmela Giglio" userId="7679140d-bd07-413c-9776-149d801d25e1" providerId="ADAL" clId="{9E0B4C66-9CD6-44C6-B21A-F9EA4C7CB103}" dt="2024-03-19T10:49:30.833" v="915" actId="478"/>
          <ac:picMkLst>
            <pc:docMk/>
            <pc:sldMk cId="3169634771" sldId="270"/>
            <ac:picMk id="7" creationId="{074A1C16-7767-D502-3397-BA721D113887}"/>
          </ac:picMkLst>
        </pc:picChg>
        <pc:picChg chg="add del mod">
          <ac:chgData name="Carmela Giglio" userId="7679140d-bd07-413c-9776-149d801d25e1" providerId="ADAL" clId="{9E0B4C66-9CD6-44C6-B21A-F9EA4C7CB103}" dt="2024-03-19T11:19:59.439" v="1501" actId="478"/>
          <ac:picMkLst>
            <pc:docMk/>
            <pc:sldMk cId="3169634771" sldId="270"/>
            <ac:picMk id="9" creationId="{0A359068-B528-C72B-2EC2-7D4982F7EEF9}"/>
          </ac:picMkLst>
        </pc:picChg>
        <pc:picChg chg="add mod">
          <ac:chgData name="Carmela Giglio" userId="7679140d-bd07-413c-9776-149d801d25e1" providerId="ADAL" clId="{9E0B4C66-9CD6-44C6-B21A-F9EA4C7CB103}" dt="2024-03-19T11:22:28.171" v="1545" actId="14100"/>
          <ac:picMkLst>
            <pc:docMk/>
            <pc:sldMk cId="3169634771" sldId="270"/>
            <ac:picMk id="11" creationId="{E46A4152-D222-5A16-13B6-C10C36D51E28}"/>
          </ac:picMkLst>
        </pc:picChg>
      </pc:sldChg>
      <pc:sldChg chg="delSp modSp add del mod">
        <pc:chgData name="Carmela Giglio" userId="7679140d-bd07-413c-9776-149d801d25e1" providerId="ADAL" clId="{9E0B4C66-9CD6-44C6-B21A-F9EA4C7CB103}" dt="2024-03-19T11:22:32.244" v="1548" actId="47"/>
        <pc:sldMkLst>
          <pc:docMk/>
          <pc:sldMk cId="3412500240" sldId="271"/>
        </pc:sldMkLst>
        <pc:spChg chg="mod">
          <ac:chgData name="Carmela Giglio" userId="7679140d-bd07-413c-9776-149d801d25e1" providerId="ADAL" clId="{9E0B4C66-9CD6-44C6-B21A-F9EA4C7CB103}" dt="2024-03-19T11:19:55.703" v="1500" actId="20577"/>
          <ac:spMkLst>
            <pc:docMk/>
            <pc:sldMk cId="3412500240" sldId="271"/>
            <ac:spMk id="3" creationId="{625B88BB-CDA6-E4CC-64C3-0D2611428026}"/>
          </ac:spMkLst>
        </pc:spChg>
        <pc:picChg chg="del">
          <ac:chgData name="Carmela Giglio" userId="7679140d-bd07-413c-9776-149d801d25e1" providerId="ADAL" clId="{9E0B4C66-9CD6-44C6-B21A-F9EA4C7CB103}" dt="2024-03-19T11:20:40.880" v="1512" actId="478"/>
          <ac:picMkLst>
            <pc:docMk/>
            <pc:sldMk cId="3412500240" sldId="271"/>
            <ac:picMk id="9" creationId="{0A359068-B528-C72B-2EC2-7D4982F7EEF9}"/>
          </ac:picMkLst>
        </pc:picChg>
      </pc:sldChg>
      <pc:sldChg chg="addSp delSp modSp add del mod">
        <pc:chgData name="Carmela Giglio" userId="7679140d-bd07-413c-9776-149d801d25e1" providerId="ADAL" clId="{9E0B4C66-9CD6-44C6-B21A-F9EA4C7CB103}" dt="2024-03-19T11:19:02.791" v="1453" actId="47"/>
        <pc:sldMkLst>
          <pc:docMk/>
          <pc:sldMk cId="3585566247" sldId="271"/>
        </pc:sldMkLst>
        <pc:spChg chg="del mod">
          <ac:chgData name="Carmela Giglio" userId="7679140d-bd07-413c-9776-149d801d25e1" providerId="ADAL" clId="{9E0B4C66-9CD6-44C6-B21A-F9EA4C7CB103}" dt="2024-03-19T11:18:13.849" v="1442" actId="478"/>
          <ac:spMkLst>
            <pc:docMk/>
            <pc:sldMk cId="3585566247" sldId="271"/>
            <ac:spMk id="3" creationId="{625B88BB-CDA6-E4CC-64C3-0D2611428026}"/>
          </ac:spMkLst>
        </pc:spChg>
        <pc:spChg chg="mod">
          <ac:chgData name="Carmela Giglio" userId="7679140d-bd07-413c-9776-149d801d25e1" providerId="ADAL" clId="{9E0B4C66-9CD6-44C6-B21A-F9EA4C7CB103}" dt="2024-03-19T11:07:38.462" v="1103" actId="20577"/>
          <ac:spMkLst>
            <pc:docMk/>
            <pc:sldMk cId="3585566247" sldId="271"/>
            <ac:spMk id="4" creationId="{BDCE6C7E-36D5-1B0C-AE7F-7286A49B757A}"/>
          </ac:spMkLst>
        </pc:spChg>
        <pc:spChg chg="add mod">
          <ac:chgData name="Carmela Giglio" userId="7679140d-bd07-413c-9776-149d801d25e1" providerId="ADAL" clId="{9E0B4C66-9CD6-44C6-B21A-F9EA4C7CB103}" dt="2024-03-19T11:18:13.849" v="1442" actId="478"/>
          <ac:spMkLst>
            <pc:docMk/>
            <pc:sldMk cId="3585566247" sldId="271"/>
            <ac:spMk id="9" creationId="{3EB98109-EE1A-9A5B-05AD-A282C7E9A395}"/>
          </ac:spMkLst>
        </pc:spChg>
        <pc:picChg chg="add mod">
          <ac:chgData name="Carmela Giglio" userId="7679140d-bd07-413c-9776-149d801d25e1" providerId="ADAL" clId="{9E0B4C66-9CD6-44C6-B21A-F9EA4C7CB103}" dt="2024-03-19T11:07:40.288" v="1104" actId="1076"/>
          <ac:picMkLst>
            <pc:docMk/>
            <pc:sldMk cId="3585566247" sldId="271"/>
            <ac:picMk id="6" creationId="{54DB1D0E-95F4-A87E-09D7-BE7D641BACC4}"/>
          </ac:picMkLst>
        </pc:picChg>
        <pc:picChg chg="del">
          <ac:chgData name="Carmela Giglio" userId="7679140d-bd07-413c-9776-149d801d25e1" providerId="ADAL" clId="{9E0B4C66-9CD6-44C6-B21A-F9EA4C7CB103}" dt="2024-03-19T10:49:29.721" v="914" actId="478"/>
          <ac:picMkLst>
            <pc:docMk/>
            <pc:sldMk cId="3585566247" sldId="271"/>
            <ac:picMk id="7" creationId="{074A1C16-7767-D502-3397-BA721D113887}"/>
          </ac:picMkLst>
        </pc:picChg>
      </pc:sldChg>
    </pc:docChg>
  </pc:docChgLst>
  <pc:docChgLst>
    <pc:chgData name="Carmela Giglio" userId="7679140d-bd07-413c-9776-149d801d25e1" providerId="ADAL" clId="{6CD692AA-3898-4D3C-A8E4-5A0E1676E5D9}"/>
    <pc:docChg chg="undo custSel addSld delSld modSld sldOrd">
      <pc:chgData name="Carmela Giglio" userId="7679140d-bd07-413c-9776-149d801d25e1" providerId="ADAL" clId="{6CD692AA-3898-4D3C-A8E4-5A0E1676E5D9}" dt="2024-03-15T16:51:27.107" v="2032" actId="313"/>
      <pc:docMkLst>
        <pc:docMk/>
      </pc:docMkLst>
      <pc:sldChg chg="modSp mod">
        <pc:chgData name="Carmela Giglio" userId="7679140d-bd07-413c-9776-149d801d25e1" providerId="ADAL" clId="{6CD692AA-3898-4D3C-A8E4-5A0E1676E5D9}" dt="2024-03-15T16:14:46.384" v="1351" actId="20577"/>
        <pc:sldMkLst>
          <pc:docMk/>
          <pc:sldMk cId="594806665" sldId="256"/>
        </pc:sldMkLst>
        <pc:spChg chg="mod">
          <ac:chgData name="Carmela Giglio" userId="7679140d-bd07-413c-9776-149d801d25e1" providerId="ADAL" clId="{6CD692AA-3898-4D3C-A8E4-5A0E1676E5D9}" dt="2024-03-15T16:14:46.384" v="1351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6CD692AA-3898-4D3C-A8E4-5A0E1676E5D9}" dt="2024-03-15T16:49:55.713" v="2020" actId="20577"/>
        <pc:sldMkLst>
          <pc:docMk/>
          <pc:sldMk cId="2711129071" sldId="257"/>
        </pc:sldMkLst>
        <pc:spChg chg="mod">
          <ac:chgData name="Carmela Giglio" userId="7679140d-bd07-413c-9776-149d801d25e1" providerId="ADAL" clId="{6CD692AA-3898-4D3C-A8E4-5A0E1676E5D9}" dt="2024-03-15T16:24:22.439" v="1432" actId="20577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6CD692AA-3898-4D3C-A8E4-5A0E1676E5D9}" dt="2024-03-15T16:49:55.713" v="2020" actId="20577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6CD692AA-3898-4D3C-A8E4-5A0E1676E5D9}" dt="2024-03-15T16:24:34.202" v="1434" actId="20577"/>
          <ac:spMkLst>
            <pc:docMk/>
            <pc:sldMk cId="2711129071" sldId="257"/>
            <ac:spMk id="4" creationId="{BDCE6C7E-36D5-1B0C-AE7F-7286A49B757A}"/>
          </ac:spMkLst>
        </pc:spChg>
        <pc:picChg chg="add del mod">
          <ac:chgData name="Carmela Giglio" userId="7679140d-bd07-413c-9776-149d801d25e1" providerId="ADAL" clId="{6CD692AA-3898-4D3C-A8E4-5A0E1676E5D9}" dt="2024-03-15T16:22:57.117" v="1376" actId="478"/>
          <ac:picMkLst>
            <pc:docMk/>
            <pc:sldMk cId="2711129071" sldId="257"/>
            <ac:picMk id="6" creationId="{DD2D0F1F-473E-A67E-B958-598939A82CB4}"/>
          </ac:picMkLst>
        </pc:picChg>
        <pc:picChg chg="add mod">
          <ac:chgData name="Carmela Giglio" userId="7679140d-bd07-413c-9776-149d801d25e1" providerId="ADAL" clId="{6CD692AA-3898-4D3C-A8E4-5A0E1676E5D9}" dt="2024-03-15T16:25:13.573" v="1442" actId="14100"/>
          <ac:picMkLst>
            <pc:docMk/>
            <pc:sldMk cId="2711129071" sldId="257"/>
            <ac:picMk id="7" creationId="{57F0EE9E-5E8C-D1FB-3537-4B719F045E5C}"/>
          </ac:picMkLst>
        </pc:picChg>
      </pc:sldChg>
      <pc:sldChg chg="del">
        <pc:chgData name="Carmela Giglio" userId="7679140d-bd07-413c-9776-149d801d25e1" providerId="ADAL" clId="{6CD692AA-3898-4D3C-A8E4-5A0E1676E5D9}" dt="2024-03-15T13:57:05.109" v="339" actId="47"/>
        <pc:sldMkLst>
          <pc:docMk/>
          <pc:sldMk cId="2281607561" sldId="258"/>
        </pc:sldMkLst>
      </pc:sldChg>
      <pc:sldChg chg="addSp delSp modSp add mod">
        <pc:chgData name="Carmela Giglio" userId="7679140d-bd07-413c-9776-149d801d25e1" providerId="ADAL" clId="{6CD692AA-3898-4D3C-A8E4-5A0E1676E5D9}" dt="2024-03-15T16:51:27.107" v="2032" actId="313"/>
        <pc:sldMkLst>
          <pc:docMk/>
          <pc:sldMk cId="2643181577" sldId="258"/>
        </pc:sldMkLst>
        <pc:spChg chg="mod">
          <ac:chgData name="Carmela Giglio" userId="7679140d-bd07-413c-9776-149d801d25e1" providerId="ADAL" clId="{6CD692AA-3898-4D3C-A8E4-5A0E1676E5D9}" dt="2024-03-15T16:38:26.296" v="1645" actId="20577"/>
          <ac:spMkLst>
            <pc:docMk/>
            <pc:sldMk cId="2643181577" sldId="258"/>
            <ac:spMk id="2" creationId="{72994B8C-D513-9506-040A-538333E2333B}"/>
          </ac:spMkLst>
        </pc:spChg>
        <pc:spChg chg="mod">
          <ac:chgData name="Carmela Giglio" userId="7679140d-bd07-413c-9776-149d801d25e1" providerId="ADAL" clId="{6CD692AA-3898-4D3C-A8E4-5A0E1676E5D9}" dt="2024-03-15T16:51:27.107" v="2032" actId="313"/>
          <ac:spMkLst>
            <pc:docMk/>
            <pc:sldMk cId="2643181577" sldId="258"/>
            <ac:spMk id="3" creationId="{625B88BB-CDA6-E4CC-64C3-0D2611428026}"/>
          </ac:spMkLst>
        </pc:spChg>
        <pc:spChg chg="mod">
          <ac:chgData name="Carmela Giglio" userId="7679140d-bd07-413c-9776-149d801d25e1" providerId="ADAL" clId="{6CD692AA-3898-4D3C-A8E4-5A0E1676E5D9}" dt="2024-03-15T16:39:21.293" v="1706" actId="20577"/>
          <ac:spMkLst>
            <pc:docMk/>
            <pc:sldMk cId="2643181577" sldId="258"/>
            <ac:spMk id="4" creationId="{BDCE6C7E-36D5-1B0C-AE7F-7286A49B757A}"/>
          </ac:spMkLst>
        </pc:spChg>
        <pc:picChg chg="add del mod">
          <ac:chgData name="Carmela Giglio" userId="7679140d-bd07-413c-9776-149d801d25e1" providerId="ADAL" clId="{6CD692AA-3898-4D3C-A8E4-5A0E1676E5D9}" dt="2024-03-15T16:34:48.863" v="1575" actId="478"/>
          <ac:picMkLst>
            <pc:docMk/>
            <pc:sldMk cId="2643181577" sldId="258"/>
            <ac:picMk id="6" creationId="{2A94E8F0-ABF5-F071-EEB5-33012E0ED840}"/>
          </ac:picMkLst>
        </pc:picChg>
        <pc:picChg chg="del mod">
          <ac:chgData name="Carmela Giglio" userId="7679140d-bd07-413c-9776-149d801d25e1" providerId="ADAL" clId="{6CD692AA-3898-4D3C-A8E4-5A0E1676E5D9}" dt="2024-03-15T16:32:01.093" v="1486" actId="478"/>
          <ac:picMkLst>
            <pc:docMk/>
            <pc:sldMk cId="2643181577" sldId="258"/>
            <ac:picMk id="7" creationId="{57F0EE9E-5E8C-D1FB-3537-4B719F045E5C}"/>
          </ac:picMkLst>
        </pc:picChg>
        <pc:picChg chg="add del mod">
          <ac:chgData name="Carmela Giglio" userId="7679140d-bd07-413c-9776-149d801d25e1" providerId="ADAL" clId="{6CD692AA-3898-4D3C-A8E4-5A0E1676E5D9}" dt="2024-03-15T16:38:56.920" v="1676" actId="478"/>
          <ac:picMkLst>
            <pc:docMk/>
            <pc:sldMk cId="2643181577" sldId="258"/>
            <ac:picMk id="9" creationId="{F2806B4D-4E92-9363-8FDE-4A228B69BC70}"/>
          </ac:picMkLst>
        </pc:picChg>
        <pc:picChg chg="add mod">
          <ac:chgData name="Carmela Giglio" userId="7679140d-bd07-413c-9776-149d801d25e1" providerId="ADAL" clId="{6CD692AA-3898-4D3C-A8E4-5A0E1676E5D9}" dt="2024-03-15T16:40:02.536" v="1719" actId="1076"/>
          <ac:picMkLst>
            <pc:docMk/>
            <pc:sldMk cId="2643181577" sldId="258"/>
            <ac:picMk id="11" creationId="{C39DE2BB-6D35-F0BC-5BAD-18E2A15F2F04}"/>
          </ac:picMkLst>
        </pc:picChg>
      </pc:sldChg>
      <pc:sldChg chg="addSp delSp modSp del mod">
        <pc:chgData name="Carmela Giglio" userId="7679140d-bd07-413c-9776-149d801d25e1" providerId="ADAL" clId="{6CD692AA-3898-4D3C-A8E4-5A0E1676E5D9}" dt="2024-03-15T16:19:25.543" v="1352" actId="47"/>
        <pc:sldMkLst>
          <pc:docMk/>
          <pc:sldMk cId="151327625" sldId="259"/>
        </pc:sldMkLst>
        <pc:spChg chg="mod">
          <ac:chgData name="Carmela Giglio" userId="7679140d-bd07-413c-9776-149d801d25e1" providerId="ADAL" clId="{6CD692AA-3898-4D3C-A8E4-5A0E1676E5D9}" dt="2024-03-15T13:52:57.303" v="228" actId="20577"/>
          <ac:spMkLst>
            <pc:docMk/>
            <pc:sldMk cId="151327625" sldId="259"/>
            <ac:spMk id="2" creationId="{72994B8C-D513-9506-040A-538333E2333B}"/>
          </ac:spMkLst>
        </pc:spChg>
        <pc:spChg chg="mod">
          <ac:chgData name="Carmela Giglio" userId="7679140d-bd07-413c-9776-149d801d25e1" providerId="ADAL" clId="{6CD692AA-3898-4D3C-A8E4-5A0E1676E5D9}" dt="2024-03-15T13:57:12.813" v="350" actId="20577"/>
          <ac:spMkLst>
            <pc:docMk/>
            <pc:sldMk cId="151327625" sldId="259"/>
            <ac:spMk id="4" creationId="{BDCE6C7E-36D5-1B0C-AE7F-7286A49B757A}"/>
          </ac:spMkLst>
        </pc:spChg>
        <pc:spChg chg="mod">
          <ac:chgData name="Carmela Giglio" userId="7679140d-bd07-413c-9776-149d801d25e1" providerId="ADAL" clId="{6CD692AA-3898-4D3C-A8E4-5A0E1676E5D9}" dt="2024-03-15T13:57:16.072" v="351" actId="1076"/>
          <ac:spMkLst>
            <pc:docMk/>
            <pc:sldMk cId="151327625" sldId="259"/>
            <ac:spMk id="8" creationId="{63CF45BA-8E8D-14A4-0CAA-19F7E6B7DDAB}"/>
          </ac:spMkLst>
        </pc:spChg>
        <pc:picChg chg="add mod">
          <ac:chgData name="Carmela Giglio" userId="7679140d-bd07-413c-9776-149d801d25e1" providerId="ADAL" clId="{6CD692AA-3898-4D3C-A8E4-5A0E1676E5D9}" dt="2024-03-15T13:57:35.474" v="357" actId="14100"/>
          <ac:picMkLst>
            <pc:docMk/>
            <pc:sldMk cId="151327625" sldId="259"/>
            <ac:picMk id="5" creationId="{B7E18C6E-6146-CADD-9CC4-0029289FE266}"/>
          </ac:picMkLst>
        </pc:picChg>
        <pc:picChg chg="del">
          <ac:chgData name="Carmela Giglio" userId="7679140d-bd07-413c-9776-149d801d25e1" providerId="ADAL" clId="{6CD692AA-3898-4D3C-A8E4-5A0E1676E5D9}" dt="2024-03-15T13:56:49.934" v="337" actId="478"/>
          <ac:picMkLst>
            <pc:docMk/>
            <pc:sldMk cId="151327625" sldId="259"/>
            <ac:picMk id="6" creationId="{C55330F8-EF05-E2BC-168F-6BC367613F72}"/>
          </ac:picMkLst>
        </pc:picChg>
      </pc:sldChg>
      <pc:sldChg chg="addSp delSp modSp add mod ord">
        <pc:chgData name="Carmela Giglio" userId="7679140d-bd07-413c-9776-149d801d25e1" providerId="ADAL" clId="{6CD692AA-3898-4D3C-A8E4-5A0E1676E5D9}" dt="2024-03-15T16:50:31.638" v="2025" actId="313"/>
        <pc:sldMkLst>
          <pc:docMk/>
          <pc:sldMk cId="2998653309" sldId="259"/>
        </pc:sldMkLst>
        <pc:spChg chg="mod">
          <ac:chgData name="Carmela Giglio" userId="7679140d-bd07-413c-9776-149d801d25e1" providerId="ADAL" clId="{6CD692AA-3898-4D3C-A8E4-5A0E1676E5D9}" dt="2024-03-15T16:50:31.638" v="2025" actId="313"/>
          <ac:spMkLst>
            <pc:docMk/>
            <pc:sldMk cId="2998653309" sldId="259"/>
            <ac:spMk id="3" creationId="{625B88BB-CDA6-E4CC-64C3-0D2611428026}"/>
          </ac:spMkLst>
        </pc:spChg>
        <pc:spChg chg="mod">
          <ac:chgData name="Carmela Giglio" userId="7679140d-bd07-413c-9776-149d801d25e1" providerId="ADAL" clId="{6CD692AA-3898-4D3C-A8E4-5A0E1676E5D9}" dt="2024-03-15T16:46:27.453" v="1958" actId="6549"/>
          <ac:spMkLst>
            <pc:docMk/>
            <pc:sldMk cId="2998653309" sldId="259"/>
            <ac:spMk id="4" creationId="{BDCE6C7E-36D5-1B0C-AE7F-7286A49B757A}"/>
          </ac:spMkLst>
        </pc:spChg>
        <pc:picChg chg="add mod">
          <ac:chgData name="Carmela Giglio" userId="7679140d-bd07-413c-9776-149d801d25e1" providerId="ADAL" clId="{6CD692AA-3898-4D3C-A8E4-5A0E1676E5D9}" dt="2024-03-15T16:48:35.549" v="1997" actId="14100"/>
          <ac:picMkLst>
            <pc:docMk/>
            <pc:sldMk cId="2998653309" sldId="259"/>
            <ac:picMk id="6" creationId="{C0F80B9A-BF43-14E8-3197-4E8FE95B69A5}"/>
          </ac:picMkLst>
        </pc:picChg>
        <pc:picChg chg="del">
          <ac:chgData name="Carmela Giglio" userId="7679140d-bd07-413c-9776-149d801d25e1" providerId="ADAL" clId="{6CD692AA-3898-4D3C-A8E4-5A0E1676E5D9}" dt="2024-03-15T16:45:29.635" v="1945" actId="478"/>
          <ac:picMkLst>
            <pc:docMk/>
            <pc:sldMk cId="2998653309" sldId="259"/>
            <ac:picMk id="9" creationId="{F2806B4D-4E92-9363-8FDE-4A228B69BC70}"/>
          </ac:picMkLst>
        </pc:picChg>
      </pc:sldChg>
      <pc:sldChg chg="addSp delSp modSp add mod">
        <pc:chgData name="Carmela Giglio" userId="7679140d-bd07-413c-9776-149d801d25e1" providerId="ADAL" clId="{6CD692AA-3898-4D3C-A8E4-5A0E1676E5D9}" dt="2024-03-15T16:42:33.648" v="1836" actId="14100"/>
        <pc:sldMkLst>
          <pc:docMk/>
          <pc:sldMk cId="1724038889" sldId="260"/>
        </pc:sldMkLst>
        <pc:spChg chg="mod">
          <ac:chgData name="Carmela Giglio" userId="7679140d-bd07-413c-9776-149d801d25e1" providerId="ADAL" clId="{6CD692AA-3898-4D3C-A8E4-5A0E1676E5D9}" dt="2024-03-15T16:40:22.044" v="1744" actId="20577"/>
          <ac:spMkLst>
            <pc:docMk/>
            <pc:sldMk cId="1724038889" sldId="260"/>
            <ac:spMk id="2" creationId="{72994B8C-D513-9506-040A-538333E2333B}"/>
          </ac:spMkLst>
        </pc:spChg>
        <pc:spChg chg="mod">
          <ac:chgData name="Carmela Giglio" userId="7679140d-bd07-413c-9776-149d801d25e1" providerId="ADAL" clId="{6CD692AA-3898-4D3C-A8E4-5A0E1676E5D9}" dt="2024-03-15T16:42:33.648" v="1836" actId="14100"/>
          <ac:spMkLst>
            <pc:docMk/>
            <pc:sldMk cId="1724038889" sldId="260"/>
            <ac:spMk id="3" creationId="{625B88BB-CDA6-E4CC-64C3-0D2611428026}"/>
          </ac:spMkLst>
        </pc:spChg>
        <pc:spChg chg="mod">
          <ac:chgData name="Carmela Giglio" userId="7679140d-bd07-413c-9776-149d801d25e1" providerId="ADAL" clId="{6CD692AA-3898-4D3C-A8E4-5A0E1676E5D9}" dt="2024-03-15T16:42:09.685" v="1811" actId="20577"/>
          <ac:spMkLst>
            <pc:docMk/>
            <pc:sldMk cId="1724038889" sldId="260"/>
            <ac:spMk id="4" creationId="{BDCE6C7E-36D5-1B0C-AE7F-7286A49B757A}"/>
          </ac:spMkLst>
        </pc:spChg>
        <pc:picChg chg="add mod">
          <ac:chgData name="Carmela Giglio" userId="7679140d-bd07-413c-9776-149d801d25e1" providerId="ADAL" clId="{6CD692AA-3898-4D3C-A8E4-5A0E1676E5D9}" dt="2024-03-15T16:42:05.511" v="1808" actId="1076"/>
          <ac:picMkLst>
            <pc:docMk/>
            <pc:sldMk cId="1724038889" sldId="260"/>
            <ac:picMk id="6" creationId="{ECD3D3A2-D53D-82AE-0304-5600AD7DC961}"/>
          </ac:picMkLst>
        </pc:picChg>
        <pc:picChg chg="del">
          <ac:chgData name="Carmela Giglio" userId="7679140d-bd07-413c-9776-149d801d25e1" providerId="ADAL" clId="{6CD692AA-3898-4D3C-A8E4-5A0E1676E5D9}" dt="2024-03-15T16:41:46.649" v="1806" actId="478"/>
          <ac:picMkLst>
            <pc:docMk/>
            <pc:sldMk cId="1724038889" sldId="260"/>
            <ac:picMk id="11" creationId="{C39DE2BB-6D35-F0BC-5BAD-18E2A15F2F04}"/>
          </ac:picMkLst>
        </pc:picChg>
      </pc:sldChg>
      <pc:sldChg chg="addSp delSp modSp add del mod">
        <pc:chgData name="Carmela Giglio" userId="7679140d-bd07-413c-9776-149d801d25e1" providerId="ADAL" clId="{6CD692AA-3898-4D3C-A8E4-5A0E1676E5D9}" dt="2024-03-15T16:19:25.543" v="1352" actId="47"/>
        <pc:sldMkLst>
          <pc:docMk/>
          <pc:sldMk cId="2876940447" sldId="260"/>
        </pc:sldMkLst>
        <pc:spChg chg="add mod">
          <ac:chgData name="Carmela Giglio" userId="7679140d-bd07-413c-9776-149d801d25e1" providerId="ADAL" clId="{6CD692AA-3898-4D3C-A8E4-5A0E1676E5D9}" dt="2024-03-15T14:02:16.917" v="385" actId="20577"/>
          <ac:spMkLst>
            <pc:docMk/>
            <pc:sldMk cId="2876940447" sldId="260"/>
            <ac:spMk id="3" creationId="{582700AC-241E-C521-9D94-C9CB24AAB018}"/>
          </ac:spMkLst>
        </pc:spChg>
        <pc:spChg chg="mod">
          <ac:chgData name="Carmela Giglio" userId="7679140d-bd07-413c-9776-149d801d25e1" providerId="ADAL" clId="{6CD692AA-3898-4D3C-A8E4-5A0E1676E5D9}" dt="2024-03-15T14:03:27.896" v="433" actId="20577"/>
          <ac:spMkLst>
            <pc:docMk/>
            <pc:sldMk cId="2876940447" sldId="260"/>
            <ac:spMk id="4" creationId="{BDCE6C7E-36D5-1B0C-AE7F-7286A49B757A}"/>
          </ac:spMkLst>
        </pc:spChg>
        <pc:spChg chg="mod">
          <ac:chgData name="Carmela Giglio" userId="7679140d-bd07-413c-9776-149d801d25e1" providerId="ADAL" clId="{6CD692AA-3898-4D3C-A8E4-5A0E1676E5D9}" dt="2024-03-15T14:03:44.278" v="438" actId="14100"/>
          <ac:spMkLst>
            <pc:docMk/>
            <pc:sldMk cId="2876940447" sldId="260"/>
            <ac:spMk id="8" creationId="{63CF45BA-8E8D-14A4-0CAA-19F7E6B7DDAB}"/>
          </ac:spMkLst>
        </pc:spChg>
        <pc:spChg chg="add del mod">
          <ac:chgData name="Carmela Giglio" userId="7679140d-bd07-413c-9776-149d801d25e1" providerId="ADAL" clId="{6CD692AA-3898-4D3C-A8E4-5A0E1676E5D9}" dt="2024-03-15T14:03:54.862" v="456" actId="478"/>
          <ac:spMkLst>
            <pc:docMk/>
            <pc:sldMk cId="2876940447" sldId="260"/>
            <ac:spMk id="9" creationId="{229BA148-88BC-5727-C359-E2F8F88E82FA}"/>
          </ac:spMkLst>
        </pc:spChg>
        <pc:picChg chg="del">
          <ac:chgData name="Carmela Giglio" userId="7679140d-bd07-413c-9776-149d801d25e1" providerId="ADAL" clId="{6CD692AA-3898-4D3C-A8E4-5A0E1676E5D9}" dt="2024-03-15T14:02:51.441" v="426" actId="478"/>
          <ac:picMkLst>
            <pc:docMk/>
            <pc:sldMk cId="2876940447" sldId="260"/>
            <ac:picMk id="5" creationId="{B7E18C6E-6146-CADD-9CC4-0029289FE266}"/>
          </ac:picMkLst>
        </pc:picChg>
        <pc:picChg chg="add mod">
          <ac:chgData name="Carmela Giglio" userId="7679140d-bd07-413c-9776-149d801d25e1" providerId="ADAL" clId="{6CD692AA-3898-4D3C-A8E4-5A0E1676E5D9}" dt="2024-03-15T14:03:40.779" v="437" actId="1076"/>
          <ac:picMkLst>
            <pc:docMk/>
            <pc:sldMk cId="2876940447" sldId="260"/>
            <ac:picMk id="7" creationId="{9B457F62-13FE-D895-0857-A450B6F9B050}"/>
          </ac:picMkLst>
        </pc:picChg>
      </pc:sldChg>
      <pc:sldChg chg="del">
        <pc:chgData name="Carmela Giglio" userId="7679140d-bd07-413c-9776-149d801d25e1" providerId="ADAL" clId="{6CD692AA-3898-4D3C-A8E4-5A0E1676E5D9}" dt="2024-03-15T13:57:05.958" v="340" actId="47"/>
        <pc:sldMkLst>
          <pc:docMk/>
          <pc:sldMk cId="3262701833" sldId="260"/>
        </pc:sldMkLst>
      </pc:sldChg>
      <pc:sldChg chg="addSp delSp modSp add del mod">
        <pc:chgData name="Carmela Giglio" userId="7679140d-bd07-413c-9776-149d801d25e1" providerId="ADAL" clId="{6CD692AA-3898-4D3C-A8E4-5A0E1676E5D9}" dt="2024-03-15T16:19:25.543" v="1352" actId="47"/>
        <pc:sldMkLst>
          <pc:docMk/>
          <pc:sldMk cId="476522411" sldId="261"/>
        </pc:sldMkLst>
        <pc:spChg chg="mod">
          <ac:chgData name="Carmela Giglio" userId="7679140d-bd07-413c-9776-149d801d25e1" providerId="ADAL" clId="{6CD692AA-3898-4D3C-A8E4-5A0E1676E5D9}" dt="2024-03-15T14:04:02.378" v="464" actId="20577"/>
          <ac:spMkLst>
            <pc:docMk/>
            <pc:sldMk cId="476522411" sldId="261"/>
            <ac:spMk id="3" creationId="{582700AC-241E-C521-9D94-C9CB24AAB018}"/>
          </ac:spMkLst>
        </pc:spChg>
        <pc:spChg chg="mod">
          <ac:chgData name="Carmela Giglio" userId="7679140d-bd07-413c-9776-149d801d25e1" providerId="ADAL" clId="{6CD692AA-3898-4D3C-A8E4-5A0E1676E5D9}" dt="2024-03-15T14:05:22.721" v="500" actId="20577"/>
          <ac:spMkLst>
            <pc:docMk/>
            <pc:sldMk cId="476522411" sldId="261"/>
            <ac:spMk id="4" creationId="{BDCE6C7E-36D5-1B0C-AE7F-7286A49B757A}"/>
          </ac:spMkLst>
        </pc:spChg>
        <pc:spChg chg="mod">
          <ac:chgData name="Carmela Giglio" userId="7679140d-bd07-413c-9776-149d801d25e1" providerId="ADAL" clId="{6CD692AA-3898-4D3C-A8E4-5A0E1676E5D9}" dt="2024-03-15T14:07:02.389" v="539" actId="255"/>
          <ac:spMkLst>
            <pc:docMk/>
            <pc:sldMk cId="476522411" sldId="261"/>
            <ac:spMk id="8" creationId="{63CF45BA-8E8D-14A4-0CAA-19F7E6B7DDAB}"/>
          </ac:spMkLst>
        </pc:spChg>
        <pc:spChg chg="add mod">
          <ac:chgData name="Carmela Giglio" userId="7679140d-bd07-413c-9776-149d801d25e1" providerId="ADAL" clId="{6CD692AA-3898-4D3C-A8E4-5A0E1676E5D9}" dt="2024-03-15T14:07:11.647" v="540" actId="14100"/>
          <ac:spMkLst>
            <pc:docMk/>
            <pc:sldMk cId="476522411" sldId="261"/>
            <ac:spMk id="9" creationId="{AC9CF4E1-9821-7F7C-06D9-350A6D34D129}"/>
          </ac:spMkLst>
        </pc:spChg>
        <pc:spChg chg="add mod">
          <ac:chgData name="Carmela Giglio" userId="7679140d-bd07-413c-9776-149d801d25e1" providerId="ADAL" clId="{6CD692AA-3898-4D3C-A8E4-5A0E1676E5D9}" dt="2024-03-15T14:07:14.252" v="541" actId="1076"/>
          <ac:spMkLst>
            <pc:docMk/>
            <pc:sldMk cId="476522411" sldId="261"/>
            <ac:spMk id="10" creationId="{C2FCFEF6-2211-D205-7987-00ED471F4F12}"/>
          </ac:spMkLst>
        </pc:spChg>
        <pc:picChg chg="add mod">
          <ac:chgData name="Carmela Giglio" userId="7679140d-bd07-413c-9776-149d801d25e1" providerId="ADAL" clId="{6CD692AA-3898-4D3C-A8E4-5A0E1676E5D9}" dt="2024-03-15T14:05:27.466" v="503" actId="1076"/>
          <ac:picMkLst>
            <pc:docMk/>
            <pc:sldMk cId="476522411" sldId="261"/>
            <ac:picMk id="6" creationId="{08283838-475D-FB50-B910-A4D4D7DE2F40}"/>
          </ac:picMkLst>
        </pc:picChg>
        <pc:picChg chg="del">
          <ac:chgData name="Carmela Giglio" userId="7679140d-bd07-413c-9776-149d801d25e1" providerId="ADAL" clId="{6CD692AA-3898-4D3C-A8E4-5A0E1676E5D9}" dt="2024-03-15T14:05:16.736" v="498" actId="478"/>
          <ac:picMkLst>
            <pc:docMk/>
            <pc:sldMk cId="476522411" sldId="261"/>
            <ac:picMk id="7" creationId="{9B457F62-13FE-D895-0857-A450B6F9B050}"/>
          </ac:picMkLst>
        </pc:picChg>
      </pc:sldChg>
      <pc:sldChg chg="del">
        <pc:chgData name="Carmela Giglio" userId="7679140d-bd07-413c-9776-149d801d25e1" providerId="ADAL" clId="{6CD692AA-3898-4D3C-A8E4-5A0E1676E5D9}" dt="2024-03-15T13:57:06.729" v="341" actId="47"/>
        <pc:sldMkLst>
          <pc:docMk/>
          <pc:sldMk cId="749141202" sldId="261"/>
        </pc:sldMkLst>
      </pc:sldChg>
      <pc:sldChg chg="addSp delSp modSp add mod">
        <pc:chgData name="Carmela Giglio" userId="7679140d-bd07-413c-9776-149d801d25e1" providerId="ADAL" clId="{6CD692AA-3898-4D3C-A8E4-5A0E1676E5D9}" dt="2024-03-15T16:45:10.191" v="1943" actId="1076"/>
        <pc:sldMkLst>
          <pc:docMk/>
          <pc:sldMk cId="2720199620" sldId="261"/>
        </pc:sldMkLst>
        <pc:spChg chg="mod">
          <ac:chgData name="Carmela Giglio" userId="7679140d-bd07-413c-9776-149d801d25e1" providerId="ADAL" clId="{6CD692AA-3898-4D3C-A8E4-5A0E1676E5D9}" dt="2024-03-15T16:42:59.936" v="1862" actId="20577"/>
          <ac:spMkLst>
            <pc:docMk/>
            <pc:sldMk cId="2720199620" sldId="261"/>
            <ac:spMk id="2" creationId="{72994B8C-D513-9506-040A-538333E2333B}"/>
          </ac:spMkLst>
        </pc:spChg>
        <pc:spChg chg="mod">
          <ac:chgData name="Carmela Giglio" userId="7679140d-bd07-413c-9776-149d801d25e1" providerId="ADAL" clId="{6CD692AA-3898-4D3C-A8E4-5A0E1676E5D9}" dt="2024-03-15T16:45:07.187" v="1941" actId="14100"/>
          <ac:spMkLst>
            <pc:docMk/>
            <pc:sldMk cId="2720199620" sldId="261"/>
            <ac:spMk id="3" creationId="{625B88BB-CDA6-E4CC-64C3-0D2611428026}"/>
          </ac:spMkLst>
        </pc:spChg>
        <pc:spChg chg="mod">
          <ac:chgData name="Carmela Giglio" userId="7679140d-bd07-413c-9776-149d801d25e1" providerId="ADAL" clId="{6CD692AA-3898-4D3C-A8E4-5A0E1676E5D9}" dt="2024-03-15T16:43:52.671" v="1883" actId="20577"/>
          <ac:spMkLst>
            <pc:docMk/>
            <pc:sldMk cId="2720199620" sldId="261"/>
            <ac:spMk id="4" creationId="{BDCE6C7E-36D5-1B0C-AE7F-7286A49B757A}"/>
          </ac:spMkLst>
        </pc:spChg>
        <pc:picChg chg="del mod">
          <ac:chgData name="Carmela Giglio" userId="7679140d-bd07-413c-9776-149d801d25e1" providerId="ADAL" clId="{6CD692AA-3898-4D3C-A8E4-5A0E1676E5D9}" dt="2024-03-15T16:43:31.596" v="1874" actId="478"/>
          <ac:picMkLst>
            <pc:docMk/>
            <pc:sldMk cId="2720199620" sldId="261"/>
            <ac:picMk id="6" creationId="{ECD3D3A2-D53D-82AE-0304-5600AD7DC961}"/>
          </ac:picMkLst>
        </pc:picChg>
        <pc:picChg chg="add mod">
          <ac:chgData name="Carmela Giglio" userId="7679140d-bd07-413c-9776-149d801d25e1" providerId="ADAL" clId="{6CD692AA-3898-4D3C-A8E4-5A0E1676E5D9}" dt="2024-03-15T16:45:10.191" v="1943" actId="1076"/>
          <ac:picMkLst>
            <pc:docMk/>
            <pc:sldMk cId="2720199620" sldId="261"/>
            <ac:picMk id="7" creationId="{C71A6210-B692-B606-25A0-EC1FA300A052}"/>
          </ac:picMkLst>
        </pc:picChg>
      </pc:sldChg>
      <pc:sldChg chg="modSp add mod">
        <pc:chgData name="Carmela Giglio" userId="7679140d-bd07-413c-9776-149d801d25e1" providerId="ADAL" clId="{6CD692AA-3898-4D3C-A8E4-5A0E1676E5D9}" dt="2024-03-15T16:51:14.665" v="2029" actId="313"/>
        <pc:sldMkLst>
          <pc:docMk/>
          <pc:sldMk cId="1621562585" sldId="262"/>
        </pc:sldMkLst>
        <pc:spChg chg="mod">
          <ac:chgData name="Carmela Giglio" userId="7679140d-bd07-413c-9776-149d801d25e1" providerId="ADAL" clId="{6CD692AA-3898-4D3C-A8E4-5A0E1676E5D9}" dt="2024-03-15T16:51:14.665" v="2029" actId="313"/>
          <ac:spMkLst>
            <pc:docMk/>
            <pc:sldMk cId="1621562585" sldId="262"/>
            <ac:spMk id="3" creationId="{625B88BB-CDA6-E4CC-64C3-0D2611428026}"/>
          </ac:spMkLst>
        </pc:spChg>
      </pc:sldChg>
      <pc:sldChg chg="del">
        <pc:chgData name="Carmela Giglio" userId="7679140d-bd07-413c-9776-149d801d25e1" providerId="ADAL" clId="{6CD692AA-3898-4D3C-A8E4-5A0E1676E5D9}" dt="2024-03-15T13:57:07.351" v="342" actId="47"/>
        <pc:sldMkLst>
          <pc:docMk/>
          <pc:sldMk cId="1992528194" sldId="262"/>
        </pc:sldMkLst>
      </pc:sldChg>
      <pc:sldChg chg="addSp delSp modSp add del mod">
        <pc:chgData name="Carmela Giglio" userId="7679140d-bd07-413c-9776-149d801d25e1" providerId="ADAL" clId="{6CD692AA-3898-4D3C-A8E4-5A0E1676E5D9}" dt="2024-03-15T16:19:25.543" v="1352" actId="47"/>
        <pc:sldMkLst>
          <pc:docMk/>
          <pc:sldMk cId="2943347053" sldId="262"/>
        </pc:sldMkLst>
        <pc:spChg chg="mod">
          <ac:chgData name="Carmela Giglio" userId="7679140d-bd07-413c-9776-149d801d25e1" providerId="ADAL" clId="{6CD692AA-3898-4D3C-A8E4-5A0E1676E5D9}" dt="2024-03-15T14:11:37.426" v="560" actId="20577"/>
          <ac:spMkLst>
            <pc:docMk/>
            <pc:sldMk cId="2943347053" sldId="262"/>
            <ac:spMk id="2" creationId="{72994B8C-D513-9506-040A-538333E2333B}"/>
          </ac:spMkLst>
        </pc:spChg>
        <pc:spChg chg="del">
          <ac:chgData name="Carmela Giglio" userId="7679140d-bd07-413c-9776-149d801d25e1" providerId="ADAL" clId="{6CD692AA-3898-4D3C-A8E4-5A0E1676E5D9}" dt="2024-03-15T14:28:04.921" v="561" actId="478"/>
          <ac:spMkLst>
            <pc:docMk/>
            <pc:sldMk cId="2943347053" sldId="262"/>
            <ac:spMk id="3" creationId="{582700AC-241E-C521-9D94-C9CB24AAB018}"/>
          </ac:spMkLst>
        </pc:spChg>
        <pc:spChg chg="mod">
          <ac:chgData name="Carmela Giglio" userId="7679140d-bd07-413c-9776-149d801d25e1" providerId="ADAL" clId="{6CD692AA-3898-4D3C-A8E4-5A0E1676E5D9}" dt="2024-03-15T15:13:28.527" v="569" actId="20577"/>
          <ac:spMkLst>
            <pc:docMk/>
            <pc:sldMk cId="2943347053" sldId="262"/>
            <ac:spMk id="4" creationId="{BDCE6C7E-36D5-1B0C-AE7F-7286A49B757A}"/>
          </ac:spMkLst>
        </pc:spChg>
        <pc:spChg chg="add mod">
          <ac:chgData name="Carmela Giglio" userId="7679140d-bd07-413c-9776-149d801d25e1" providerId="ADAL" clId="{6CD692AA-3898-4D3C-A8E4-5A0E1676E5D9}" dt="2024-03-15T15:13:46.208" v="571" actId="6549"/>
          <ac:spMkLst>
            <pc:docMk/>
            <pc:sldMk cId="2943347053" sldId="262"/>
            <ac:spMk id="6" creationId="{CA77E1A9-B532-ADE3-99CD-36818E6DFA21}"/>
          </ac:spMkLst>
        </pc:spChg>
        <pc:spChg chg="add mod">
          <ac:chgData name="Carmela Giglio" userId="7679140d-bd07-413c-9776-149d801d25e1" providerId="ADAL" clId="{6CD692AA-3898-4D3C-A8E4-5A0E1676E5D9}" dt="2024-03-15T15:17:10.979" v="609" actId="20577"/>
          <ac:spMkLst>
            <pc:docMk/>
            <pc:sldMk cId="2943347053" sldId="262"/>
            <ac:spMk id="7" creationId="{EF4C8B5D-0885-C52D-7151-E10D7CDB8800}"/>
          </ac:spMkLst>
        </pc:spChg>
        <pc:spChg chg="del">
          <ac:chgData name="Carmela Giglio" userId="7679140d-bd07-413c-9776-149d801d25e1" providerId="ADAL" clId="{6CD692AA-3898-4D3C-A8E4-5A0E1676E5D9}" dt="2024-03-15T14:28:07.643" v="562" actId="478"/>
          <ac:spMkLst>
            <pc:docMk/>
            <pc:sldMk cId="2943347053" sldId="262"/>
            <ac:spMk id="8" creationId="{63CF45BA-8E8D-14A4-0CAA-19F7E6B7DDAB}"/>
          </ac:spMkLst>
        </pc:spChg>
        <pc:spChg chg="add del mod">
          <ac:chgData name="Carmela Giglio" userId="7679140d-bd07-413c-9776-149d801d25e1" providerId="ADAL" clId="{6CD692AA-3898-4D3C-A8E4-5A0E1676E5D9}" dt="2024-03-15T15:14:03.106" v="576" actId="478"/>
          <ac:spMkLst>
            <pc:docMk/>
            <pc:sldMk cId="2943347053" sldId="262"/>
            <ac:spMk id="8" creationId="{F4EE7518-F314-C256-396C-8E0A0FE778DD}"/>
          </ac:spMkLst>
        </pc:spChg>
        <pc:spChg chg="del">
          <ac:chgData name="Carmela Giglio" userId="7679140d-bd07-413c-9776-149d801d25e1" providerId="ADAL" clId="{6CD692AA-3898-4D3C-A8E4-5A0E1676E5D9}" dt="2024-03-15T14:28:08.729" v="563" actId="478"/>
          <ac:spMkLst>
            <pc:docMk/>
            <pc:sldMk cId="2943347053" sldId="262"/>
            <ac:spMk id="9" creationId="{AC9CF4E1-9821-7F7C-06D9-350A6D34D129}"/>
          </ac:spMkLst>
        </pc:spChg>
        <pc:spChg chg="del">
          <ac:chgData name="Carmela Giglio" userId="7679140d-bd07-413c-9776-149d801d25e1" providerId="ADAL" clId="{6CD692AA-3898-4D3C-A8E4-5A0E1676E5D9}" dt="2024-03-15T14:28:11.176" v="564" actId="478"/>
          <ac:spMkLst>
            <pc:docMk/>
            <pc:sldMk cId="2943347053" sldId="262"/>
            <ac:spMk id="10" creationId="{C2FCFEF6-2211-D205-7987-00ED471F4F12}"/>
          </ac:spMkLst>
        </pc:spChg>
        <pc:picChg chg="add mod">
          <ac:chgData name="Carmela Giglio" userId="7679140d-bd07-413c-9776-149d801d25e1" providerId="ADAL" clId="{6CD692AA-3898-4D3C-A8E4-5A0E1676E5D9}" dt="2024-03-15T15:16:59.484" v="606" actId="1076"/>
          <ac:picMkLst>
            <pc:docMk/>
            <pc:sldMk cId="2943347053" sldId="262"/>
            <ac:picMk id="5" creationId="{FE2115BA-A5B5-D7EC-5525-4C485EE83776}"/>
          </ac:picMkLst>
        </pc:picChg>
        <pc:picChg chg="del">
          <ac:chgData name="Carmela Giglio" userId="7679140d-bd07-413c-9776-149d801d25e1" providerId="ADAL" clId="{6CD692AA-3898-4D3C-A8E4-5A0E1676E5D9}" dt="2024-03-15T14:28:11.971" v="565" actId="478"/>
          <ac:picMkLst>
            <pc:docMk/>
            <pc:sldMk cId="2943347053" sldId="262"/>
            <ac:picMk id="6" creationId="{08283838-475D-FB50-B910-A4D4D7DE2F40}"/>
          </ac:picMkLst>
        </pc:picChg>
      </pc:sldChg>
      <pc:sldChg chg="addSp delSp modSp add del mod">
        <pc:chgData name="Carmela Giglio" userId="7679140d-bd07-413c-9776-149d801d25e1" providerId="ADAL" clId="{6CD692AA-3898-4D3C-A8E4-5A0E1676E5D9}" dt="2024-03-15T16:19:25.543" v="1352" actId="47"/>
        <pc:sldMkLst>
          <pc:docMk/>
          <pc:sldMk cId="83071246" sldId="263"/>
        </pc:sldMkLst>
        <pc:spChg chg="mod">
          <ac:chgData name="Carmela Giglio" userId="7679140d-bd07-413c-9776-149d801d25e1" providerId="ADAL" clId="{6CD692AA-3898-4D3C-A8E4-5A0E1676E5D9}" dt="2024-03-15T15:25:24.906" v="687" actId="6549"/>
          <ac:spMkLst>
            <pc:docMk/>
            <pc:sldMk cId="83071246" sldId="263"/>
            <ac:spMk id="4" creationId="{BDCE6C7E-36D5-1B0C-AE7F-7286A49B757A}"/>
          </ac:spMkLst>
        </pc:spChg>
        <pc:spChg chg="mod">
          <ac:chgData name="Carmela Giglio" userId="7679140d-bd07-413c-9776-149d801d25e1" providerId="ADAL" clId="{6CD692AA-3898-4D3C-A8E4-5A0E1676E5D9}" dt="2024-03-15T15:25:22.509" v="685" actId="14100"/>
          <ac:spMkLst>
            <pc:docMk/>
            <pc:sldMk cId="83071246" sldId="263"/>
            <ac:spMk id="7" creationId="{EF4C8B5D-0885-C52D-7151-E10D7CDB8800}"/>
          </ac:spMkLst>
        </pc:spChg>
        <pc:picChg chg="del">
          <ac:chgData name="Carmela Giglio" userId="7679140d-bd07-413c-9776-149d801d25e1" providerId="ADAL" clId="{6CD692AA-3898-4D3C-A8E4-5A0E1676E5D9}" dt="2024-03-15T15:17:16.805" v="612" actId="478"/>
          <ac:picMkLst>
            <pc:docMk/>
            <pc:sldMk cId="83071246" sldId="263"/>
            <ac:picMk id="5" creationId="{FE2115BA-A5B5-D7EC-5525-4C485EE83776}"/>
          </ac:picMkLst>
        </pc:picChg>
        <pc:picChg chg="add mod">
          <ac:chgData name="Carmela Giglio" userId="7679140d-bd07-413c-9776-149d801d25e1" providerId="ADAL" clId="{6CD692AA-3898-4D3C-A8E4-5A0E1676E5D9}" dt="2024-03-15T15:25:20.730" v="684" actId="1076"/>
          <ac:picMkLst>
            <pc:docMk/>
            <pc:sldMk cId="83071246" sldId="263"/>
            <ac:picMk id="8" creationId="{5044B08A-6C3C-487E-5D5C-0C34A0BB0433}"/>
          </ac:picMkLst>
        </pc:picChg>
        <pc:picChg chg="add mod">
          <ac:chgData name="Carmela Giglio" userId="7679140d-bd07-413c-9776-149d801d25e1" providerId="ADAL" clId="{6CD692AA-3898-4D3C-A8E4-5A0E1676E5D9}" dt="2024-03-15T15:25:19.914" v="683" actId="1076"/>
          <ac:picMkLst>
            <pc:docMk/>
            <pc:sldMk cId="83071246" sldId="263"/>
            <ac:picMk id="10" creationId="{99851290-6445-7F31-9570-98AD38B0EB6C}"/>
          </ac:picMkLst>
        </pc:picChg>
        <pc:picChg chg="add del mod">
          <ac:chgData name="Carmela Giglio" userId="7679140d-bd07-413c-9776-149d801d25e1" providerId="ADAL" clId="{6CD692AA-3898-4D3C-A8E4-5A0E1676E5D9}" dt="2024-03-15T15:25:17.031" v="681" actId="478"/>
          <ac:picMkLst>
            <pc:docMk/>
            <pc:sldMk cId="83071246" sldId="263"/>
            <ac:picMk id="12" creationId="{33851D77-15D9-D527-34D2-B412CBF356B3}"/>
          </ac:picMkLst>
        </pc:picChg>
      </pc:sldChg>
      <pc:sldChg chg="delSp modSp add del mod">
        <pc:chgData name="Carmela Giglio" userId="7679140d-bd07-413c-9776-149d801d25e1" providerId="ADAL" clId="{6CD692AA-3898-4D3C-A8E4-5A0E1676E5D9}" dt="2024-03-15T16:19:25.543" v="1352" actId="47"/>
        <pc:sldMkLst>
          <pc:docMk/>
          <pc:sldMk cId="3586570166" sldId="264"/>
        </pc:sldMkLst>
        <pc:spChg chg="mod">
          <ac:chgData name="Carmela Giglio" userId="7679140d-bd07-413c-9776-149d801d25e1" providerId="ADAL" clId="{6CD692AA-3898-4D3C-A8E4-5A0E1676E5D9}" dt="2024-03-15T15:25:32.644" v="691" actId="6549"/>
          <ac:spMkLst>
            <pc:docMk/>
            <pc:sldMk cId="3586570166" sldId="264"/>
            <ac:spMk id="4" creationId="{BDCE6C7E-36D5-1B0C-AE7F-7286A49B757A}"/>
          </ac:spMkLst>
        </pc:spChg>
        <pc:spChg chg="mod">
          <ac:chgData name="Carmela Giglio" userId="7679140d-bd07-413c-9776-149d801d25e1" providerId="ADAL" clId="{6CD692AA-3898-4D3C-A8E4-5A0E1676E5D9}" dt="2024-03-15T15:25:38.409" v="694" actId="1076"/>
          <ac:spMkLst>
            <pc:docMk/>
            <pc:sldMk cId="3586570166" sldId="264"/>
            <ac:spMk id="7" creationId="{EF4C8B5D-0885-C52D-7151-E10D7CDB8800}"/>
          </ac:spMkLst>
        </pc:spChg>
        <pc:picChg chg="del">
          <ac:chgData name="Carmela Giglio" userId="7679140d-bd07-413c-9776-149d801d25e1" providerId="ADAL" clId="{6CD692AA-3898-4D3C-A8E4-5A0E1676E5D9}" dt="2024-03-15T15:25:30.035" v="689" actId="478"/>
          <ac:picMkLst>
            <pc:docMk/>
            <pc:sldMk cId="3586570166" sldId="264"/>
            <ac:picMk id="8" creationId="{5044B08A-6C3C-487E-5D5C-0C34A0BB0433}"/>
          </ac:picMkLst>
        </pc:picChg>
        <pc:picChg chg="del">
          <ac:chgData name="Carmela Giglio" userId="7679140d-bd07-413c-9776-149d801d25e1" providerId="ADAL" clId="{6CD692AA-3898-4D3C-A8E4-5A0E1676E5D9}" dt="2024-03-15T15:28:55.196" v="718" actId="478"/>
          <ac:picMkLst>
            <pc:docMk/>
            <pc:sldMk cId="3586570166" sldId="264"/>
            <ac:picMk id="10" creationId="{99851290-6445-7F31-9570-98AD38B0EB6C}"/>
          </ac:picMkLst>
        </pc:picChg>
        <pc:picChg chg="mod">
          <ac:chgData name="Carmela Giglio" userId="7679140d-bd07-413c-9776-149d801d25e1" providerId="ADAL" clId="{6CD692AA-3898-4D3C-A8E4-5A0E1676E5D9}" dt="2024-03-15T15:28:56.577" v="719" actId="1076"/>
          <ac:picMkLst>
            <pc:docMk/>
            <pc:sldMk cId="3586570166" sldId="264"/>
            <ac:picMk id="12" creationId="{33851D77-15D9-D527-34D2-B412CBF356B3}"/>
          </ac:picMkLst>
        </pc:picChg>
      </pc:sldChg>
      <pc:sldChg chg="addSp delSp modSp add del mod">
        <pc:chgData name="Carmela Giglio" userId="7679140d-bd07-413c-9776-149d801d25e1" providerId="ADAL" clId="{6CD692AA-3898-4D3C-A8E4-5A0E1676E5D9}" dt="2024-03-15T16:19:25.543" v="1352" actId="47"/>
        <pc:sldMkLst>
          <pc:docMk/>
          <pc:sldMk cId="2000244338" sldId="265"/>
        </pc:sldMkLst>
        <pc:spChg chg="mod">
          <ac:chgData name="Carmela Giglio" userId="7679140d-bd07-413c-9776-149d801d25e1" providerId="ADAL" clId="{6CD692AA-3898-4D3C-A8E4-5A0E1676E5D9}" dt="2024-03-15T15:28:39.069" v="712" actId="20577"/>
          <ac:spMkLst>
            <pc:docMk/>
            <pc:sldMk cId="2000244338" sldId="265"/>
            <ac:spMk id="2" creationId="{72994B8C-D513-9506-040A-538333E2333B}"/>
          </ac:spMkLst>
        </pc:spChg>
        <pc:spChg chg="mod">
          <ac:chgData name="Carmela Giglio" userId="7679140d-bd07-413c-9776-149d801d25e1" providerId="ADAL" clId="{6CD692AA-3898-4D3C-A8E4-5A0E1676E5D9}" dt="2024-03-15T15:28:47.990" v="714" actId="20577"/>
          <ac:spMkLst>
            <pc:docMk/>
            <pc:sldMk cId="2000244338" sldId="265"/>
            <ac:spMk id="4" creationId="{BDCE6C7E-36D5-1B0C-AE7F-7286A49B757A}"/>
          </ac:spMkLst>
        </pc:spChg>
        <pc:spChg chg="mod">
          <ac:chgData name="Carmela Giglio" userId="7679140d-bd07-413c-9776-149d801d25e1" providerId="ADAL" clId="{6CD692AA-3898-4D3C-A8E4-5A0E1676E5D9}" dt="2024-03-15T15:29:47.389" v="739" actId="14100"/>
          <ac:spMkLst>
            <pc:docMk/>
            <pc:sldMk cId="2000244338" sldId="265"/>
            <ac:spMk id="7" creationId="{EF4C8B5D-0885-C52D-7151-E10D7CDB8800}"/>
          </ac:spMkLst>
        </pc:spChg>
        <pc:picChg chg="add mod">
          <ac:chgData name="Carmela Giglio" userId="7679140d-bd07-413c-9776-149d801d25e1" providerId="ADAL" clId="{6CD692AA-3898-4D3C-A8E4-5A0E1676E5D9}" dt="2024-03-15T15:33:18.809" v="743" actId="1076"/>
          <ac:picMkLst>
            <pc:docMk/>
            <pc:sldMk cId="2000244338" sldId="265"/>
            <ac:picMk id="5" creationId="{9AB34C45-43BD-C8D8-88A6-A32A2D386969}"/>
          </ac:picMkLst>
        </pc:picChg>
        <pc:picChg chg="del">
          <ac:chgData name="Carmela Giglio" userId="7679140d-bd07-413c-9776-149d801d25e1" providerId="ADAL" clId="{6CD692AA-3898-4D3C-A8E4-5A0E1676E5D9}" dt="2024-03-15T15:28:51.331" v="716" actId="478"/>
          <ac:picMkLst>
            <pc:docMk/>
            <pc:sldMk cId="2000244338" sldId="265"/>
            <ac:picMk id="10" creationId="{99851290-6445-7F31-9570-98AD38B0EB6C}"/>
          </ac:picMkLst>
        </pc:picChg>
        <pc:picChg chg="del">
          <ac:chgData name="Carmela Giglio" userId="7679140d-bd07-413c-9776-149d801d25e1" providerId="ADAL" clId="{6CD692AA-3898-4D3C-A8E4-5A0E1676E5D9}" dt="2024-03-15T15:28:49.461" v="715" actId="478"/>
          <ac:picMkLst>
            <pc:docMk/>
            <pc:sldMk cId="2000244338" sldId="265"/>
            <ac:picMk id="12" creationId="{33851D77-15D9-D527-34D2-B412CBF356B3}"/>
          </ac:picMkLst>
        </pc:picChg>
      </pc:sldChg>
      <pc:sldChg chg="addSp delSp modSp add del mod">
        <pc:chgData name="Carmela Giglio" userId="7679140d-bd07-413c-9776-149d801d25e1" providerId="ADAL" clId="{6CD692AA-3898-4D3C-A8E4-5A0E1676E5D9}" dt="2024-03-15T16:19:25.543" v="1352" actId="47"/>
        <pc:sldMkLst>
          <pc:docMk/>
          <pc:sldMk cId="3756554987" sldId="266"/>
        </pc:sldMkLst>
        <pc:spChg chg="mod">
          <ac:chgData name="Carmela Giglio" userId="7679140d-bd07-413c-9776-149d801d25e1" providerId="ADAL" clId="{6CD692AA-3898-4D3C-A8E4-5A0E1676E5D9}" dt="2024-03-15T15:39:17.087" v="764" actId="20577"/>
          <ac:spMkLst>
            <pc:docMk/>
            <pc:sldMk cId="3756554987" sldId="266"/>
            <ac:spMk id="2" creationId="{72994B8C-D513-9506-040A-538333E2333B}"/>
          </ac:spMkLst>
        </pc:spChg>
        <pc:spChg chg="mod">
          <ac:chgData name="Carmela Giglio" userId="7679140d-bd07-413c-9776-149d801d25e1" providerId="ADAL" clId="{6CD692AA-3898-4D3C-A8E4-5A0E1676E5D9}" dt="2024-03-15T15:40:25.386" v="769" actId="20577"/>
          <ac:spMkLst>
            <pc:docMk/>
            <pc:sldMk cId="3756554987" sldId="266"/>
            <ac:spMk id="4" creationId="{BDCE6C7E-36D5-1B0C-AE7F-7286A49B757A}"/>
          </ac:spMkLst>
        </pc:spChg>
        <pc:spChg chg="mod">
          <ac:chgData name="Carmela Giglio" userId="7679140d-bd07-413c-9776-149d801d25e1" providerId="ADAL" clId="{6CD692AA-3898-4D3C-A8E4-5A0E1676E5D9}" dt="2024-03-15T15:43:32.480" v="833" actId="1076"/>
          <ac:spMkLst>
            <pc:docMk/>
            <pc:sldMk cId="3756554987" sldId="266"/>
            <ac:spMk id="7" creationId="{EF4C8B5D-0885-C52D-7151-E10D7CDB8800}"/>
          </ac:spMkLst>
        </pc:spChg>
        <pc:picChg chg="del">
          <ac:chgData name="Carmela Giglio" userId="7679140d-bd07-413c-9776-149d801d25e1" providerId="ADAL" clId="{6CD692AA-3898-4D3C-A8E4-5A0E1676E5D9}" dt="2024-03-15T15:40:21.513" v="765" actId="478"/>
          <ac:picMkLst>
            <pc:docMk/>
            <pc:sldMk cId="3756554987" sldId="266"/>
            <ac:picMk id="5" creationId="{9AB34C45-43BD-C8D8-88A6-A32A2D386969}"/>
          </ac:picMkLst>
        </pc:picChg>
        <pc:picChg chg="add mod">
          <ac:chgData name="Carmela Giglio" userId="7679140d-bd07-413c-9776-149d801d25e1" providerId="ADAL" clId="{6CD692AA-3898-4D3C-A8E4-5A0E1676E5D9}" dt="2024-03-15T15:43:40.096" v="834" actId="1076"/>
          <ac:picMkLst>
            <pc:docMk/>
            <pc:sldMk cId="3756554987" sldId="266"/>
            <ac:picMk id="8" creationId="{B6DF2FCC-2091-D683-58CB-63394D7F3A06}"/>
          </ac:picMkLst>
        </pc:picChg>
      </pc:sldChg>
      <pc:sldChg chg="addSp delSp modSp add del mod">
        <pc:chgData name="Carmela Giglio" userId="7679140d-bd07-413c-9776-149d801d25e1" providerId="ADAL" clId="{6CD692AA-3898-4D3C-A8E4-5A0E1676E5D9}" dt="2024-03-15T16:19:25.543" v="1352" actId="47"/>
        <pc:sldMkLst>
          <pc:docMk/>
          <pc:sldMk cId="2388980856" sldId="267"/>
        </pc:sldMkLst>
        <pc:spChg chg="add mod">
          <ac:chgData name="Carmela Giglio" userId="7679140d-bd07-413c-9776-149d801d25e1" providerId="ADAL" clId="{6CD692AA-3898-4D3C-A8E4-5A0E1676E5D9}" dt="2024-03-15T15:49:31.032" v="923" actId="14100"/>
          <ac:spMkLst>
            <pc:docMk/>
            <pc:sldMk cId="2388980856" sldId="267"/>
            <ac:spMk id="3" creationId="{A2E4EF28-6295-BB62-6F7D-BEE36768BE96}"/>
          </ac:spMkLst>
        </pc:spChg>
        <pc:spChg chg="mod">
          <ac:chgData name="Carmela Giglio" userId="7679140d-bd07-413c-9776-149d801d25e1" providerId="ADAL" clId="{6CD692AA-3898-4D3C-A8E4-5A0E1676E5D9}" dt="2024-03-15T15:49:35.463" v="927" actId="20577"/>
          <ac:spMkLst>
            <pc:docMk/>
            <pc:sldMk cId="2388980856" sldId="267"/>
            <ac:spMk id="4" creationId="{BDCE6C7E-36D5-1B0C-AE7F-7286A49B757A}"/>
          </ac:spMkLst>
        </pc:spChg>
        <pc:spChg chg="mod">
          <ac:chgData name="Carmela Giglio" userId="7679140d-bd07-413c-9776-149d801d25e1" providerId="ADAL" clId="{6CD692AA-3898-4D3C-A8E4-5A0E1676E5D9}" dt="2024-03-15T15:49:14.644" v="921" actId="14100"/>
          <ac:spMkLst>
            <pc:docMk/>
            <pc:sldMk cId="2388980856" sldId="267"/>
            <ac:spMk id="7" creationId="{EF4C8B5D-0885-C52D-7151-E10D7CDB8800}"/>
          </ac:spMkLst>
        </pc:spChg>
        <pc:picChg chg="del">
          <ac:chgData name="Carmela Giglio" userId="7679140d-bd07-413c-9776-149d801d25e1" providerId="ADAL" clId="{6CD692AA-3898-4D3C-A8E4-5A0E1676E5D9}" dt="2024-03-15T15:49:12.628" v="920" actId="478"/>
          <ac:picMkLst>
            <pc:docMk/>
            <pc:sldMk cId="2388980856" sldId="267"/>
            <ac:picMk id="8" creationId="{B6DF2FCC-2091-D683-58CB-63394D7F3A06}"/>
          </ac:picMkLst>
        </pc:picChg>
        <pc:picChg chg="add mod">
          <ac:chgData name="Carmela Giglio" userId="7679140d-bd07-413c-9776-149d801d25e1" providerId="ADAL" clId="{6CD692AA-3898-4D3C-A8E4-5A0E1676E5D9}" dt="2024-03-15T15:49:33.472" v="925" actId="1076"/>
          <ac:picMkLst>
            <pc:docMk/>
            <pc:sldMk cId="2388980856" sldId="267"/>
            <ac:picMk id="9" creationId="{864F9661-374F-264C-2F77-8D6C1A129C0C}"/>
          </ac:picMkLst>
        </pc:picChg>
      </pc:sldChg>
      <pc:sldChg chg="addSp delSp modSp add del mod">
        <pc:chgData name="Carmela Giglio" userId="7679140d-bd07-413c-9776-149d801d25e1" providerId="ADAL" clId="{6CD692AA-3898-4D3C-A8E4-5A0E1676E5D9}" dt="2024-03-15T16:19:25.543" v="1352" actId="47"/>
        <pc:sldMkLst>
          <pc:docMk/>
          <pc:sldMk cId="3764771118" sldId="268"/>
        </pc:sldMkLst>
        <pc:spChg chg="mod">
          <ac:chgData name="Carmela Giglio" userId="7679140d-bd07-413c-9776-149d801d25e1" providerId="ADAL" clId="{6CD692AA-3898-4D3C-A8E4-5A0E1676E5D9}" dt="2024-03-15T15:49:51.497" v="948" actId="20577"/>
          <ac:spMkLst>
            <pc:docMk/>
            <pc:sldMk cId="3764771118" sldId="268"/>
            <ac:spMk id="2" creationId="{72994B8C-D513-9506-040A-538333E2333B}"/>
          </ac:spMkLst>
        </pc:spChg>
        <pc:spChg chg="del">
          <ac:chgData name="Carmela Giglio" userId="7679140d-bd07-413c-9776-149d801d25e1" providerId="ADAL" clId="{6CD692AA-3898-4D3C-A8E4-5A0E1676E5D9}" dt="2024-03-15T15:49:58.233" v="949" actId="478"/>
          <ac:spMkLst>
            <pc:docMk/>
            <pc:sldMk cId="3764771118" sldId="268"/>
            <ac:spMk id="3" creationId="{A2E4EF28-6295-BB62-6F7D-BEE36768BE96}"/>
          </ac:spMkLst>
        </pc:spChg>
        <pc:spChg chg="mod">
          <ac:chgData name="Carmela Giglio" userId="7679140d-bd07-413c-9776-149d801d25e1" providerId="ADAL" clId="{6CD692AA-3898-4D3C-A8E4-5A0E1676E5D9}" dt="2024-03-15T15:52:17.815" v="1170" actId="1076"/>
          <ac:spMkLst>
            <pc:docMk/>
            <pc:sldMk cId="3764771118" sldId="268"/>
            <ac:spMk id="4" creationId="{BDCE6C7E-36D5-1B0C-AE7F-7286A49B757A}"/>
          </ac:spMkLst>
        </pc:spChg>
        <pc:spChg chg="add del mod">
          <ac:chgData name="Carmela Giglio" userId="7679140d-bd07-413c-9776-149d801d25e1" providerId="ADAL" clId="{6CD692AA-3898-4D3C-A8E4-5A0E1676E5D9}" dt="2024-03-15T15:52:15.640" v="1169" actId="14100"/>
          <ac:spMkLst>
            <pc:docMk/>
            <pc:sldMk cId="3764771118" sldId="268"/>
            <ac:spMk id="7" creationId="{EF4C8B5D-0885-C52D-7151-E10D7CDB8800}"/>
          </ac:spMkLst>
        </pc:spChg>
        <pc:picChg chg="add mod">
          <ac:chgData name="Carmela Giglio" userId="7679140d-bd07-413c-9776-149d801d25e1" providerId="ADAL" clId="{6CD692AA-3898-4D3C-A8E4-5A0E1676E5D9}" dt="2024-03-15T15:52:39.414" v="1174" actId="14100"/>
          <ac:picMkLst>
            <pc:docMk/>
            <pc:sldMk cId="3764771118" sldId="268"/>
            <ac:picMk id="8" creationId="{DC7D3DD1-0249-67BF-97CE-6C6B6DCD77C6}"/>
          </ac:picMkLst>
        </pc:picChg>
        <pc:picChg chg="del">
          <ac:chgData name="Carmela Giglio" userId="7679140d-bd07-413c-9776-149d801d25e1" providerId="ADAL" clId="{6CD692AA-3898-4D3C-A8E4-5A0E1676E5D9}" dt="2024-03-15T15:51:19.843" v="1091" actId="478"/>
          <ac:picMkLst>
            <pc:docMk/>
            <pc:sldMk cId="3764771118" sldId="268"/>
            <ac:picMk id="9" creationId="{864F9661-374F-264C-2F77-8D6C1A129C0C}"/>
          </ac:picMkLst>
        </pc:picChg>
        <pc:picChg chg="add mod">
          <ac:chgData name="Carmela Giglio" userId="7679140d-bd07-413c-9776-149d801d25e1" providerId="ADAL" clId="{6CD692AA-3898-4D3C-A8E4-5A0E1676E5D9}" dt="2024-03-15T15:52:36.815" v="1173" actId="1076"/>
          <ac:picMkLst>
            <pc:docMk/>
            <pc:sldMk cId="3764771118" sldId="268"/>
            <ac:picMk id="11" creationId="{8A34D147-398C-5479-4265-4B0172B253CC}"/>
          </ac:picMkLst>
        </pc:picChg>
      </pc:sldChg>
      <pc:sldChg chg="addSp delSp modSp add del mod ord">
        <pc:chgData name="Carmela Giglio" userId="7679140d-bd07-413c-9776-149d801d25e1" providerId="ADAL" clId="{6CD692AA-3898-4D3C-A8E4-5A0E1676E5D9}" dt="2024-03-15T16:19:25.543" v="1352" actId="47"/>
        <pc:sldMkLst>
          <pc:docMk/>
          <pc:sldMk cId="453049434" sldId="269"/>
        </pc:sldMkLst>
        <pc:spChg chg="mod">
          <ac:chgData name="Carmela Giglio" userId="7679140d-bd07-413c-9776-149d801d25e1" providerId="ADAL" clId="{6CD692AA-3898-4D3C-A8E4-5A0E1676E5D9}" dt="2024-03-15T15:53:01.123" v="1200" actId="20577"/>
          <ac:spMkLst>
            <pc:docMk/>
            <pc:sldMk cId="453049434" sldId="269"/>
            <ac:spMk id="2" creationId="{72994B8C-D513-9506-040A-538333E2333B}"/>
          </ac:spMkLst>
        </pc:spChg>
        <pc:spChg chg="del">
          <ac:chgData name="Carmela Giglio" userId="7679140d-bd07-413c-9776-149d801d25e1" providerId="ADAL" clId="{6CD692AA-3898-4D3C-A8E4-5A0E1676E5D9}" dt="2024-03-15T16:07:45.374" v="1201" actId="478"/>
          <ac:spMkLst>
            <pc:docMk/>
            <pc:sldMk cId="453049434" sldId="269"/>
            <ac:spMk id="3" creationId="{A2E4EF28-6295-BB62-6F7D-BEE36768BE96}"/>
          </ac:spMkLst>
        </pc:spChg>
        <pc:spChg chg="mod">
          <ac:chgData name="Carmela Giglio" userId="7679140d-bd07-413c-9776-149d801d25e1" providerId="ADAL" clId="{6CD692AA-3898-4D3C-A8E4-5A0E1676E5D9}" dt="2024-03-15T16:09:55.345" v="1327" actId="313"/>
          <ac:spMkLst>
            <pc:docMk/>
            <pc:sldMk cId="453049434" sldId="269"/>
            <ac:spMk id="4" creationId="{BDCE6C7E-36D5-1B0C-AE7F-7286A49B757A}"/>
          </ac:spMkLst>
        </pc:spChg>
        <pc:spChg chg="mod">
          <ac:chgData name="Carmela Giglio" userId="7679140d-bd07-413c-9776-149d801d25e1" providerId="ADAL" clId="{6CD692AA-3898-4D3C-A8E4-5A0E1676E5D9}" dt="2024-03-15T16:08:48.795" v="1223" actId="20577"/>
          <ac:spMkLst>
            <pc:docMk/>
            <pc:sldMk cId="453049434" sldId="269"/>
            <ac:spMk id="7" creationId="{EF4C8B5D-0885-C52D-7151-E10D7CDB8800}"/>
          </ac:spMkLst>
        </pc:spChg>
        <pc:picChg chg="add mod">
          <ac:chgData name="Carmela Giglio" userId="7679140d-bd07-413c-9776-149d801d25e1" providerId="ADAL" clId="{6CD692AA-3898-4D3C-A8E4-5A0E1676E5D9}" dt="2024-03-15T16:09:17.883" v="1230" actId="1076"/>
          <ac:picMkLst>
            <pc:docMk/>
            <pc:sldMk cId="453049434" sldId="269"/>
            <ac:picMk id="8" creationId="{03E48B54-1874-8F07-E7CC-18ECEE93CCAE}"/>
          </ac:picMkLst>
        </pc:picChg>
        <pc:picChg chg="del">
          <ac:chgData name="Carmela Giglio" userId="7679140d-bd07-413c-9776-149d801d25e1" providerId="ADAL" clId="{6CD692AA-3898-4D3C-A8E4-5A0E1676E5D9}" dt="2024-03-15T16:08:50.431" v="1224" actId="478"/>
          <ac:picMkLst>
            <pc:docMk/>
            <pc:sldMk cId="453049434" sldId="269"/>
            <ac:picMk id="9" creationId="{864F9661-374F-264C-2F77-8D6C1A129C0C}"/>
          </ac:picMkLst>
        </pc:picChg>
        <pc:picChg chg="add mod">
          <ac:chgData name="Carmela Giglio" userId="7679140d-bd07-413c-9776-149d801d25e1" providerId="ADAL" clId="{6CD692AA-3898-4D3C-A8E4-5A0E1676E5D9}" dt="2024-03-15T16:09:18.677" v="1231" actId="1076"/>
          <ac:picMkLst>
            <pc:docMk/>
            <pc:sldMk cId="453049434" sldId="269"/>
            <ac:picMk id="11" creationId="{B56384D6-242E-0972-FBD5-A2032577F204}"/>
          </ac:picMkLst>
        </pc:picChg>
        <pc:picChg chg="add mod">
          <ac:chgData name="Carmela Giglio" userId="7679140d-bd07-413c-9776-149d801d25e1" providerId="ADAL" clId="{6CD692AA-3898-4D3C-A8E4-5A0E1676E5D9}" dt="2024-03-15T16:09:26.510" v="1233" actId="1076"/>
          <ac:picMkLst>
            <pc:docMk/>
            <pc:sldMk cId="453049434" sldId="269"/>
            <ac:picMk id="13" creationId="{8EDEFEBC-28A3-3BF3-3B19-8B75A275DBC3}"/>
          </ac:picMkLst>
        </pc:picChg>
      </pc:sldChg>
    </pc:docChg>
  </pc:docChgLst>
  <pc:docChgLst>
    <pc:chgData name="Carmela Giglio" userId="7679140d-bd07-413c-9776-149d801d25e1" providerId="ADAL" clId="{F6F108DA-4397-4AE7-89BB-E31D70682FCD}"/>
    <pc:docChg chg="undo custSel addSld delSld modSld">
      <pc:chgData name="Carmela Giglio" userId="7679140d-bd07-413c-9776-149d801d25e1" providerId="ADAL" clId="{F6F108DA-4397-4AE7-89BB-E31D70682FCD}" dt="2024-03-26T12:59:53.902" v="493" actId="20577"/>
      <pc:docMkLst>
        <pc:docMk/>
      </pc:docMkLst>
      <pc:sldChg chg="modSp mod">
        <pc:chgData name="Carmela Giglio" userId="7679140d-bd07-413c-9776-149d801d25e1" providerId="ADAL" clId="{F6F108DA-4397-4AE7-89BB-E31D70682FCD}" dt="2024-03-26T11:27:35.270" v="18" actId="20577"/>
        <pc:sldMkLst>
          <pc:docMk/>
          <pc:sldMk cId="594806665" sldId="256"/>
        </pc:sldMkLst>
        <pc:spChg chg="mod">
          <ac:chgData name="Carmela Giglio" userId="7679140d-bd07-413c-9776-149d801d25e1" providerId="ADAL" clId="{F6F108DA-4397-4AE7-89BB-E31D70682FCD}" dt="2024-03-26T11:27:35.270" v="18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delSp modSp mod">
        <pc:chgData name="Carmela Giglio" userId="7679140d-bd07-413c-9776-149d801d25e1" providerId="ADAL" clId="{F6F108DA-4397-4AE7-89BB-E31D70682FCD}" dt="2024-03-26T11:30:04.927" v="69" actId="113"/>
        <pc:sldMkLst>
          <pc:docMk/>
          <pc:sldMk cId="2711129071" sldId="257"/>
        </pc:sldMkLst>
        <pc:spChg chg="mod">
          <ac:chgData name="Carmela Giglio" userId="7679140d-bd07-413c-9776-149d801d25e1" providerId="ADAL" clId="{F6F108DA-4397-4AE7-89BB-E31D70682FCD}" dt="2024-03-26T11:27:45.918" v="24" actId="20577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F6F108DA-4397-4AE7-89BB-E31D70682FCD}" dt="2024-03-26T11:30:04.927" v="69" actId="113"/>
          <ac:spMkLst>
            <pc:docMk/>
            <pc:sldMk cId="2711129071" sldId="257"/>
            <ac:spMk id="3" creationId="{625B88BB-CDA6-E4CC-64C3-0D2611428026}"/>
          </ac:spMkLst>
        </pc:spChg>
        <pc:spChg chg="mod">
          <ac:chgData name="Carmela Giglio" userId="7679140d-bd07-413c-9776-149d801d25e1" providerId="ADAL" clId="{F6F108DA-4397-4AE7-89BB-E31D70682FCD}" dt="2024-03-26T11:29:21.894" v="57" actId="20577"/>
          <ac:spMkLst>
            <pc:docMk/>
            <pc:sldMk cId="2711129071" sldId="257"/>
            <ac:spMk id="4" creationId="{BDCE6C7E-36D5-1B0C-AE7F-7286A49B757A}"/>
          </ac:spMkLst>
        </pc:spChg>
        <pc:picChg chg="del">
          <ac:chgData name="Carmela Giglio" userId="7679140d-bd07-413c-9776-149d801d25e1" providerId="ADAL" clId="{F6F108DA-4397-4AE7-89BB-E31D70682FCD}" dt="2024-03-26T11:28:15.613" v="31" actId="478"/>
          <ac:picMkLst>
            <pc:docMk/>
            <pc:sldMk cId="2711129071" sldId="257"/>
            <ac:picMk id="6" creationId="{E8CFF634-C53E-5EB5-0EAC-15A21F43D2DE}"/>
          </ac:picMkLst>
        </pc:picChg>
        <pc:picChg chg="add mod">
          <ac:chgData name="Carmela Giglio" userId="7679140d-bd07-413c-9776-149d801d25e1" providerId="ADAL" clId="{F6F108DA-4397-4AE7-89BB-E31D70682FCD}" dt="2024-03-26T11:29:19.773" v="54" actId="1076"/>
          <ac:picMkLst>
            <pc:docMk/>
            <pc:sldMk cId="2711129071" sldId="257"/>
            <ac:picMk id="7" creationId="{28BFF27F-44DF-D619-FF54-080657C84AC5}"/>
          </ac:picMkLst>
        </pc:picChg>
      </pc:sldChg>
      <pc:sldChg chg="addSp delSp modSp mod">
        <pc:chgData name="Carmela Giglio" userId="7679140d-bd07-413c-9776-149d801d25e1" providerId="ADAL" clId="{F6F108DA-4397-4AE7-89BB-E31D70682FCD}" dt="2024-03-26T12:48:44.953" v="288" actId="20577"/>
        <pc:sldMkLst>
          <pc:docMk/>
          <pc:sldMk cId="1925262827" sldId="266"/>
        </pc:sldMkLst>
        <pc:spChg chg="mod">
          <ac:chgData name="Carmela Giglio" userId="7679140d-bd07-413c-9776-149d801d25e1" providerId="ADAL" clId="{F6F108DA-4397-4AE7-89BB-E31D70682FCD}" dt="2024-03-26T12:48:33.467" v="283" actId="14100"/>
          <ac:spMkLst>
            <pc:docMk/>
            <pc:sldMk cId="1925262827" sldId="266"/>
            <ac:spMk id="2" creationId="{72994B8C-D513-9506-040A-538333E2333B}"/>
          </ac:spMkLst>
        </pc:spChg>
        <pc:spChg chg="mod">
          <ac:chgData name="Carmela Giglio" userId="7679140d-bd07-413c-9776-149d801d25e1" providerId="ADAL" clId="{F6F108DA-4397-4AE7-89BB-E31D70682FCD}" dt="2024-03-26T12:48:21.393" v="272" actId="1076"/>
          <ac:spMkLst>
            <pc:docMk/>
            <pc:sldMk cId="1925262827" sldId="266"/>
            <ac:spMk id="3" creationId="{625B88BB-CDA6-E4CC-64C3-0D2611428026}"/>
          </ac:spMkLst>
        </pc:spChg>
        <pc:spChg chg="mod">
          <ac:chgData name="Carmela Giglio" userId="7679140d-bd07-413c-9776-149d801d25e1" providerId="ADAL" clId="{F6F108DA-4397-4AE7-89BB-E31D70682FCD}" dt="2024-03-26T12:48:44.953" v="288" actId="20577"/>
          <ac:spMkLst>
            <pc:docMk/>
            <pc:sldMk cId="1925262827" sldId="266"/>
            <ac:spMk id="4" creationId="{BDCE6C7E-36D5-1B0C-AE7F-7286A49B757A}"/>
          </ac:spMkLst>
        </pc:spChg>
        <pc:spChg chg="add del mod">
          <ac:chgData name="Carmela Giglio" userId="7679140d-bd07-413c-9776-149d801d25e1" providerId="ADAL" clId="{F6F108DA-4397-4AE7-89BB-E31D70682FCD}" dt="2024-03-26T12:48:26.024" v="275" actId="478"/>
          <ac:spMkLst>
            <pc:docMk/>
            <pc:sldMk cId="1925262827" sldId="266"/>
            <ac:spMk id="5" creationId="{F7F16AE3-A83F-C787-EF65-1CB214B8E50D}"/>
          </ac:spMkLst>
        </pc:spChg>
        <pc:spChg chg="mod">
          <ac:chgData name="Carmela Giglio" userId="7679140d-bd07-413c-9776-149d801d25e1" providerId="ADAL" clId="{F6F108DA-4397-4AE7-89BB-E31D70682FCD}" dt="2024-03-26T12:48:19.604" v="271" actId="1076"/>
          <ac:spMkLst>
            <pc:docMk/>
            <pc:sldMk cId="1925262827" sldId="266"/>
            <ac:spMk id="8" creationId="{9B8EFCA2-F9D7-65F7-E662-A534653A68F1}"/>
          </ac:spMkLst>
        </pc:spChg>
        <pc:picChg chg="del">
          <ac:chgData name="Carmela Giglio" userId="7679140d-bd07-413c-9776-149d801d25e1" providerId="ADAL" clId="{F6F108DA-4397-4AE7-89BB-E31D70682FCD}" dt="2024-03-26T12:47:42.832" v="258" actId="478"/>
          <ac:picMkLst>
            <pc:docMk/>
            <pc:sldMk cId="1925262827" sldId="266"/>
            <ac:picMk id="6" creationId="{1D7989CA-BA38-917D-7789-16E07D496975}"/>
          </ac:picMkLst>
        </pc:picChg>
        <pc:picChg chg="add mod">
          <ac:chgData name="Carmela Giglio" userId="7679140d-bd07-413c-9776-149d801d25e1" providerId="ADAL" clId="{F6F108DA-4397-4AE7-89BB-E31D70682FCD}" dt="2024-03-26T12:48:42.929" v="285" actId="1076"/>
          <ac:picMkLst>
            <pc:docMk/>
            <pc:sldMk cId="1925262827" sldId="266"/>
            <ac:picMk id="9" creationId="{E355AE21-08F5-E51B-5040-6EE4F0EC8B01}"/>
          </ac:picMkLst>
        </pc:picChg>
      </pc:sldChg>
      <pc:sldChg chg="add del">
        <pc:chgData name="Carmela Giglio" userId="7679140d-bd07-413c-9776-149d801d25e1" providerId="ADAL" clId="{F6F108DA-4397-4AE7-89BB-E31D70682FCD}" dt="2024-03-26T12:57:17.640" v="409" actId="47"/>
        <pc:sldMkLst>
          <pc:docMk/>
          <pc:sldMk cId="967114138" sldId="282"/>
        </pc:sldMkLst>
      </pc:sldChg>
      <pc:sldChg chg="del">
        <pc:chgData name="Carmela Giglio" userId="7679140d-bd07-413c-9776-149d801d25e1" providerId="ADAL" clId="{F6F108DA-4397-4AE7-89BB-E31D70682FCD}" dt="2024-03-26T12:57:18.856" v="410" actId="47"/>
        <pc:sldMkLst>
          <pc:docMk/>
          <pc:sldMk cId="1275686853" sldId="283"/>
        </pc:sldMkLst>
      </pc:sldChg>
      <pc:sldChg chg="del">
        <pc:chgData name="Carmela Giglio" userId="7679140d-bd07-413c-9776-149d801d25e1" providerId="ADAL" clId="{F6F108DA-4397-4AE7-89BB-E31D70682FCD}" dt="2024-03-26T12:57:21.664" v="413" actId="47"/>
        <pc:sldMkLst>
          <pc:docMk/>
          <pc:sldMk cId="1474920887" sldId="284"/>
        </pc:sldMkLst>
      </pc:sldChg>
      <pc:sldChg chg="del">
        <pc:chgData name="Carmela Giglio" userId="7679140d-bd07-413c-9776-149d801d25e1" providerId="ADAL" clId="{F6F108DA-4397-4AE7-89BB-E31D70682FCD}" dt="2024-03-26T12:57:19.818" v="411" actId="47"/>
        <pc:sldMkLst>
          <pc:docMk/>
          <pc:sldMk cId="2397595353" sldId="285"/>
        </pc:sldMkLst>
      </pc:sldChg>
      <pc:sldChg chg="del">
        <pc:chgData name="Carmela Giglio" userId="7679140d-bd07-413c-9776-149d801d25e1" providerId="ADAL" clId="{F6F108DA-4397-4AE7-89BB-E31D70682FCD}" dt="2024-03-26T12:57:20.847" v="412" actId="47"/>
        <pc:sldMkLst>
          <pc:docMk/>
          <pc:sldMk cId="1170763213" sldId="286"/>
        </pc:sldMkLst>
      </pc:sldChg>
      <pc:sldChg chg="addSp delSp modSp add mod">
        <pc:chgData name="Carmela Giglio" userId="7679140d-bd07-413c-9776-149d801d25e1" providerId="ADAL" clId="{F6F108DA-4397-4AE7-89BB-E31D70682FCD}" dt="2024-03-26T11:36:26.088" v="118" actId="1076"/>
        <pc:sldMkLst>
          <pc:docMk/>
          <pc:sldMk cId="503086101" sldId="287"/>
        </pc:sldMkLst>
        <pc:spChg chg="mod">
          <ac:chgData name="Carmela Giglio" userId="7679140d-bd07-413c-9776-149d801d25e1" providerId="ADAL" clId="{F6F108DA-4397-4AE7-89BB-E31D70682FCD}" dt="2024-03-26T11:36:24.993" v="117" actId="1076"/>
          <ac:spMkLst>
            <pc:docMk/>
            <pc:sldMk cId="503086101" sldId="287"/>
            <ac:spMk id="3" creationId="{625B88BB-CDA6-E4CC-64C3-0D2611428026}"/>
          </ac:spMkLst>
        </pc:spChg>
        <pc:spChg chg="mod">
          <ac:chgData name="Carmela Giglio" userId="7679140d-bd07-413c-9776-149d801d25e1" providerId="ADAL" clId="{F6F108DA-4397-4AE7-89BB-E31D70682FCD}" dt="2024-03-26T11:30:58.376" v="82" actId="20577"/>
          <ac:spMkLst>
            <pc:docMk/>
            <pc:sldMk cId="503086101" sldId="287"/>
            <ac:spMk id="4" creationId="{BDCE6C7E-36D5-1B0C-AE7F-7286A49B757A}"/>
          </ac:spMkLst>
        </pc:spChg>
        <pc:picChg chg="add mod">
          <ac:chgData name="Carmela Giglio" userId="7679140d-bd07-413c-9776-149d801d25e1" providerId="ADAL" clId="{F6F108DA-4397-4AE7-89BB-E31D70682FCD}" dt="2024-03-26T11:36:26.088" v="118" actId="1076"/>
          <ac:picMkLst>
            <pc:docMk/>
            <pc:sldMk cId="503086101" sldId="287"/>
            <ac:picMk id="6" creationId="{90E361DF-8859-2960-61F6-DE4055BA840C}"/>
          </ac:picMkLst>
        </pc:picChg>
        <pc:picChg chg="del">
          <ac:chgData name="Carmela Giglio" userId="7679140d-bd07-413c-9776-149d801d25e1" providerId="ADAL" clId="{F6F108DA-4397-4AE7-89BB-E31D70682FCD}" dt="2024-03-26T11:30:45.207" v="78" actId="478"/>
          <ac:picMkLst>
            <pc:docMk/>
            <pc:sldMk cId="503086101" sldId="287"/>
            <ac:picMk id="7" creationId="{28BFF27F-44DF-D619-FF54-080657C84AC5}"/>
          </ac:picMkLst>
        </pc:picChg>
      </pc:sldChg>
      <pc:sldChg chg="addSp delSp modSp add mod">
        <pc:chgData name="Carmela Giglio" userId="7679140d-bd07-413c-9776-149d801d25e1" providerId="ADAL" clId="{F6F108DA-4397-4AE7-89BB-E31D70682FCD}" dt="2024-03-26T12:46:21.221" v="193" actId="14100"/>
        <pc:sldMkLst>
          <pc:docMk/>
          <pc:sldMk cId="3827587865" sldId="288"/>
        </pc:sldMkLst>
        <pc:spChg chg="mod">
          <ac:chgData name="Carmela Giglio" userId="7679140d-bd07-413c-9776-149d801d25e1" providerId="ADAL" clId="{F6F108DA-4397-4AE7-89BB-E31D70682FCD}" dt="2024-03-26T12:46:21.221" v="193" actId="14100"/>
          <ac:spMkLst>
            <pc:docMk/>
            <pc:sldMk cId="3827587865" sldId="288"/>
            <ac:spMk id="3" creationId="{625B88BB-CDA6-E4CC-64C3-0D2611428026}"/>
          </ac:spMkLst>
        </pc:spChg>
        <pc:spChg chg="mod">
          <ac:chgData name="Carmela Giglio" userId="7679140d-bd07-413c-9776-149d801d25e1" providerId="ADAL" clId="{F6F108DA-4397-4AE7-89BB-E31D70682FCD}" dt="2024-03-26T11:36:48.038" v="124" actId="20577"/>
          <ac:spMkLst>
            <pc:docMk/>
            <pc:sldMk cId="3827587865" sldId="288"/>
            <ac:spMk id="4" creationId="{BDCE6C7E-36D5-1B0C-AE7F-7286A49B757A}"/>
          </ac:spMkLst>
        </pc:spChg>
        <pc:picChg chg="del">
          <ac:chgData name="Carmela Giglio" userId="7679140d-bd07-413c-9776-149d801d25e1" providerId="ADAL" clId="{F6F108DA-4397-4AE7-89BB-E31D70682FCD}" dt="2024-03-26T11:36:42.252" v="121" actId="478"/>
          <ac:picMkLst>
            <pc:docMk/>
            <pc:sldMk cId="3827587865" sldId="288"/>
            <ac:picMk id="6" creationId="{90E361DF-8859-2960-61F6-DE4055BA840C}"/>
          </ac:picMkLst>
        </pc:picChg>
        <pc:picChg chg="add mod">
          <ac:chgData name="Carmela Giglio" userId="7679140d-bd07-413c-9776-149d801d25e1" providerId="ADAL" clId="{F6F108DA-4397-4AE7-89BB-E31D70682FCD}" dt="2024-03-26T12:45:56.147" v="181" actId="1076"/>
          <ac:picMkLst>
            <pc:docMk/>
            <pc:sldMk cId="3827587865" sldId="288"/>
            <ac:picMk id="7" creationId="{0408E23F-E49A-F537-750A-74740CFD937B}"/>
          </ac:picMkLst>
        </pc:picChg>
      </pc:sldChg>
      <pc:sldChg chg="addSp delSp modSp add mod">
        <pc:chgData name="Carmela Giglio" userId="7679140d-bd07-413c-9776-149d801d25e1" providerId="ADAL" clId="{F6F108DA-4397-4AE7-89BB-E31D70682FCD}" dt="2024-03-26T12:58:38.169" v="456" actId="20577"/>
        <pc:sldMkLst>
          <pc:docMk/>
          <pc:sldMk cId="688014861" sldId="289"/>
        </pc:sldMkLst>
        <pc:spChg chg="mod">
          <ac:chgData name="Carmela Giglio" userId="7679140d-bd07-413c-9776-149d801d25e1" providerId="ADAL" clId="{F6F108DA-4397-4AE7-89BB-E31D70682FCD}" dt="2024-03-26T12:57:02.816" v="406" actId="1076"/>
          <ac:spMkLst>
            <pc:docMk/>
            <pc:sldMk cId="688014861" sldId="289"/>
            <ac:spMk id="3" creationId="{625B88BB-CDA6-E4CC-64C3-0D2611428026}"/>
          </ac:spMkLst>
        </pc:spChg>
        <pc:spChg chg="mod">
          <ac:chgData name="Carmela Giglio" userId="7679140d-bd07-413c-9776-149d801d25e1" providerId="ADAL" clId="{F6F108DA-4397-4AE7-89BB-E31D70682FCD}" dt="2024-03-26T12:58:38.169" v="456" actId="20577"/>
          <ac:spMkLst>
            <pc:docMk/>
            <pc:sldMk cId="688014861" sldId="289"/>
            <ac:spMk id="4" creationId="{BDCE6C7E-36D5-1B0C-AE7F-7286A49B757A}"/>
          </ac:spMkLst>
        </pc:spChg>
        <pc:spChg chg="del">
          <ac:chgData name="Carmela Giglio" userId="7679140d-bd07-413c-9776-149d801d25e1" providerId="ADAL" clId="{F6F108DA-4397-4AE7-89BB-E31D70682FCD}" dt="2024-03-26T12:49:01.071" v="290" actId="478"/>
          <ac:spMkLst>
            <pc:docMk/>
            <pc:sldMk cId="688014861" sldId="289"/>
            <ac:spMk id="8" creationId="{9B8EFCA2-F9D7-65F7-E662-A534653A68F1}"/>
          </ac:spMkLst>
        </pc:spChg>
        <pc:spChg chg="add del mod">
          <ac:chgData name="Carmela Giglio" userId="7679140d-bd07-413c-9776-149d801d25e1" providerId="ADAL" clId="{F6F108DA-4397-4AE7-89BB-E31D70682FCD}" dt="2024-03-26T12:54:28.203" v="377" actId="478"/>
          <ac:spMkLst>
            <pc:docMk/>
            <pc:sldMk cId="688014861" sldId="289"/>
            <ac:spMk id="14" creationId="{66D57296-25BC-22CA-AF52-EE99CC65B802}"/>
          </ac:spMkLst>
        </pc:spChg>
        <pc:picChg chg="add mod">
          <ac:chgData name="Carmela Giglio" userId="7679140d-bd07-413c-9776-149d801d25e1" providerId="ADAL" clId="{F6F108DA-4397-4AE7-89BB-E31D70682FCD}" dt="2024-03-26T12:56:59.329" v="404" actId="1076"/>
          <ac:picMkLst>
            <pc:docMk/>
            <pc:sldMk cId="688014861" sldId="289"/>
            <ac:picMk id="6" creationId="{35CCCE92-1F99-0A4F-5021-A934FDF6A9F9}"/>
          </ac:picMkLst>
        </pc:picChg>
        <pc:picChg chg="del">
          <ac:chgData name="Carmela Giglio" userId="7679140d-bd07-413c-9776-149d801d25e1" providerId="ADAL" clId="{F6F108DA-4397-4AE7-89BB-E31D70682FCD}" dt="2024-03-26T12:49:41.491" v="311" actId="478"/>
          <ac:picMkLst>
            <pc:docMk/>
            <pc:sldMk cId="688014861" sldId="289"/>
            <ac:picMk id="9" creationId="{E355AE21-08F5-E51B-5040-6EE4F0EC8B01}"/>
          </ac:picMkLst>
        </pc:picChg>
        <pc:picChg chg="add del">
          <ac:chgData name="Carmela Giglio" userId="7679140d-bd07-413c-9776-149d801d25e1" providerId="ADAL" clId="{F6F108DA-4397-4AE7-89BB-E31D70682FCD}" dt="2024-03-26T12:50:09.270" v="316" actId="478"/>
          <ac:picMkLst>
            <pc:docMk/>
            <pc:sldMk cId="688014861" sldId="289"/>
            <ac:picMk id="10" creationId="{90AAEF24-3FB1-44FD-ADC1-39CEB482DBC0}"/>
          </ac:picMkLst>
        </pc:picChg>
        <pc:picChg chg="add del">
          <ac:chgData name="Carmela Giglio" userId="7679140d-bd07-413c-9776-149d801d25e1" providerId="ADAL" clId="{F6F108DA-4397-4AE7-89BB-E31D70682FCD}" dt="2024-03-26T12:50:28.488" v="323" actId="478"/>
          <ac:picMkLst>
            <pc:docMk/>
            <pc:sldMk cId="688014861" sldId="289"/>
            <ac:picMk id="12" creationId="{A3639A78-7BAE-6A15-2681-277FF55427BA}"/>
          </ac:picMkLst>
        </pc:picChg>
        <pc:picChg chg="add mod">
          <ac:chgData name="Carmela Giglio" userId="7679140d-bd07-413c-9776-149d801d25e1" providerId="ADAL" clId="{F6F108DA-4397-4AE7-89BB-E31D70682FCD}" dt="2024-03-26T12:57:00.291" v="405" actId="1076"/>
          <ac:picMkLst>
            <pc:docMk/>
            <pc:sldMk cId="688014861" sldId="289"/>
            <ac:picMk id="16" creationId="{6FF38011-ED30-CAB5-78BD-0121E433152E}"/>
          </ac:picMkLst>
        </pc:picChg>
      </pc:sldChg>
      <pc:sldChg chg="addSp delSp modSp add mod">
        <pc:chgData name="Carmela Giglio" userId="7679140d-bd07-413c-9776-149d801d25e1" providerId="ADAL" clId="{F6F108DA-4397-4AE7-89BB-E31D70682FCD}" dt="2024-03-26T12:59:53.902" v="493" actId="20577"/>
        <pc:sldMkLst>
          <pc:docMk/>
          <pc:sldMk cId="1323903067" sldId="290"/>
        </pc:sldMkLst>
        <pc:spChg chg="mod">
          <ac:chgData name="Carmela Giglio" userId="7679140d-bd07-413c-9776-149d801d25e1" providerId="ADAL" clId="{F6F108DA-4397-4AE7-89BB-E31D70682FCD}" dt="2024-03-26T12:57:34.494" v="439" actId="27636"/>
          <ac:spMkLst>
            <pc:docMk/>
            <pc:sldMk cId="1323903067" sldId="290"/>
            <ac:spMk id="2" creationId="{72994B8C-D513-9506-040A-538333E2333B}"/>
          </ac:spMkLst>
        </pc:spChg>
        <pc:spChg chg="mod">
          <ac:chgData name="Carmela Giglio" userId="7679140d-bd07-413c-9776-149d801d25e1" providerId="ADAL" clId="{F6F108DA-4397-4AE7-89BB-E31D70682FCD}" dt="2024-03-26T12:59:53.902" v="493" actId="20577"/>
          <ac:spMkLst>
            <pc:docMk/>
            <pc:sldMk cId="1323903067" sldId="290"/>
            <ac:spMk id="3" creationId="{625B88BB-CDA6-E4CC-64C3-0D2611428026}"/>
          </ac:spMkLst>
        </pc:spChg>
        <pc:spChg chg="mod">
          <ac:chgData name="Carmela Giglio" userId="7679140d-bd07-413c-9776-149d801d25e1" providerId="ADAL" clId="{F6F108DA-4397-4AE7-89BB-E31D70682FCD}" dt="2024-03-26T12:58:41.438" v="459" actId="20577"/>
          <ac:spMkLst>
            <pc:docMk/>
            <pc:sldMk cId="1323903067" sldId="290"/>
            <ac:spMk id="4" creationId="{BDCE6C7E-36D5-1B0C-AE7F-7286A49B757A}"/>
          </ac:spMkLst>
        </pc:spChg>
        <pc:picChg chg="del">
          <ac:chgData name="Carmela Giglio" userId="7679140d-bd07-413c-9776-149d801d25e1" providerId="ADAL" clId="{F6F108DA-4397-4AE7-89BB-E31D70682FCD}" dt="2024-03-26T12:58:08.169" v="445" actId="478"/>
          <ac:picMkLst>
            <pc:docMk/>
            <pc:sldMk cId="1323903067" sldId="290"/>
            <ac:picMk id="6" creationId="{35CCCE92-1F99-0A4F-5021-A934FDF6A9F9}"/>
          </ac:picMkLst>
        </pc:picChg>
        <pc:picChg chg="add mod">
          <ac:chgData name="Carmela Giglio" userId="7679140d-bd07-413c-9776-149d801d25e1" providerId="ADAL" clId="{F6F108DA-4397-4AE7-89BB-E31D70682FCD}" dt="2024-03-26T12:59:40.829" v="491" actId="1076"/>
          <ac:picMkLst>
            <pc:docMk/>
            <pc:sldMk cId="1323903067" sldId="290"/>
            <ac:picMk id="7" creationId="{FA8B2AC1-9AB7-24A4-3111-E7EBA79FFFE9}"/>
          </ac:picMkLst>
        </pc:picChg>
        <pc:picChg chg="del">
          <ac:chgData name="Carmela Giglio" userId="7679140d-bd07-413c-9776-149d801d25e1" providerId="ADAL" clId="{F6F108DA-4397-4AE7-89BB-E31D70682FCD}" dt="2024-03-26T12:58:08.603" v="446" actId="478"/>
          <ac:picMkLst>
            <pc:docMk/>
            <pc:sldMk cId="1323903067" sldId="290"/>
            <ac:picMk id="16" creationId="{6FF38011-ED30-CAB5-78BD-0121E433152E}"/>
          </ac:picMkLst>
        </pc:picChg>
      </pc:sldChg>
    </pc:docChg>
  </pc:docChgLst>
  <pc:docChgLst>
    <pc:chgData name="Carmela Giglio" userId="7679140d-bd07-413c-9776-149d801d25e1" providerId="ADAL" clId="{B7E06000-3E2E-44AF-A57E-6151E292EFC5}"/>
    <pc:docChg chg="undo custSel addSld modSld sldOrd">
      <pc:chgData name="Carmela Giglio" userId="7679140d-bd07-413c-9776-149d801d25e1" providerId="ADAL" clId="{B7E06000-3E2E-44AF-A57E-6151E292EFC5}" dt="2024-03-15T13:39:58.205" v="823" actId="313"/>
      <pc:docMkLst>
        <pc:docMk/>
      </pc:docMkLst>
      <pc:sldChg chg="modSp new mod">
        <pc:chgData name="Carmela Giglio" userId="7679140d-bd07-413c-9776-149d801d25e1" providerId="ADAL" clId="{B7E06000-3E2E-44AF-A57E-6151E292EFC5}" dt="2024-03-15T11:48:54.563" v="24" actId="20577"/>
        <pc:sldMkLst>
          <pc:docMk/>
          <pc:sldMk cId="594806665" sldId="256"/>
        </pc:sldMkLst>
        <pc:spChg chg="mod">
          <ac:chgData name="Carmela Giglio" userId="7679140d-bd07-413c-9776-149d801d25e1" providerId="ADAL" clId="{B7E06000-3E2E-44AF-A57E-6151E292EFC5}" dt="2024-03-15T11:48:54.563" v="24" actId="20577"/>
          <ac:spMkLst>
            <pc:docMk/>
            <pc:sldMk cId="594806665" sldId="256"/>
            <ac:spMk id="2" creationId="{58E8ED9D-AE41-A9E8-1A32-E3248933C986}"/>
          </ac:spMkLst>
        </pc:spChg>
      </pc:sldChg>
      <pc:sldChg chg="addSp modSp new mod">
        <pc:chgData name="Carmela Giglio" userId="7679140d-bd07-413c-9776-149d801d25e1" providerId="ADAL" clId="{B7E06000-3E2E-44AF-A57E-6151E292EFC5}" dt="2024-03-15T13:38:36.606" v="791" actId="2710"/>
        <pc:sldMkLst>
          <pc:docMk/>
          <pc:sldMk cId="2711129071" sldId="257"/>
        </pc:sldMkLst>
        <pc:spChg chg="mod">
          <ac:chgData name="Carmela Giglio" userId="7679140d-bd07-413c-9776-149d801d25e1" providerId="ADAL" clId="{B7E06000-3E2E-44AF-A57E-6151E292EFC5}" dt="2024-03-15T11:55:13.640" v="105" actId="255"/>
          <ac:spMkLst>
            <pc:docMk/>
            <pc:sldMk cId="2711129071" sldId="257"/>
            <ac:spMk id="2" creationId="{72994B8C-D513-9506-040A-538333E2333B}"/>
          </ac:spMkLst>
        </pc:spChg>
        <pc:spChg chg="mod">
          <ac:chgData name="Carmela Giglio" userId="7679140d-bd07-413c-9776-149d801d25e1" providerId="ADAL" clId="{B7E06000-3E2E-44AF-A57E-6151E292EFC5}" dt="2024-03-15T13:38:36.606" v="791" actId="2710"/>
          <ac:spMkLst>
            <pc:docMk/>
            <pc:sldMk cId="2711129071" sldId="257"/>
            <ac:spMk id="3" creationId="{625B88BB-CDA6-E4CC-64C3-0D2611428026}"/>
          </ac:spMkLst>
        </pc:spChg>
        <pc:spChg chg="add mod">
          <ac:chgData name="Carmela Giglio" userId="7679140d-bd07-413c-9776-149d801d25e1" providerId="ADAL" clId="{B7E06000-3E2E-44AF-A57E-6151E292EFC5}" dt="2024-03-15T11:55:32.533" v="141" actId="20577"/>
          <ac:spMkLst>
            <pc:docMk/>
            <pc:sldMk cId="2711129071" sldId="257"/>
            <ac:spMk id="4" creationId="{BDCE6C7E-36D5-1B0C-AE7F-7286A49B757A}"/>
          </ac:spMkLst>
        </pc:spChg>
      </pc:sldChg>
      <pc:sldChg chg="addSp delSp modSp add mod">
        <pc:chgData name="Carmela Giglio" userId="7679140d-bd07-413c-9776-149d801d25e1" providerId="ADAL" clId="{B7E06000-3E2E-44AF-A57E-6151E292EFC5}" dt="2024-03-15T13:39:24.434" v="807" actId="20577"/>
        <pc:sldMkLst>
          <pc:docMk/>
          <pc:sldMk cId="2281607561" sldId="258"/>
        </pc:sldMkLst>
        <pc:spChg chg="mod">
          <ac:chgData name="Carmela Giglio" userId="7679140d-bd07-413c-9776-149d801d25e1" providerId="ADAL" clId="{B7E06000-3E2E-44AF-A57E-6151E292EFC5}" dt="2024-03-15T12:47:00.136" v="297" actId="20577"/>
          <ac:spMkLst>
            <pc:docMk/>
            <pc:sldMk cId="2281607561" sldId="258"/>
            <ac:spMk id="2" creationId="{72994B8C-D513-9506-040A-538333E2333B}"/>
          </ac:spMkLst>
        </pc:spChg>
        <pc:spChg chg="del mod">
          <ac:chgData name="Carmela Giglio" userId="7679140d-bd07-413c-9776-149d801d25e1" providerId="ADAL" clId="{B7E06000-3E2E-44AF-A57E-6151E292EFC5}" dt="2024-03-15T12:44:26.806" v="194" actId="478"/>
          <ac:spMkLst>
            <pc:docMk/>
            <pc:sldMk cId="2281607561" sldId="258"/>
            <ac:spMk id="3" creationId="{625B88BB-CDA6-E4CC-64C3-0D2611428026}"/>
          </ac:spMkLst>
        </pc:spChg>
        <pc:spChg chg="mod">
          <ac:chgData name="Carmela Giglio" userId="7679140d-bd07-413c-9776-149d801d25e1" providerId="ADAL" clId="{B7E06000-3E2E-44AF-A57E-6151E292EFC5}" dt="2024-03-15T13:28:20.791" v="549" actId="20577"/>
          <ac:spMkLst>
            <pc:docMk/>
            <pc:sldMk cId="2281607561" sldId="258"/>
            <ac:spMk id="4" creationId="{BDCE6C7E-36D5-1B0C-AE7F-7286A49B757A}"/>
          </ac:spMkLst>
        </pc:spChg>
        <pc:spChg chg="add mod">
          <ac:chgData name="Carmela Giglio" userId="7679140d-bd07-413c-9776-149d801d25e1" providerId="ADAL" clId="{B7E06000-3E2E-44AF-A57E-6151E292EFC5}" dt="2024-03-15T13:39:24.434" v="807" actId="20577"/>
          <ac:spMkLst>
            <pc:docMk/>
            <pc:sldMk cId="2281607561" sldId="258"/>
            <ac:spMk id="8" creationId="{63CF45BA-8E8D-14A4-0CAA-19F7E6B7DDAB}"/>
          </ac:spMkLst>
        </pc:spChg>
        <pc:picChg chg="add del mod">
          <ac:chgData name="Carmela Giglio" userId="7679140d-bd07-413c-9776-149d801d25e1" providerId="ADAL" clId="{B7E06000-3E2E-44AF-A57E-6151E292EFC5}" dt="2024-03-15T12:47:57.727" v="303" actId="478"/>
          <ac:picMkLst>
            <pc:docMk/>
            <pc:sldMk cId="2281607561" sldId="258"/>
            <ac:picMk id="6" creationId="{C55330F8-EF05-E2BC-168F-6BC367613F72}"/>
          </ac:picMkLst>
        </pc:picChg>
        <pc:picChg chg="add del mod">
          <ac:chgData name="Carmela Giglio" userId="7679140d-bd07-413c-9776-149d801d25e1" providerId="ADAL" clId="{B7E06000-3E2E-44AF-A57E-6151E292EFC5}" dt="2024-03-15T12:50:03.596" v="331" actId="478"/>
          <ac:picMkLst>
            <pc:docMk/>
            <pc:sldMk cId="2281607561" sldId="258"/>
            <ac:picMk id="10" creationId="{ABDA2495-0E32-4C9D-C229-F47DAAABDFA6}"/>
          </ac:picMkLst>
        </pc:picChg>
        <pc:picChg chg="add mod">
          <ac:chgData name="Carmela Giglio" userId="7679140d-bd07-413c-9776-149d801d25e1" providerId="ADAL" clId="{B7E06000-3E2E-44AF-A57E-6151E292EFC5}" dt="2024-03-15T13:39:04.771" v="797" actId="1076"/>
          <ac:picMkLst>
            <pc:docMk/>
            <pc:sldMk cId="2281607561" sldId="258"/>
            <ac:picMk id="12" creationId="{B95A3970-F1CA-7903-1394-CE2EA71880D8}"/>
          </ac:picMkLst>
        </pc:picChg>
        <pc:picChg chg="add mod">
          <ac:chgData name="Carmela Giglio" userId="7679140d-bd07-413c-9776-149d801d25e1" providerId="ADAL" clId="{B7E06000-3E2E-44AF-A57E-6151E292EFC5}" dt="2024-03-15T13:39:05.646" v="798" actId="1076"/>
          <ac:picMkLst>
            <pc:docMk/>
            <pc:sldMk cId="2281607561" sldId="258"/>
            <ac:picMk id="14" creationId="{99CC3095-24DA-1CD7-0F01-B97FBD189279}"/>
          </ac:picMkLst>
        </pc:picChg>
      </pc:sldChg>
      <pc:sldChg chg="modSp add mod ord">
        <pc:chgData name="Carmela Giglio" userId="7679140d-bd07-413c-9776-149d801d25e1" providerId="ADAL" clId="{B7E06000-3E2E-44AF-A57E-6151E292EFC5}" dt="2024-03-15T13:38:51.795" v="796" actId="20577"/>
        <pc:sldMkLst>
          <pc:docMk/>
          <pc:sldMk cId="151327625" sldId="259"/>
        </pc:sldMkLst>
        <pc:spChg chg="mod">
          <ac:chgData name="Carmela Giglio" userId="7679140d-bd07-413c-9776-149d801d25e1" providerId="ADAL" clId="{B7E06000-3E2E-44AF-A57E-6151E292EFC5}" dt="2024-03-15T13:38:51.795" v="796" actId="20577"/>
          <ac:spMkLst>
            <pc:docMk/>
            <pc:sldMk cId="151327625" sldId="259"/>
            <ac:spMk id="8" creationId="{63CF45BA-8E8D-14A4-0CAA-19F7E6B7DDAB}"/>
          </ac:spMkLst>
        </pc:spChg>
      </pc:sldChg>
      <pc:sldChg chg="addSp delSp modSp add mod">
        <pc:chgData name="Carmela Giglio" userId="7679140d-bd07-413c-9776-149d801d25e1" providerId="ADAL" clId="{B7E06000-3E2E-44AF-A57E-6151E292EFC5}" dt="2024-03-15T13:39:49.134" v="821" actId="20577"/>
        <pc:sldMkLst>
          <pc:docMk/>
          <pc:sldMk cId="3262701833" sldId="260"/>
        </pc:sldMkLst>
        <pc:spChg chg="mod">
          <ac:chgData name="Carmela Giglio" userId="7679140d-bd07-413c-9776-149d801d25e1" providerId="ADAL" clId="{B7E06000-3E2E-44AF-A57E-6151E292EFC5}" dt="2024-03-15T12:51:41.250" v="390" actId="20577"/>
          <ac:spMkLst>
            <pc:docMk/>
            <pc:sldMk cId="3262701833" sldId="260"/>
            <ac:spMk id="2" creationId="{72994B8C-D513-9506-040A-538333E2333B}"/>
          </ac:spMkLst>
        </pc:spChg>
        <pc:spChg chg="mod">
          <ac:chgData name="Carmela Giglio" userId="7679140d-bd07-413c-9776-149d801d25e1" providerId="ADAL" clId="{B7E06000-3E2E-44AF-A57E-6151E292EFC5}" dt="2024-03-15T12:52:15.556" v="402" actId="20577"/>
          <ac:spMkLst>
            <pc:docMk/>
            <pc:sldMk cId="3262701833" sldId="260"/>
            <ac:spMk id="4" creationId="{BDCE6C7E-36D5-1B0C-AE7F-7286A49B757A}"/>
          </ac:spMkLst>
        </pc:spChg>
        <pc:spChg chg="mod">
          <ac:chgData name="Carmela Giglio" userId="7679140d-bd07-413c-9776-149d801d25e1" providerId="ADAL" clId="{B7E06000-3E2E-44AF-A57E-6151E292EFC5}" dt="2024-03-15T13:39:49.134" v="821" actId="20577"/>
          <ac:spMkLst>
            <pc:docMk/>
            <pc:sldMk cId="3262701833" sldId="260"/>
            <ac:spMk id="8" creationId="{63CF45BA-8E8D-14A4-0CAA-19F7E6B7DDAB}"/>
          </ac:spMkLst>
        </pc:spChg>
        <pc:picChg chg="add mod">
          <ac:chgData name="Carmela Giglio" userId="7679140d-bd07-413c-9776-149d801d25e1" providerId="ADAL" clId="{B7E06000-3E2E-44AF-A57E-6151E292EFC5}" dt="2024-03-15T13:33:52.052" v="676" actId="1076"/>
          <ac:picMkLst>
            <pc:docMk/>
            <pc:sldMk cId="3262701833" sldId="260"/>
            <ac:picMk id="5" creationId="{F9A51590-A501-EF47-9FA6-CB83D1386286}"/>
          </ac:picMkLst>
        </pc:picChg>
        <pc:picChg chg="del">
          <ac:chgData name="Carmela Giglio" userId="7679140d-bd07-413c-9776-149d801d25e1" providerId="ADAL" clId="{B7E06000-3E2E-44AF-A57E-6151E292EFC5}" dt="2024-03-15T12:51:57.267" v="392" actId="478"/>
          <ac:picMkLst>
            <pc:docMk/>
            <pc:sldMk cId="3262701833" sldId="260"/>
            <ac:picMk id="12" creationId="{B95A3970-F1CA-7903-1394-CE2EA71880D8}"/>
          </ac:picMkLst>
        </pc:picChg>
        <pc:picChg chg="del">
          <ac:chgData name="Carmela Giglio" userId="7679140d-bd07-413c-9776-149d801d25e1" providerId="ADAL" clId="{B7E06000-3E2E-44AF-A57E-6151E292EFC5}" dt="2024-03-15T12:51:56.707" v="391" actId="478"/>
          <ac:picMkLst>
            <pc:docMk/>
            <pc:sldMk cId="3262701833" sldId="260"/>
            <ac:picMk id="14" creationId="{99CC3095-24DA-1CD7-0F01-B97FBD189279}"/>
          </ac:picMkLst>
        </pc:picChg>
      </pc:sldChg>
      <pc:sldChg chg="addSp delSp modSp add mod">
        <pc:chgData name="Carmela Giglio" userId="7679140d-bd07-413c-9776-149d801d25e1" providerId="ADAL" clId="{B7E06000-3E2E-44AF-A57E-6151E292EFC5}" dt="2024-03-15T13:39:58.205" v="823" actId="313"/>
        <pc:sldMkLst>
          <pc:docMk/>
          <pc:sldMk cId="749141202" sldId="261"/>
        </pc:sldMkLst>
        <pc:spChg chg="mod">
          <ac:chgData name="Carmela Giglio" userId="7679140d-bd07-413c-9776-149d801d25e1" providerId="ADAL" clId="{B7E06000-3E2E-44AF-A57E-6151E292EFC5}" dt="2024-03-15T12:52:58.205" v="458" actId="14100"/>
          <ac:spMkLst>
            <pc:docMk/>
            <pc:sldMk cId="749141202" sldId="261"/>
            <ac:spMk id="2" creationId="{72994B8C-D513-9506-040A-538333E2333B}"/>
          </ac:spMkLst>
        </pc:spChg>
        <pc:spChg chg="add mod">
          <ac:chgData name="Carmela Giglio" userId="7679140d-bd07-413c-9776-149d801d25e1" providerId="ADAL" clId="{B7E06000-3E2E-44AF-A57E-6151E292EFC5}" dt="2024-03-15T12:53:02.656" v="459" actId="1076"/>
          <ac:spMkLst>
            <pc:docMk/>
            <pc:sldMk cId="749141202" sldId="261"/>
            <ac:spMk id="3" creationId="{788636B4-58F0-BEC4-51EE-373290C04C51}"/>
          </ac:spMkLst>
        </pc:spChg>
        <pc:spChg chg="del">
          <ac:chgData name="Carmela Giglio" userId="7679140d-bd07-413c-9776-149d801d25e1" providerId="ADAL" clId="{B7E06000-3E2E-44AF-A57E-6151E292EFC5}" dt="2024-03-15T13:27:58.775" v="543" actId="478"/>
          <ac:spMkLst>
            <pc:docMk/>
            <pc:sldMk cId="749141202" sldId="261"/>
            <ac:spMk id="4" creationId="{BDCE6C7E-36D5-1B0C-AE7F-7286A49B757A}"/>
          </ac:spMkLst>
        </pc:spChg>
        <pc:spChg chg="add">
          <ac:chgData name="Carmela Giglio" userId="7679140d-bd07-413c-9776-149d801d25e1" providerId="ADAL" clId="{B7E06000-3E2E-44AF-A57E-6151E292EFC5}" dt="2024-03-15T13:07:21.135" v="461"/>
          <ac:spMkLst>
            <pc:docMk/>
            <pc:sldMk cId="749141202" sldId="261"/>
            <ac:spMk id="6" creationId="{468F607B-DC64-589F-E55D-61E238860EE5}"/>
          </ac:spMkLst>
        </pc:spChg>
        <pc:spChg chg="add">
          <ac:chgData name="Carmela Giglio" userId="7679140d-bd07-413c-9776-149d801d25e1" providerId="ADAL" clId="{B7E06000-3E2E-44AF-A57E-6151E292EFC5}" dt="2024-03-15T13:07:30.955" v="463"/>
          <ac:spMkLst>
            <pc:docMk/>
            <pc:sldMk cId="749141202" sldId="261"/>
            <ac:spMk id="7" creationId="{A17F88BE-B817-2380-484E-482A8ACDE3FE}"/>
          </ac:spMkLst>
        </pc:spChg>
        <pc:spChg chg="mod">
          <ac:chgData name="Carmela Giglio" userId="7679140d-bd07-413c-9776-149d801d25e1" providerId="ADAL" clId="{B7E06000-3E2E-44AF-A57E-6151E292EFC5}" dt="2024-03-15T13:39:58.205" v="823" actId="313"/>
          <ac:spMkLst>
            <pc:docMk/>
            <pc:sldMk cId="749141202" sldId="261"/>
            <ac:spMk id="8" creationId="{63CF45BA-8E8D-14A4-0CAA-19F7E6B7DDAB}"/>
          </ac:spMkLst>
        </pc:spChg>
        <pc:spChg chg="add mod">
          <ac:chgData name="Carmela Giglio" userId="7679140d-bd07-413c-9776-149d801d25e1" providerId="ADAL" clId="{B7E06000-3E2E-44AF-A57E-6151E292EFC5}" dt="2024-03-15T13:28:32.724" v="562" actId="1076"/>
          <ac:spMkLst>
            <pc:docMk/>
            <pc:sldMk cId="749141202" sldId="261"/>
            <ac:spMk id="11" creationId="{7CBF180E-82F0-B88E-C118-97F73F17DADF}"/>
          </ac:spMkLst>
        </pc:spChg>
        <pc:picChg chg="del">
          <ac:chgData name="Carmela Giglio" userId="7679140d-bd07-413c-9776-149d801d25e1" providerId="ADAL" clId="{B7E06000-3E2E-44AF-A57E-6151E292EFC5}" dt="2024-03-15T12:52:29.524" v="404" actId="478"/>
          <ac:picMkLst>
            <pc:docMk/>
            <pc:sldMk cId="749141202" sldId="261"/>
            <ac:picMk id="5" creationId="{F9A51590-A501-EF47-9FA6-CB83D1386286}"/>
          </ac:picMkLst>
        </pc:picChg>
        <pc:picChg chg="add mod">
          <ac:chgData name="Carmela Giglio" userId="7679140d-bd07-413c-9776-149d801d25e1" providerId="ADAL" clId="{B7E06000-3E2E-44AF-A57E-6151E292EFC5}" dt="2024-03-15T13:29:04.517" v="594" actId="1076"/>
          <ac:picMkLst>
            <pc:docMk/>
            <pc:sldMk cId="749141202" sldId="261"/>
            <ac:picMk id="10" creationId="{CA3E080D-1EF0-C919-EF4B-6C29FF58D1E5}"/>
          </ac:picMkLst>
        </pc:picChg>
      </pc:sldChg>
      <pc:sldChg chg="addSp delSp modSp add mod">
        <pc:chgData name="Carmela Giglio" userId="7679140d-bd07-413c-9776-149d801d25e1" providerId="ADAL" clId="{B7E06000-3E2E-44AF-A57E-6151E292EFC5}" dt="2024-03-15T13:37:32.499" v="766" actId="20577"/>
        <pc:sldMkLst>
          <pc:docMk/>
          <pc:sldMk cId="1992528194" sldId="262"/>
        </pc:sldMkLst>
        <pc:spChg chg="mod">
          <ac:chgData name="Carmela Giglio" userId="7679140d-bd07-413c-9776-149d801d25e1" providerId="ADAL" clId="{B7E06000-3E2E-44AF-A57E-6151E292EFC5}" dt="2024-03-15T13:34:24.781" v="703" actId="20577"/>
          <ac:spMkLst>
            <pc:docMk/>
            <pc:sldMk cId="1992528194" sldId="262"/>
            <ac:spMk id="2" creationId="{72994B8C-D513-9506-040A-538333E2333B}"/>
          </ac:spMkLst>
        </pc:spChg>
        <pc:spChg chg="del mod">
          <ac:chgData name="Carmela Giglio" userId="7679140d-bd07-413c-9776-149d801d25e1" providerId="ADAL" clId="{B7E06000-3E2E-44AF-A57E-6151E292EFC5}" dt="2024-03-15T13:34:55.678" v="710" actId="478"/>
          <ac:spMkLst>
            <pc:docMk/>
            <pc:sldMk cId="1992528194" sldId="262"/>
            <ac:spMk id="3" creationId="{788636B4-58F0-BEC4-51EE-373290C04C51}"/>
          </ac:spMkLst>
        </pc:spChg>
        <pc:spChg chg="mod">
          <ac:chgData name="Carmela Giglio" userId="7679140d-bd07-413c-9776-149d801d25e1" providerId="ADAL" clId="{B7E06000-3E2E-44AF-A57E-6151E292EFC5}" dt="2024-03-15T13:37:21.476" v="755" actId="1076"/>
          <ac:spMkLst>
            <pc:docMk/>
            <pc:sldMk cId="1992528194" sldId="262"/>
            <ac:spMk id="8" creationId="{63CF45BA-8E8D-14A4-0CAA-19F7E6B7DDAB}"/>
          </ac:spMkLst>
        </pc:spChg>
        <pc:spChg chg="add mod">
          <ac:chgData name="Carmela Giglio" userId="7679140d-bd07-413c-9776-149d801d25e1" providerId="ADAL" clId="{B7E06000-3E2E-44AF-A57E-6151E292EFC5}" dt="2024-03-15T13:37:32.499" v="766" actId="20577"/>
          <ac:spMkLst>
            <pc:docMk/>
            <pc:sldMk cId="1992528194" sldId="262"/>
            <ac:spMk id="9" creationId="{F90DA5EF-4198-7BC8-6C21-FCF2918058D7}"/>
          </ac:spMkLst>
        </pc:spChg>
        <pc:spChg chg="del">
          <ac:chgData name="Carmela Giglio" userId="7679140d-bd07-413c-9776-149d801d25e1" providerId="ADAL" clId="{B7E06000-3E2E-44AF-A57E-6151E292EFC5}" dt="2024-03-15T13:36:07.100" v="734" actId="478"/>
          <ac:spMkLst>
            <pc:docMk/>
            <pc:sldMk cId="1992528194" sldId="262"/>
            <ac:spMk id="11" creationId="{7CBF180E-82F0-B88E-C118-97F73F17DADF}"/>
          </ac:spMkLst>
        </pc:spChg>
        <pc:picChg chg="add mod">
          <ac:chgData name="Carmela Giglio" userId="7679140d-bd07-413c-9776-149d801d25e1" providerId="ADAL" clId="{B7E06000-3E2E-44AF-A57E-6151E292EFC5}" dt="2024-03-15T13:37:22.836" v="757" actId="1076"/>
          <ac:picMkLst>
            <pc:docMk/>
            <pc:sldMk cId="1992528194" sldId="262"/>
            <ac:picMk id="5" creationId="{8A167ED2-69FF-44F5-0F96-74170FFCD5A5}"/>
          </ac:picMkLst>
        </pc:picChg>
        <pc:picChg chg="add mod">
          <ac:chgData name="Carmela Giglio" userId="7679140d-bd07-413c-9776-149d801d25e1" providerId="ADAL" clId="{B7E06000-3E2E-44AF-A57E-6151E292EFC5}" dt="2024-03-15T13:37:22.179" v="756" actId="1076"/>
          <ac:picMkLst>
            <pc:docMk/>
            <pc:sldMk cId="1992528194" sldId="262"/>
            <ac:picMk id="7" creationId="{1730E409-FDD9-90F0-1211-2BBE528C89A5}"/>
          </ac:picMkLst>
        </pc:picChg>
        <pc:picChg chg="del">
          <ac:chgData name="Carmela Giglio" userId="7679140d-bd07-413c-9776-149d801d25e1" providerId="ADAL" clId="{B7E06000-3E2E-44AF-A57E-6151E292EFC5}" dt="2024-03-15T13:36:05.854" v="733" actId="478"/>
          <ac:picMkLst>
            <pc:docMk/>
            <pc:sldMk cId="1992528194" sldId="262"/>
            <ac:picMk id="10" creationId="{CA3E080D-1EF0-C919-EF4B-6C29FF58D1E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biscotto&#10;&#10;Descrizione generata automaticamente con attendibilità media">
            <a:extLst>
              <a:ext uri="{FF2B5EF4-FFF2-40B4-BE49-F238E27FC236}">
                <a16:creationId xmlns:a16="http://schemas.microsoft.com/office/drawing/2014/main" id="{394925CF-8FED-2240-9097-E725AA7CF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AD9BA1C-537E-D1B5-8656-11348117DE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" y="6264564"/>
            <a:ext cx="421969" cy="44515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DFB193B-8457-11CE-E49B-0C2F1D3DB91D}"/>
              </a:ext>
            </a:extLst>
          </p:cNvPr>
          <p:cNvSpPr txBox="1"/>
          <p:nvPr userDrawn="1"/>
        </p:nvSpPr>
        <p:spPr>
          <a:xfrm>
            <a:off x="3770325" y="6487141"/>
            <a:ext cx="46513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0" dirty="0">
                <a:solidFill>
                  <a:schemeClr val="bg1">
                    <a:alpha val="50000"/>
                  </a:schemeClr>
                </a:solidFill>
              </a:rPr>
              <a:t>© 2024 S. Lattes &amp; C. Editori </a:t>
            </a:r>
            <a:r>
              <a:rPr lang="it-IT" sz="1200" b="0" dirty="0" err="1">
                <a:solidFill>
                  <a:schemeClr val="bg1">
                    <a:alpha val="50000"/>
                  </a:schemeClr>
                </a:solidFill>
              </a:rPr>
              <a:t>SpA</a:t>
            </a:r>
            <a:r>
              <a:rPr lang="it-IT" sz="1200" b="0" dirty="0">
                <a:solidFill>
                  <a:schemeClr val="bg1">
                    <a:alpha val="50000"/>
                  </a:schemeClr>
                </a:solidFill>
              </a:rPr>
              <a:t> Torino – BRAIN Volume C</a:t>
            </a:r>
          </a:p>
        </p:txBody>
      </p:sp>
    </p:spTree>
    <p:extLst>
      <p:ext uri="{BB962C8B-B14F-4D97-AF65-F5344CB8AC3E}">
        <p14:creationId xmlns:p14="http://schemas.microsoft.com/office/powerpoint/2010/main" val="138236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59A4D1-9493-FF58-AA7B-A59BA39D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B03E120-5C32-FF33-A411-33698E063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6DA1A2-50E3-EB52-5582-09A2C7C5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09/05/24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CDBCCB-0DDB-7DBB-48F6-0FEFB660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E8987B-26D0-DF18-4AC9-B8B4C38B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34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F41D954-F5E0-FE23-07E5-570C2246E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C1CFFA-4B3C-B200-E511-37106F2BC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10C4FA-FC0F-5EB8-834E-759F471DC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09/05/24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F89EA6-6FDE-B25C-AE6A-41FB1777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C085D8-2587-187D-6E44-94A73B2F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14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96763F7-32DC-9992-3E5D-F990002F09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" y="6264564"/>
            <a:ext cx="421969" cy="44515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DB174DB-CB7C-1A72-5AEC-6F13B685D56B}"/>
              </a:ext>
            </a:extLst>
          </p:cNvPr>
          <p:cNvSpPr txBox="1"/>
          <p:nvPr userDrawn="1"/>
        </p:nvSpPr>
        <p:spPr>
          <a:xfrm>
            <a:off x="11355158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effectLst/>
              </a:rPr>
              <a:pPr algn="ctr"/>
              <a:t>‹N›</a:t>
            </a:fld>
            <a:endParaRPr lang="it-IT" sz="1400" b="1" dirty="0">
              <a:effectLst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AF44595-D880-C8EE-108A-0F6F99A3BD7B}"/>
              </a:ext>
            </a:extLst>
          </p:cNvPr>
          <p:cNvSpPr txBox="1"/>
          <p:nvPr userDrawn="1"/>
        </p:nvSpPr>
        <p:spPr>
          <a:xfrm>
            <a:off x="3770325" y="6487141"/>
            <a:ext cx="46513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0" dirty="0">
                <a:solidFill>
                  <a:schemeClr val="tx1">
                    <a:alpha val="30000"/>
                  </a:schemeClr>
                </a:solidFill>
              </a:rPr>
              <a:t>© 2024 S. Lattes &amp; C. Editori </a:t>
            </a:r>
            <a:r>
              <a:rPr lang="it-IT" sz="1200" b="0" dirty="0" err="1">
                <a:solidFill>
                  <a:schemeClr val="tx1">
                    <a:alpha val="30000"/>
                  </a:schemeClr>
                </a:solidFill>
              </a:rPr>
              <a:t>SpA</a:t>
            </a:r>
            <a:r>
              <a:rPr lang="it-IT" sz="1200" b="0" dirty="0">
                <a:solidFill>
                  <a:schemeClr val="tx1">
                    <a:alpha val="30000"/>
                  </a:schemeClr>
                </a:solidFill>
              </a:rPr>
              <a:t> Torino – BRAIN Volume C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7CEC0CB-3616-0E85-4B5B-B8124F8B5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874" y="528320"/>
            <a:ext cx="356922" cy="58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0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632524-D49F-569C-2298-F6B70C05C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119C87-EAFA-F79B-0FEB-920ABECFA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474C76-17AC-DBCA-83A1-6D429DD5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09/05/24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E29A87-2421-2F07-7CEB-F8FA7DD4F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08DE06-E7C3-3CEE-D713-A5493E36B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365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5016F6-CE66-4CF4-2B63-68110405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5882F8-9554-BA8E-95C1-015761CC5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1A0B1A-06FD-490F-A791-644A6FD65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5F2950-9CF6-076E-D190-40C030CF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09/05/24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7F1C11-1F6B-7B22-9CE4-8EC6B227E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29F17F-BA11-06A9-0755-74A083ED4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08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EC493-7409-7D4C-EE87-8D800D3E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471585-CE0A-303B-8E57-D50B05EC3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AE60E0-2011-B992-F442-365A1B25A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86A69B8-FE81-1C08-079A-BAA731A60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B1827DD-F9AF-262B-9645-D77D5C6206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C92D6C9-D664-AA6D-68EE-29AD77C45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09/05/24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B8C7412-2995-78DE-713D-34285D51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F5D37E6-123A-59F0-1A04-0CB24C33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0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B2AEF3-2088-E192-EE0A-107B0859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F102C51-091D-EDEA-5ABF-4A4AB28EE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09/05/24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D557D2-651F-83B7-24AE-F5EE4EDD6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4A310C-9FF4-D479-ED89-C97351E9C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1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7CA25A5-19C9-CFCE-F498-2F24A0427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09/05/24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1AE18EC-FD14-F371-4259-EDCBF6EE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879AF1-F9AF-924A-043D-200EEA50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87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74B64-2931-F40E-6D59-3517C1F3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FF349A-6E5D-0F51-7298-9702FCF59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F6A55AF-A24C-6853-7EBD-EC67B5953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9470D5-6CBF-7868-AD8E-F296EB91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09/05/24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1FD779B-B27A-16D3-6CC7-1F1CD4BB6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A61FD6-3A23-F11A-AFCE-2C75FF80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984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A910B3-B184-BE4E-5044-54C1CEBD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5E40485-38B3-FB40-90E5-C795BDE49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F9D05EE-B401-3F8A-8277-650492128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09B5F0-ED26-DA61-041F-5E42CCFD6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ED69A-107D-4E08-84A2-D2695F683DDB}" type="datetimeFigureOut">
              <a:rPr lang="it-IT" smtClean="0"/>
              <a:t>09/05/24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0966EE-AD21-1225-BE16-1F8F9139D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38BA9B-5F26-9C41-7F37-C3B8E7AD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28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8496057-E337-9B8A-CF9C-FDB814436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032BAC-1CD6-40B3-FC8D-1A46764AC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8AB969-B961-0A67-0784-8558C93E4B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6ED69A-107D-4E08-84A2-D2695F683DDB}" type="datetimeFigureOut">
              <a:rPr lang="it-IT" smtClean="0"/>
              <a:t>09/05/24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F7ECC7-1104-B087-DCFD-EB5179E8F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00D9AB-B33A-DA6A-0241-5E3041E4B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694983-B3C9-4E10-8AE6-F72F92097F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7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806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883F20DD-C8A1-CE50-D501-109218AE6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824" y="2100943"/>
            <a:ext cx="5498263" cy="3842535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5B88BB-CDA6-E4CC-64C3-0D26114280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9777" y="1578485"/>
            <a:ext cx="6150880" cy="5279515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 cellule del nostro corpo contengono, all’interno del nucleo, </a:t>
            </a:r>
            <a:b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 informazioni che stabiliscono le caratteristiche di ciascun individuo e che possono essere trasmesse alle generazioni successive. Questo insieme di informazioni si chiama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patrimonio genetico 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genoma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geni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sono </a:t>
            </a:r>
            <a:r>
              <a:rPr lang="it-IT" sz="180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porzioni di DNA 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 fungono da unità fondamentali dell’ereditarietà in tutti gli organismi viventi. Il genoma fornisce le istruzioni necessarie per regolare lo sviluppo e il funzionamento di tutte le cellule dell’organismo.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 patrimonio genetico di ciascun individuo è costituito dal DNA o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acido desossiribonucleico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Il DNA è una molecola costituita </a:t>
            </a:r>
            <a:b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 un lungo filamento che presenta una struttura a doppia elica.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Guardando con un microscopio una cellula che si divide, possiamo vedere dei filamenti chiamati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cromosomi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Ogni cromosoma è costituito da due strutture più piccole, </a:t>
            </a:r>
            <a:b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cromatidi fratelli 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 si uniscono a livello del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centromero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E3290DE-62CC-9404-974B-79B6230BFF94}"/>
              </a:ext>
            </a:extLst>
          </p:cNvPr>
          <p:cNvSpPr txBox="1">
            <a:spLocks/>
          </p:cNvSpPr>
          <p:nvPr/>
        </p:nvSpPr>
        <p:spPr>
          <a:xfrm>
            <a:off x="739777" y="246319"/>
            <a:ext cx="7793459" cy="123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0083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DNA</a:t>
            </a:r>
          </a:p>
        </p:txBody>
      </p:sp>
    </p:spTree>
    <p:extLst>
      <p:ext uri="{BB962C8B-B14F-4D97-AF65-F5344CB8AC3E}">
        <p14:creationId xmlns:p14="http://schemas.microsoft.com/office/powerpoint/2010/main" val="271112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1314791D-378F-41A2-8B97-088026BBD02D}"/>
              </a:ext>
            </a:extLst>
          </p:cNvPr>
          <p:cNvSpPr txBox="1">
            <a:spLocks/>
          </p:cNvSpPr>
          <p:nvPr/>
        </p:nvSpPr>
        <p:spPr>
          <a:xfrm>
            <a:off x="739777" y="246319"/>
            <a:ext cx="7793459" cy="123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>
                <a:solidFill>
                  <a:srgbClr val="0083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DNA</a:t>
            </a:r>
            <a:endParaRPr lang="it-IT" sz="4000" b="1" dirty="0">
              <a:solidFill>
                <a:srgbClr val="00837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4282C86-5623-8401-51A5-E86BFF67B64A}"/>
              </a:ext>
            </a:extLst>
          </p:cNvPr>
          <p:cNvSpPr txBox="1">
            <a:spLocks/>
          </p:cNvSpPr>
          <p:nvPr/>
        </p:nvSpPr>
        <p:spPr>
          <a:xfrm>
            <a:off x="739777" y="1578485"/>
            <a:ext cx="5748109" cy="4757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L’informazione del DNA è memorizzata sotto forma di un codice costituito da quattro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 azotate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componenti fondamentali dell’acido desossiribonucleico. Le basi azotate sono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adenina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(A),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timina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(T),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guanina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(G) e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citosina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(C).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L’ordine in cui sono disposte queste basi determina le informazioni che l’organismo riceve per la sua costruzione e mantenimento.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Ogni base azotata è collegata a una molecola di zucchero a cinque atomi di carbonio, il desossiribosio, e a un gruppo fosfato. L’insieme di base azotata, zucchero e fosfato viene chiamata </a:t>
            </a:r>
            <a:r>
              <a:rPr lang="it-IT" sz="1800" b="1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nucleotide</a:t>
            </a: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 nucleotidi sono disposti in due lunghi filamenti che formano una spirale a doppia elica.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1800" dirty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Grazie ai legami che si formano tra le basi azotate, i due filamenti sono tra loro complementari. L’abbinamento delle basi non è casuale: l’adenina si lega alla timina e la guanina alla citosina</a:t>
            </a:r>
          </a:p>
        </p:txBody>
      </p:sp>
      <p:pic>
        <p:nvPicPr>
          <p:cNvPr id="10" name="Immagine 9" descr="Immagine che contiene diagramma, schermata, testo, linea&#10;&#10;Descrizione generata automaticamente">
            <a:extLst>
              <a:ext uri="{FF2B5EF4-FFF2-40B4-BE49-F238E27FC236}">
                <a16:creationId xmlns:a16="http://schemas.microsoft.com/office/drawing/2014/main" id="{6B59F999-0CF6-E292-B4D4-A7E1E077E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63" y="1639207"/>
            <a:ext cx="5403245" cy="242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86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5B88BB-CDA6-E4CC-64C3-0D26114280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9777" y="1562102"/>
            <a:ext cx="5301794" cy="4471647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Durante la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duplicazione</a:t>
            </a:r>
            <a:r>
              <a:rPr lang="it-IT" sz="180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del DNA ognuno dei due filamenti della doppia elica funziona da stampo per formare una nuova molecola di DNA.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 basi riportate su un filamento diventano un modello per l’altro: sono quindi complementari. Per esempio, una sequenza come ACTGA su un filamento avrebbe come complementare la sequenza TGACT sull’altro.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 parla di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modello semiconservativo </a:t>
            </a:r>
            <a:r>
              <a:rPr lang="it-IT" sz="180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poiché ogni nuova molecola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 DNA è formata da un filamento originario e da quello nuovo a esso complementare. Una serie di enzimi guida il processo: tra questi la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DNA-polimerasi</a:t>
            </a:r>
            <a:r>
              <a:rPr lang="it-IT" sz="180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è il più importante.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Questo meccanismo di duplicazione consente di trasmettere i caratteri genetici negli esseri viventi.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FA27EDE-5EDF-CBDA-2164-D36C257658FC}"/>
              </a:ext>
            </a:extLst>
          </p:cNvPr>
          <p:cNvSpPr txBox="1">
            <a:spLocks/>
          </p:cNvSpPr>
          <p:nvPr/>
        </p:nvSpPr>
        <p:spPr>
          <a:xfrm>
            <a:off x="739777" y="246319"/>
            <a:ext cx="7793459" cy="123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>
                <a:solidFill>
                  <a:srgbClr val="0083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DNA</a:t>
            </a:r>
            <a:endParaRPr lang="it-IT" sz="4000" b="1" dirty="0">
              <a:solidFill>
                <a:srgbClr val="00837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 descr="Immagine che contiene testo, Carattere, schermata, linea&#10;&#10;Descrizione generata automaticamente">
            <a:extLst>
              <a:ext uri="{FF2B5EF4-FFF2-40B4-BE49-F238E27FC236}">
                <a16:creationId xmlns:a16="http://schemas.microsoft.com/office/drawing/2014/main" id="{0813D643-5EA4-AF82-D0BC-D0B1E90C3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62" y="1572078"/>
            <a:ext cx="5856824" cy="233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87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5B88BB-CDA6-E4CC-64C3-0D26114280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9778" y="1571659"/>
            <a:ext cx="5628366" cy="511994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Ogni individuo ha un DNA unico, che si traduce in proteine uniche. La trascrizione del DNA in proteine avviene attraverso un processo che coinvolge l’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RNA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, l’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acido ribonucleico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, prodotto nel nucleo della cellula. </a:t>
            </a:r>
            <a:endParaRPr lang="it-IT" sz="18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 può immaginare l’RNA come la copia di un libro di riferimento, che è il DNA, poiché contiene le stesse informazioni ma non viene utilizzato per l’archiviazione a lungo termine.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Esso ha il compito di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convertire in proteine le informazioni genetiche scritte nel DNA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L’RNA, a differenza del DNA, è costituito da un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singolo filamento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1800" dirty="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L’RNA contiene le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basi complementari 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quelle del DNA </a:t>
            </a:r>
            <a:b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 cui trae origine, con la sostituzione dell’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uracile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(U)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 posto della timina 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(T). Inoltre, presenta come zucchero </a:t>
            </a:r>
            <a:b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ribosio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anziché il desossiribosio.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02692B88-6264-32B5-DEA3-42C226F6B559}"/>
              </a:ext>
            </a:extLst>
          </p:cNvPr>
          <p:cNvSpPr txBox="1">
            <a:spLocks/>
          </p:cNvSpPr>
          <p:nvPr/>
        </p:nvSpPr>
        <p:spPr>
          <a:xfrm>
            <a:off x="739777" y="246319"/>
            <a:ext cx="7793459" cy="123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0083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L’RNA</a:t>
            </a:r>
          </a:p>
        </p:txBody>
      </p:sp>
      <p:pic>
        <p:nvPicPr>
          <p:cNvPr id="10" name="Immagine 9" descr="Immagine che contiene testo, diagramma, schermata&#10;&#10;Descrizione generata automaticamente">
            <a:extLst>
              <a:ext uri="{FF2B5EF4-FFF2-40B4-BE49-F238E27FC236}">
                <a16:creationId xmlns:a16="http://schemas.microsoft.com/office/drawing/2014/main" id="{CE5936F5-8747-FCA2-5DBA-ECEC53D83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55" y="1937656"/>
            <a:ext cx="5580743" cy="379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62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5B88BB-CDA6-E4CC-64C3-0D26114280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9777" y="1583570"/>
            <a:ext cx="6450163" cy="4964583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Esistono tre tipi di RNA, ciascuno dei quali ha una funzione differente all’interno della cellula: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RNA ribosomiale 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rRNA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che contribuisce alla formazione dei ribosomi;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RNA messaggero 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mRNA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responsabile del trasferimento delle informazioni dal DNA ai ribosomi;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RNA di trasporto 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it-IT" sz="1800" b="1" i="0" dirty="0" err="1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tRNA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fondamentale per la sintesi proteica.</a:t>
            </a:r>
            <a:endParaRPr lang="it-IT" sz="1800" dirty="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L’RNA messaggero consente il passaggio di informazioni dal DNA alle proteine. Viene copiato a partire dal DNA durante un processo chiamato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trascrizione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Questo processo avviene nel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nucleo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della cellula. Successivamente, il filamento di RNA messaggero raggiunge il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citoplasma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Quando l’RNA messaggero è giunto nel citoplasma, nei ribosomi avviene un processo chiamato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traduzione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sintesi proteica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grazie all’intervento dell’</a:t>
            </a:r>
            <a:r>
              <a:rPr 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RNA di trasporto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it-IT" sz="1800" b="0" i="0" dirty="0">
              <a:solidFill>
                <a:srgbClr val="0D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C5F759FD-EBB5-4F77-CA2E-46D9A5D0C4B0}"/>
              </a:ext>
            </a:extLst>
          </p:cNvPr>
          <p:cNvSpPr txBox="1">
            <a:spLocks/>
          </p:cNvSpPr>
          <p:nvPr/>
        </p:nvSpPr>
        <p:spPr>
          <a:xfrm>
            <a:off x="739777" y="246319"/>
            <a:ext cx="7793459" cy="123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0083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L’RNA</a:t>
            </a:r>
          </a:p>
        </p:txBody>
      </p:sp>
      <p:pic>
        <p:nvPicPr>
          <p:cNvPr id="9" name="Immagine 8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7BF878EF-109A-60CA-E863-FA32C74C7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314" y="2879873"/>
            <a:ext cx="3916680" cy="362712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E495BDC-B561-BC77-7BB0-C2488C9D2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96" y="719054"/>
            <a:ext cx="4297680" cy="21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1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5B88BB-CDA6-E4CC-64C3-0D26114280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9777" y="1561799"/>
            <a:ext cx="5861439" cy="4011687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volte, nel DNA avvengono delle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mutazioni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si verificano quando è presente un cambiamento nell’ordine delle basi nel DNA.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Può accadere che durante la trascrizione avvenga la rimozione o l’aggiunta di una base oppure una sostituzione tra una base corretta e una non corretta.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 si verificano questi errori, fortunatamente, gli enzimi di riparazione presenti nel nostro corpo sono costantemente al lavoro. Quando rilevano un errore, cercano di correggerlo. </a:t>
            </a:r>
            <a:endParaRPr lang="it-IT" sz="1800" dirty="0">
              <a:solidFill>
                <a:srgbClr val="0D0D0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Oltre agli errori casuali che si verificano quando il DNA viene replicato, altri danni possono essere causati da agenti fisici e chimici noti come </a:t>
            </a:r>
            <a:r>
              <a:rPr lang="it-IT" sz="1800" b="1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mutageni</a:t>
            </a: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800" b="0" i="0" dirty="0">
                <a:solidFill>
                  <a:srgbClr val="0D0D0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 agente mutageno è tutto ciò che può causare una mutazione nel DNA: ne sono un esempio i raggi X e le radiazioni ultraviolette. 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D33F7183-ACFB-F932-4493-CD16267F2500}"/>
              </a:ext>
            </a:extLst>
          </p:cNvPr>
          <p:cNvSpPr txBox="1">
            <a:spLocks/>
          </p:cNvSpPr>
          <p:nvPr/>
        </p:nvSpPr>
        <p:spPr>
          <a:xfrm>
            <a:off x="739777" y="246319"/>
            <a:ext cx="7793459" cy="1234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rgbClr val="00837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mutazioni genetiche</a:t>
            </a:r>
          </a:p>
        </p:txBody>
      </p:sp>
      <p:pic>
        <p:nvPicPr>
          <p:cNvPr id="9" name="Immagine 8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706D5705-6609-43B4-6444-D9F20E422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61" y="1479201"/>
            <a:ext cx="5302441" cy="46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030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UPERI xmlns="35c2c24c-2ee0-45bf-9df5-d537da82a09a">true</RECUPERI>
    <lcf76f155ced4ddcb4097134ff3c332f xmlns="35c2c24c-2ee0-45bf-9df5-d537da82a09a">
      <Terms xmlns="http://schemas.microsoft.com/office/infopath/2007/PartnerControls"/>
    </lcf76f155ced4ddcb4097134ff3c332f>
    <TaxCatchAll xmlns="f614e84e-e88f-409f-be0d-d1db6745cca1" xsi:nil="true"/>
    <recuperifatti xmlns="35c2c24c-2ee0-45bf-9df5-d537da82a09a">false</recuperifatti>
    <INCONDIVISIONECONVISUALGRAFIKA xmlns="35c2c24c-2ee0-45bf-9df5-d537da82a09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4E4A5686105C24C93E087DC8D2EA4BF" ma:contentTypeVersion="16" ma:contentTypeDescription="Creare un nuovo documento." ma:contentTypeScope="" ma:versionID="ec79e41eb963ed8bdc4b75ae1f896121">
  <xsd:schema xmlns:xsd="http://www.w3.org/2001/XMLSchema" xmlns:xs="http://www.w3.org/2001/XMLSchema" xmlns:p="http://schemas.microsoft.com/office/2006/metadata/properties" xmlns:ns2="35c2c24c-2ee0-45bf-9df5-d537da82a09a" xmlns:ns3="f614e84e-e88f-409f-be0d-d1db6745cca1" targetNamespace="http://schemas.microsoft.com/office/2006/metadata/properties" ma:root="true" ma:fieldsID="6fdb901d721ef75399dc6c72ab288df4" ns2:_="" ns3:_="">
    <xsd:import namespace="35c2c24c-2ee0-45bf-9df5-d537da82a09a"/>
    <xsd:import namespace="f614e84e-e88f-409f-be0d-d1db6745cca1"/>
    <xsd:element name="properties">
      <xsd:complexType>
        <xsd:sequence>
          <xsd:element name="documentManagement">
            <xsd:complexType>
              <xsd:all>
                <xsd:element ref="ns2:recuperifatti" minOccurs="0"/>
                <xsd:element ref="ns2:RECUPERI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INCONDIVISIONECONVISUALGRAFIK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c2c24c-2ee0-45bf-9df5-d537da82a09a" elementFormDefault="qualified">
    <xsd:import namespace="http://schemas.microsoft.com/office/2006/documentManagement/types"/>
    <xsd:import namespace="http://schemas.microsoft.com/office/infopath/2007/PartnerControls"/>
    <xsd:element name="recuperifatti" ma:index="8" nillable="true" ma:displayName="recuperi fatti" ma:default="0" ma:format="Dropdown" ma:internalName="recuperifatti">
      <xsd:simpleType>
        <xsd:restriction base="dms:Boolean"/>
      </xsd:simpleType>
    </xsd:element>
    <xsd:element name="RECUPERI" ma:index="9" nillable="true" ma:displayName="RECUPERI" ma:default="1" ma:format="Dropdown" ma:internalName="RECUPERI">
      <xsd:simpleType>
        <xsd:restriction base="dms:Boolean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8514bab6-9616-4a41-b0f9-118f869ce3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INCONDIVISIONECONVISUALGRAFIKA" ma:index="22" nillable="true" ma:displayName="IN CONDIVISIONE CON VISUALGRAFIKA" ma:format="Dropdown" ma:internalName="INCONDIVISIONECONVISUALGRAFIKA">
      <xsd:simpleType>
        <xsd:restriction base="dms:Text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4e84e-e88f-409f-be0d-d1db6745cca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7896c3d-9c9f-4c24-9e20-9a44f27d6401}" ma:internalName="TaxCatchAll" ma:showField="CatchAllData" ma:web="f614e84e-e88f-409f-be0d-d1db6745cc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A2EB8A-2C4D-4DF4-9FE0-7C52C6E585C2}">
  <ds:schemaRefs>
    <ds:schemaRef ds:uri="http://schemas.microsoft.com/office/2006/metadata/properties"/>
    <ds:schemaRef ds:uri="http://schemas.microsoft.com/office/infopath/2007/PartnerControls"/>
    <ds:schemaRef ds:uri="35c2c24c-2ee0-45bf-9df5-d537da82a09a"/>
    <ds:schemaRef ds:uri="f614e84e-e88f-409f-be0d-d1db6745cca1"/>
  </ds:schemaRefs>
</ds:datastoreItem>
</file>

<file path=customXml/itemProps2.xml><?xml version="1.0" encoding="utf-8"?>
<ds:datastoreItem xmlns:ds="http://schemas.openxmlformats.org/officeDocument/2006/customXml" ds:itemID="{2AB038F9-0CF4-43B3-AF1E-10084C8D03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4AFC82-FEDF-469F-875B-0CC4FB5872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c2c24c-2ee0-45bf-9df5-d537da82a09a"/>
    <ds:schemaRef ds:uri="f614e84e-e88f-409f-be0d-d1db6745cc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818</Words>
  <Application>Microsoft Macintosh PowerPoint</Application>
  <PresentationFormat>Widescreen</PresentationFormat>
  <Paragraphs>35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Struttura e rivestimento</dc:title>
  <dc:creator>Carmela Giglio</dc:creator>
  <cp:lastModifiedBy>Martina Beccherle</cp:lastModifiedBy>
  <cp:revision>11</cp:revision>
  <dcterms:created xsi:type="dcterms:W3CDTF">2024-03-15T11:47:05Z</dcterms:created>
  <dcterms:modified xsi:type="dcterms:W3CDTF">2024-05-09T10:03:03Z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0x01010024E4A5686105C24C93E087DC8D2EA4BF</vt:lpwstr>
  </property>
</Properties>
</file>