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58" r:id="rId8"/>
    <p:sldId id="262" r:id="rId9"/>
    <p:sldId id="260" r:id="rId10"/>
    <p:sldId id="261" r:id="rId11"/>
    <p:sldId id="263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ABA46F-3090-4024-9834-D4334BA81C37}" v="4" dt="2024-04-02T09:42:34.067"/>
    <p1510:client id="{9D08D40B-D6B9-42D3-B27A-E1D53062C6D0}" v="2" dt="2024-04-02T08:43:49.2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69"/>
    <p:restoredTop sz="94681"/>
  </p:normalViewPr>
  <p:slideViewPr>
    <p:cSldViewPr snapToGrid="0">
      <p:cViewPr varScale="1">
        <p:scale>
          <a:sx n="126" d="100"/>
          <a:sy n="126" d="100"/>
        </p:scale>
        <p:origin x="200" y="1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mela Giglio" userId="7679140d-bd07-413c-9776-149d801d25e1" providerId="ADAL" clId="{27ABA46F-3090-4024-9834-D4334BA81C37}"/>
    <pc:docChg chg="undo custSel addSld delSld modSld">
      <pc:chgData name="Carmela Giglio" userId="7679140d-bd07-413c-9776-149d801d25e1" providerId="ADAL" clId="{27ABA46F-3090-4024-9834-D4334BA81C37}" dt="2024-04-02T10:13:05.641" v="733" actId="1076"/>
      <pc:docMkLst>
        <pc:docMk/>
      </pc:docMkLst>
      <pc:sldChg chg="modSp mod">
        <pc:chgData name="Carmela Giglio" userId="7679140d-bd07-413c-9776-149d801d25e1" providerId="ADAL" clId="{27ABA46F-3090-4024-9834-D4334BA81C37}" dt="2024-04-02T08:55:33.172" v="19" actId="20577"/>
        <pc:sldMkLst>
          <pc:docMk/>
          <pc:sldMk cId="594806665" sldId="256"/>
        </pc:sldMkLst>
        <pc:spChg chg="mod">
          <ac:chgData name="Carmela Giglio" userId="7679140d-bd07-413c-9776-149d801d25e1" providerId="ADAL" clId="{27ABA46F-3090-4024-9834-D4334BA81C37}" dt="2024-04-02T08:55:33.172" v="19" actId="20577"/>
          <ac:spMkLst>
            <pc:docMk/>
            <pc:sldMk cId="594806665" sldId="256"/>
            <ac:spMk id="2" creationId="{58E8ED9D-AE41-A9E8-1A32-E3248933C986}"/>
          </ac:spMkLst>
        </pc:spChg>
      </pc:sldChg>
      <pc:sldChg chg="addSp delSp modSp mod">
        <pc:chgData name="Carmela Giglio" userId="7679140d-bd07-413c-9776-149d801d25e1" providerId="ADAL" clId="{27ABA46F-3090-4024-9834-D4334BA81C37}" dt="2024-04-02T09:44:53.575" v="591" actId="14100"/>
        <pc:sldMkLst>
          <pc:docMk/>
          <pc:sldMk cId="2711129071" sldId="257"/>
        </pc:sldMkLst>
        <pc:spChg chg="mod">
          <ac:chgData name="Carmela Giglio" userId="7679140d-bd07-413c-9776-149d801d25e1" providerId="ADAL" clId="{27ABA46F-3090-4024-9834-D4334BA81C37}" dt="2024-04-02T09:02:23.895" v="67" actId="14100"/>
          <ac:spMkLst>
            <pc:docMk/>
            <pc:sldMk cId="2711129071" sldId="257"/>
            <ac:spMk id="2" creationId="{72994B8C-D513-9506-040A-538333E2333B}"/>
          </ac:spMkLst>
        </pc:spChg>
        <pc:spChg chg="mod">
          <ac:chgData name="Carmela Giglio" userId="7679140d-bd07-413c-9776-149d801d25e1" providerId="ADAL" clId="{27ABA46F-3090-4024-9834-D4334BA81C37}" dt="2024-04-02T09:44:53.575" v="591" actId="14100"/>
          <ac:spMkLst>
            <pc:docMk/>
            <pc:sldMk cId="2711129071" sldId="257"/>
            <ac:spMk id="3" creationId="{625B88BB-CDA6-E4CC-64C3-0D2611428026}"/>
          </ac:spMkLst>
        </pc:spChg>
        <pc:spChg chg="mod">
          <ac:chgData name="Carmela Giglio" userId="7679140d-bd07-413c-9776-149d801d25e1" providerId="ADAL" clId="{27ABA46F-3090-4024-9834-D4334BA81C37}" dt="2024-04-02T09:07:56.437" v="96" actId="20577"/>
          <ac:spMkLst>
            <pc:docMk/>
            <pc:sldMk cId="2711129071" sldId="257"/>
            <ac:spMk id="4" creationId="{BDCE6C7E-36D5-1B0C-AE7F-7286A49B757A}"/>
          </ac:spMkLst>
        </pc:spChg>
        <pc:picChg chg="del">
          <ac:chgData name="Carmela Giglio" userId="7679140d-bd07-413c-9776-149d801d25e1" providerId="ADAL" clId="{27ABA46F-3090-4024-9834-D4334BA81C37}" dt="2024-04-02T09:01:49.094" v="54" actId="478"/>
          <ac:picMkLst>
            <pc:docMk/>
            <pc:sldMk cId="2711129071" sldId="257"/>
            <ac:picMk id="6" creationId="{2E3D61BA-D9BF-37B7-8CDB-739B35990E51}"/>
          </ac:picMkLst>
        </pc:picChg>
        <pc:picChg chg="add mod">
          <ac:chgData name="Carmela Giglio" userId="7679140d-bd07-413c-9776-149d801d25e1" providerId="ADAL" clId="{27ABA46F-3090-4024-9834-D4334BA81C37}" dt="2024-04-02T09:07:58.313" v="98" actId="1076"/>
          <ac:picMkLst>
            <pc:docMk/>
            <pc:sldMk cId="2711129071" sldId="257"/>
            <ac:picMk id="7" creationId="{701546FD-7100-5151-ED01-836811596F83}"/>
          </ac:picMkLst>
        </pc:picChg>
      </pc:sldChg>
      <pc:sldChg chg="addSp delSp modSp mod">
        <pc:chgData name="Carmela Giglio" userId="7679140d-bd07-413c-9776-149d801d25e1" providerId="ADAL" clId="{27ABA46F-3090-4024-9834-D4334BA81C37}" dt="2024-04-02T09:47:09.153" v="608" actId="20577"/>
        <pc:sldMkLst>
          <pc:docMk/>
          <pc:sldMk cId="2281607561" sldId="258"/>
        </pc:sldMkLst>
        <pc:spChg chg="mod">
          <ac:chgData name="Carmela Giglio" userId="7679140d-bd07-413c-9776-149d801d25e1" providerId="ADAL" clId="{27ABA46F-3090-4024-9834-D4334BA81C37}" dt="2024-04-02T09:18:02.173" v="328" actId="20577"/>
          <ac:spMkLst>
            <pc:docMk/>
            <pc:sldMk cId="2281607561" sldId="258"/>
            <ac:spMk id="2" creationId="{72994B8C-D513-9506-040A-538333E2333B}"/>
          </ac:spMkLst>
        </pc:spChg>
        <pc:spChg chg="del">
          <ac:chgData name="Carmela Giglio" userId="7679140d-bd07-413c-9776-149d801d25e1" providerId="ADAL" clId="{27ABA46F-3090-4024-9834-D4334BA81C37}" dt="2024-04-02T09:22:23.564" v="330" actId="478"/>
          <ac:spMkLst>
            <pc:docMk/>
            <pc:sldMk cId="2281607561" sldId="258"/>
            <ac:spMk id="4" creationId="{BDCE6C7E-36D5-1B0C-AE7F-7286A49B757A}"/>
          </ac:spMkLst>
        </pc:spChg>
        <pc:spChg chg="mod">
          <ac:chgData name="Carmela Giglio" userId="7679140d-bd07-413c-9776-149d801d25e1" providerId="ADAL" clId="{27ABA46F-3090-4024-9834-D4334BA81C37}" dt="2024-04-02T09:47:09.153" v="608" actId="20577"/>
          <ac:spMkLst>
            <pc:docMk/>
            <pc:sldMk cId="2281607561" sldId="258"/>
            <ac:spMk id="8" creationId="{63CF45BA-8E8D-14A4-0CAA-19F7E6B7DDAB}"/>
          </ac:spMkLst>
        </pc:spChg>
        <pc:spChg chg="add mod">
          <ac:chgData name="Carmela Giglio" userId="7679140d-bd07-413c-9776-149d801d25e1" providerId="ADAL" clId="{27ABA46F-3090-4024-9834-D4334BA81C37}" dt="2024-04-02T09:32:06.936" v="410" actId="20577"/>
          <ac:spMkLst>
            <pc:docMk/>
            <pc:sldMk cId="2281607561" sldId="258"/>
            <ac:spMk id="10" creationId="{C591AF35-FCFA-4179-DB36-6F965D1ABCF1}"/>
          </ac:spMkLst>
        </pc:spChg>
        <pc:picChg chg="del">
          <ac:chgData name="Carmela Giglio" userId="7679140d-bd07-413c-9776-149d801d25e1" providerId="ADAL" clId="{27ABA46F-3090-4024-9834-D4334BA81C37}" dt="2024-04-02T09:22:22.332" v="329" actId="478"/>
          <ac:picMkLst>
            <pc:docMk/>
            <pc:sldMk cId="2281607561" sldId="258"/>
            <ac:picMk id="5" creationId="{622EA017-2AE3-79A2-A0B8-D5D63EB7AF69}"/>
          </ac:picMkLst>
        </pc:picChg>
        <pc:picChg chg="add mod">
          <ac:chgData name="Carmela Giglio" userId="7679140d-bd07-413c-9776-149d801d25e1" providerId="ADAL" clId="{27ABA46F-3090-4024-9834-D4334BA81C37}" dt="2024-04-02T09:31:39.228" v="402" actId="1076"/>
          <ac:picMkLst>
            <pc:docMk/>
            <pc:sldMk cId="2281607561" sldId="258"/>
            <ac:picMk id="6" creationId="{56920297-9819-66A7-04BA-465099AAEC6E}"/>
          </ac:picMkLst>
        </pc:picChg>
        <pc:picChg chg="add mod">
          <ac:chgData name="Carmela Giglio" userId="7679140d-bd07-413c-9776-149d801d25e1" providerId="ADAL" clId="{27ABA46F-3090-4024-9834-D4334BA81C37}" dt="2024-04-02T09:31:52.451" v="404" actId="1076"/>
          <ac:picMkLst>
            <pc:docMk/>
            <pc:sldMk cId="2281607561" sldId="258"/>
            <ac:picMk id="9" creationId="{81148DC5-7C91-CE6B-EB36-405A36E79E30}"/>
          </ac:picMkLst>
        </pc:picChg>
      </pc:sldChg>
      <pc:sldChg chg="addSp delSp modSp mod">
        <pc:chgData name="Carmela Giglio" userId="7679140d-bd07-413c-9776-149d801d25e1" providerId="ADAL" clId="{27ABA46F-3090-4024-9834-D4334BA81C37}" dt="2024-04-02T09:45:36.073" v="597" actId="1076"/>
        <pc:sldMkLst>
          <pc:docMk/>
          <pc:sldMk cId="151327625" sldId="259"/>
        </pc:sldMkLst>
        <pc:spChg chg="mod">
          <ac:chgData name="Carmela Giglio" userId="7679140d-bd07-413c-9776-149d801d25e1" providerId="ADAL" clId="{27ABA46F-3090-4024-9834-D4334BA81C37}" dt="2024-04-02T09:17:22.661" v="270" actId="1076"/>
          <ac:spMkLst>
            <pc:docMk/>
            <pc:sldMk cId="151327625" sldId="259"/>
            <ac:spMk id="2" creationId="{72994B8C-D513-9506-040A-538333E2333B}"/>
          </ac:spMkLst>
        </pc:spChg>
        <pc:spChg chg="mod">
          <ac:chgData name="Carmela Giglio" userId="7679140d-bd07-413c-9776-149d801d25e1" providerId="ADAL" clId="{27ABA46F-3090-4024-9834-D4334BA81C37}" dt="2024-04-02T09:45:33.258" v="596" actId="1076"/>
          <ac:spMkLst>
            <pc:docMk/>
            <pc:sldMk cId="151327625" sldId="259"/>
            <ac:spMk id="4" creationId="{BDCE6C7E-36D5-1B0C-AE7F-7286A49B757A}"/>
          </ac:spMkLst>
        </pc:spChg>
        <pc:spChg chg="mod">
          <ac:chgData name="Carmela Giglio" userId="7679140d-bd07-413c-9776-149d801d25e1" providerId="ADAL" clId="{27ABA46F-3090-4024-9834-D4334BA81C37}" dt="2024-04-02T09:45:36.073" v="597" actId="1076"/>
          <ac:spMkLst>
            <pc:docMk/>
            <pc:sldMk cId="151327625" sldId="259"/>
            <ac:spMk id="8" creationId="{63CF45BA-8E8D-14A4-0CAA-19F7E6B7DDAB}"/>
          </ac:spMkLst>
        </pc:spChg>
        <pc:picChg chg="del">
          <ac:chgData name="Carmela Giglio" userId="7679140d-bd07-413c-9776-149d801d25e1" providerId="ADAL" clId="{27ABA46F-3090-4024-9834-D4334BA81C37}" dt="2024-04-02T09:09:30.526" v="146" actId="478"/>
          <ac:picMkLst>
            <pc:docMk/>
            <pc:sldMk cId="151327625" sldId="259"/>
            <ac:picMk id="5" creationId="{0369D9D7-C229-6F69-088C-E222A5B49397}"/>
          </ac:picMkLst>
        </pc:picChg>
        <pc:picChg chg="add del mod">
          <ac:chgData name="Carmela Giglio" userId="7679140d-bd07-413c-9776-149d801d25e1" providerId="ADAL" clId="{27ABA46F-3090-4024-9834-D4334BA81C37}" dt="2024-04-02T09:16:48.967" v="258" actId="478"/>
          <ac:picMkLst>
            <pc:docMk/>
            <pc:sldMk cId="151327625" sldId="259"/>
            <ac:picMk id="6" creationId="{E09DEEF8-608D-41B1-B773-FCB1148A63DA}"/>
          </ac:picMkLst>
        </pc:picChg>
      </pc:sldChg>
      <pc:sldChg chg="addSp delSp modSp mod">
        <pc:chgData name="Carmela Giglio" userId="7679140d-bd07-413c-9776-149d801d25e1" providerId="ADAL" clId="{27ABA46F-3090-4024-9834-D4334BA81C37}" dt="2024-04-02T09:47:41.075" v="612" actId="20577"/>
        <pc:sldMkLst>
          <pc:docMk/>
          <pc:sldMk cId="3262701833" sldId="260"/>
        </pc:sldMkLst>
        <pc:spChg chg="mod">
          <ac:chgData name="Carmela Giglio" userId="7679140d-bd07-413c-9776-149d801d25e1" providerId="ADAL" clId="{27ABA46F-3090-4024-9834-D4334BA81C37}" dt="2024-04-02T09:32:24.105" v="455" actId="20577"/>
          <ac:spMkLst>
            <pc:docMk/>
            <pc:sldMk cId="3262701833" sldId="260"/>
            <ac:spMk id="2" creationId="{72994B8C-D513-9506-040A-538333E2333B}"/>
          </ac:spMkLst>
        </pc:spChg>
        <pc:spChg chg="mod">
          <ac:chgData name="Carmela Giglio" userId="7679140d-bd07-413c-9776-149d801d25e1" providerId="ADAL" clId="{27ABA46F-3090-4024-9834-D4334BA81C37}" dt="2024-04-02T09:36:56.212" v="482" actId="20577"/>
          <ac:spMkLst>
            <pc:docMk/>
            <pc:sldMk cId="3262701833" sldId="260"/>
            <ac:spMk id="4" creationId="{BDCE6C7E-36D5-1B0C-AE7F-7286A49B757A}"/>
          </ac:spMkLst>
        </pc:spChg>
        <pc:spChg chg="mod">
          <ac:chgData name="Carmela Giglio" userId="7679140d-bd07-413c-9776-149d801d25e1" providerId="ADAL" clId="{27ABA46F-3090-4024-9834-D4334BA81C37}" dt="2024-04-02T09:47:41.075" v="612" actId="20577"/>
          <ac:spMkLst>
            <pc:docMk/>
            <pc:sldMk cId="3262701833" sldId="260"/>
            <ac:spMk id="8" creationId="{63CF45BA-8E8D-14A4-0CAA-19F7E6B7DDAB}"/>
          </ac:spMkLst>
        </pc:spChg>
        <pc:picChg chg="add mod">
          <ac:chgData name="Carmela Giglio" userId="7679140d-bd07-413c-9776-149d801d25e1" providerId="ADAL" clId="{27ABA46F-3090-4024-9834-D4334BA81C37}" dt="2024-04-02T09:38:30.118" v="522" actId="1076"/>
          <ac:picMkLst>
            <pc:docMk/>
            <pc:sldMk cId="3262701833" sldId="260"/>
            <ac:picMk id="5" creationId="{6DC6C25F-00BB-7235-5482-E91203AAC0EB}"/>
          </ac:picMkLst>
        </pc:picChg>
        <pc:picChg chg="del">
          <ac:chgData name="Carmela Giglio" userId="7679140d-bd07-413c-9776-149d801d25e1" providerId="ADAL" clId="{27ABA46F-3090-4024-9834-D4334BA81C37}" dt="2024-04-02T09:32:32.752" v="456" actId="478"/>
          <ac:picMkLst>
            <pc:docMk/>
            <pc:sldMk cId="3262701833" sldId="260"/>
            <ac:picMk id="6" creationId="{C9D320D9-20C6-0C78-BAC3-99E47FB9EE26}"/>
          </ac:picMkLst>
        </pc:picChg>
        <pc:picChg chg="add mod">
          <ac:chgData name="Carmela Giglio" userId="7679140d-bd07-413c-9776-149d801d25e1" providerId="ADAL" clId="{27ABA46F-3090-4024-9834-D4334BA81C37}" dt="2024-04-02T09:38:29.150" v="521" actId="1076"/>
          <ac:picMkLst>
            <pc:docMk/>
            <pc:sldMk cId="3262701833" sldId="260"/>
            <ac:picMk id="9" creationId="{9931637B-211A-0FC1-FB4B-A972BC918861}"/>
          </ac:picMkLst>
        </pc:picChg>
        <pc:picChg chg="add mod">
          <ac:chgData name="Carmela Giglio" userId="7679140d-bd07-413c-9776-149d801d25e1" providerId="ADAL" clId="{27ABA46F-3090-4024-9834-D4334BA81C37}" dt="2024-04-02T09:38:26.439" v="520" actId="1076"/>
          <ac:picMkLst>
            <pc:docMk/>
            <pc:sldMk cId="3262701833" sldId="260"/>
            <ac:picMk id="11" creationId="{811DF972-7BEE-91BE-2D36-9ABE53DE3460}"/>
          </ac:picMkLst>
        </pc:picChg>
      </pc:sldChg>
      <pc:sldChg chg="addSp delSp modSp add mod">
        <pc:chgData name="Carmela Giglio" userId="7679140d-bd07-413c-9776-149d801d25e1" providerId="ADAL" clId="{27ABA46F-3090-4024-9834-D4334BA81C37}" dt="2024-04-02T10:13:05.641" v="733" actId="1076"/>
        <pc:sldMkLst>
          <pc:docMk/>
          <pc:sldMk cId="1222564907" sldId="261"/>
        </pc:sldMkLst>
        <pc:spChg chg="mod">
          <ac:chgData name="Carmela Giglio" userId="7679140d-bd07-413c-9776-149d801d25e1" providerId="ADAL" clId="{27ABA46F-3090-4024-9834-D4334BA81C37}" dt="2024-04-02T10:11:42.306" v="680" actId="1076"/>
          <ac:spMkLst>
            <pc:docMk/>
            <pc:sldMk cId="1222564907" sldId="261"/>
            <ac:spMk id="2" creationId="{72994B8C-D513-9506-040A-538333E2333B}"/>
          </ac:spMkLst>
        </pc:spChg>
        <pc:spChg chg="add">
          <ac:chgData name="Carmela Giglio" userId="7679140d-bd07-413c-9776-149d801d25e1" providerId="ADAL" clId="{27ABA46F-3090-4024-9834-D4334BA81C37}" dt="2024-04-02T09:42:25.526" v="553"/>
          <ac:spMkLst>
            <pc:docMk/>
            <pc:sldMk cId="1222564907" sldId="261"/>
            <ac:spMk id="3" creationId="{6479F19F-09E4-AE7C-05A8-7BD8544F2941}"/>
          </ac:spMkLst>
        </pc:spChg>
        <pc:spChg chg="mod">
          <ac:chgData name="Carmela Giglio" userId="7679140d-bd07-413c-9776-149d801d25e1" providerId="ADAL" clId="{27ABA46F-3090-4024-9834-D4334BA81C37}" dt="2024-04-02T10:12:47.805" v="726" actId="1076"/>
          <ac:spMkLst>
            <pc:docMk/>
            <pc:sldMk cId="1222564907" sldId="261"/>
            <ac:spMk id="4" creationId="{BDCE6C7E-36D5-1B0C-AE7F-7286A49B757A}"/>
          </ac:spMkLst>
        </pc:spChg>
        <pc:spChg chg="add">
          <ac:chgData name="Carmela Giglio" userId="7679140d-bd07-413c-9776-149d801d25e1" providerId="ADAL" clId="{27ABA46F-3090-4024-9834-D4334BA81C37}" dt="2024-04-02T09:42:25.526" v="553"/>
          <ac:spMkLst>
            <pc:docMk/>
            <pc:sldMk cId="1222564907" sldId="261"/>
            <ac:spMk id="6" creationId="{C9CCF218-62A1-E1AA-FE1C-5B48B93366A2}"/>
          </ac:spMkLst>
        </pc:spChg>
        <pc:spChg chg="mod">
          <ac:chgData name="Carmela Giglio" userId="7679140d-bd07-413c-9776-149d801d25e1" providerId="ADAL" clId="{27ABA46F-3090-4024-9834-D4334BA81C37}" dt="2024-04-02T10:13:01.367" v="731" actId="20577"/>
          <ac:spMkLst>
            <pc:docMk/>
            <pc:sldMk cId="1222564907" sldId="261"/>
            <ac:spMk id="8" creationId="{63CF45BA-8E8D-14A4-0CAA-19F7E6B7DDAB}"/>
          </ac:spMkLst>
        </pc:spChg>
        <pc:picChg chg="del">
          <ac:chgData name="Carmela Giglio" userId="7679140d-bd07-413c-9776-149d801d25e1" providerId="ADAL" clId="{27ABA46F-3090-4024-9834-D4334BA81C37}" dt="2024-04-02T09:42:38.487" v="555" actId="478"/>
          <ac:picMkLst>
            <pc:docMk/>
            <pc:sldMk cId="1222564907" sldId="261"/>
            <ac:picMk id="5" creationId="{6DC6C25F-00BB-7235-5482-E91203AAC0EB}"/>
          </ac:picMkLst>
        </pc:picChg>
        <pc:picChg chg="del">
          <ac:chgData name="Carmela Giglio" userId="7679140d-bd07-413c-9776-149d801d25e1" providerId="ADAL" clId="{27ABA46F-3090-4024-9834-D4334BA81C37}" dt="2024-04-02T09:42:39.077" v="556" actId="478"/>
          <ac:picMkLst>
            <pc:docMk/>
            <pc:sldMk cId="1222564907" sldId="261"/>
            <ac:picMk id="9" creationId="{9931637B-211A-0FC1-FB4B-A972BC918861}"/>
          </ac:picMkLst>
        </pc:picChg>
        <pc:picChg chg="add del mod">
          <ac:chgData name="Carmela Giglio" userId="7679140d-bd07-413c-9776-149d801d25e1" providerId="ADAL" clId="{27ABA46F-3090-4024-9834-D4334BA81C37}" dt="2024-04-02T09:43:19.054" v="562" actId="478"/>
          <ac:picMkLst>
            <pc:docMk/>
            <pc:sldMk cId="1222564907" sldId="261"/>
            <ac:picMk id="10" creationId="{48F5AC12-C3DB-6B6D-6866-B24C85CA72B0}"/>
          </ac:picMkLst>
        </pc:picChg>
        <pc:picChg chg="del">
          <ac:chgData name="Carmela Giglio" userId="7679140d-bd07-413c-9776-149d801d25e1" providerId="ADAL" clId="{27ABA46F-3090-4024-9834-D4334BA81C37}" dt="2024-04-02T09:42:39.422" v="557" actId="478"/>
          <ac:picMkLst>
            <pc:docMk/>
            <pc:sldMk cId="1222564907" sldId="261"/>
            <ac:picMk id="11" creationId="{811DF972-7BEE-91BE-2D36-9ABE53DE3460}"/>
          </ac:picMkLst>
        </pc:picChg>
        <pc:picChg chg="add mod">
          <ac:chgData name="Carmela Giglio" userId="7679140d-bd07-413c-9776-149d801d25e1" providerId="ADAL" clId="{27ABA46F-3090-4024-9834-D4334BA81C37}" dt="2024-04-02T10:13:05.641" v="733" actId="1076"/>
          <ac:picMkLst>
            <pc:docMk/>
            <pc:sldMk cId="1222564907" sldId="261"/>
            <ac:picMk id="13" creationId="{CA392A1F-0F4C-22D5-83A3-F33036DCBE03}"/>
          </ac:picMkLst>
        </pc:picChg>
        <pc:picChg chg="add mod">
          <ac:chgData name="Carmela Giglio" userId="7679140d-bd07-413c-9776-149d801d25e1" providerId="ADAL" clId="{27ABA46F-3090-4024-9834-D4334BA81C37}" dt="2024-04-02T10:13:04.575" v="732" actId="1076"/>
          <ac:picMkLst>
            <pc:docMk/>
            <pc:sldMk cId="1222564907" sldId="261"/>
            <ac:picMk id="15" creationId="{9406B269-6A86-2A1E-A595-DB16D09E76B4}"/>
          </ac:picMkLst>
        </pc:picChg>
      </pc:sldChg>
      <pc:sldChg chg="delSp modSp add del mod">
        <pc:chgData name="Carmela Giglio" userId="7679140d-bd07-413c-9776-149d801d25e1" providerId="ADAL" clId="{27ABA46F-3090-4024-9834-D4334BA81C37}" dt="2024-04-02T09:17:24.368" v="271" actId="47"/>
        <pc:sldMkLst>
          <pc:docMk/>
          <pc:sldMk cId="1984291201" sldId="261"/>
        </pc:sldMkLst>
        <pc:spChg chg="mod">
          <ac:chgData name="Carmela Giglio" userId="7679140d-bd07-413c-9776-149d801d25e1" providerId="ADAL" clId="{27ABA46F-3090-4024-9834-D4334BA81C37}" dt="2024-04-02T09:09:08.615" v="136" actId="20577"/>
          <ac:spMkLst>
            <pc:docMk/>
            <pc:sldMk cId="1984291201" sldId="261"/>
            <ac:spMk id="2" creationId="{72994B8C-D513-9506-040A-538333E2333B}"/>
          </ac:spMkLst>
        </pc:spChg>
        <pc:spChg chg="del mod">
          <ac:chgData name="Carmela Giglio" userId="7679140d-bd07-413c-9776-149d801d25e1" providerId="ADAL" clId="{27ABA46F-3090-4024-9834-D4334BA81C37}" dt="2024-04-02T09:15:16.638" v="232"/>
          <ac:spMkLst>
            <pc:docMk/>
            <pc:sldMk cId="1984291201" sldId="261"/>
            <ac:spMk id="8" creationId="{63CF45BA-8E8D-14A4-0CAA-19F7E6B7DDAB}"/>
          </ac:spMkLst>
        </pc:spChg>
      </pc:sldChg>
      <pc:sldChg chg="del">
        <pc:chgData name="Carmela Giglio" userId="7679140d-bd07-413c-9776-149d801d25e1" providerId="ADAL" clId="{27ABA46F-3090-4024-9834-D4334BA81C37}" dt="2024-04-02T09:08:57.625" v="115" actId="47"/>
        <pc:sldMkLst>
          <pc:docMk/>
          <pc:sldMk cId="4126688352" sldId="263"/>
        </pc:sldMkLst>
      </pc:sldChg>
    </pc:docChg>
  </pc:docChgLst>
  <pc:docChgLst>
    <pc:chgData name="Carmela Giglio" userId="7679140d-bd07-413c-9776-149d801d25e1" providerId="ADAL" clId="{B7E06000-3E2E-44AF-A57E-6151E292EFC5}"/>
    <pc:docChg chg="undo custSel addSld modSld sldOrd">
      <pc:chgData name="Carmela Giglio" userId="7679140d-bd07-413c-9776-149d801d25e1" providerId="ADAL" clId="{B7E06000-3E2E-44AF-A57E-6151E292EFC5}" dt="2024-03-15T13:39:58.205" v="823" actId="313"/>
      <pc:docMkLst>
        <pc:docMk/>
      </pc:docMkLst>
      <pc:sldChg chg="modSp new mod">
        <pc:chgData name="Carmela Giglio" userId="7679140d-bd07-413c-9776-149d801d25e1" providerId="ADAL" clId="{B7E06000-3E2E-44AF-A57E-6151E292EFC5}" dt="2024-03-15T11:48:54.563" v="24" actId="20577"/>
        <pc:sldMkLst>
          <pc:docMk/>
          <pc:sldMk cId="594806665" sldId="256"/>
        </pc:sldMkLst>
        <pc:spChg chg="mod">
          <ac:chgData name="Carmela Giglio" userId="7679140d-bd07-413c-9776-149d801d25e1" providerId="ADAL" clId="{B7E06000-3E2E-44AF-A57E-6151E292EFC5}" dt="2024-03-15T11:48:54.563" v="24" actId="20577"/>
          <ac:spMkLst>
            <pc:docMk/>
            <pc:sldMk cId="594806665" sldId="256"/>
            <ac:spMk id="2" creationId="{58E8ED9D-AE41-A9E8-1A32-E3248933C986}"/>
          </ac:spMkLst>
        </pc:spChg>
      </pc:sldChg>
      <pc:sldChg chg="addSp modSp new mod">
        <pc:chgData name="Carmela Giglio" userId="7679140d-bd07-413c-9776-149d801d25e1" providerId="ADAL" clId="{B7E06000-3E2E-44AF-A57E-6151E292EFC5}" dt="2024-03-15T13:38:36.606" v="791" actId="2710"/>
        <pc:sldMkLst>
          <pc:docMk/>
          <pc:sldMk cId="2711129071" sldId="257"/>
        </pc:sldMkLst>
        <pc:spChg chg="mod">
          <ac:chgData name="Carmela Giglio" userId="7679140d-bd07-413c-9776-149d801d25e1" providerId="ADAL" clId="{B7E06000-3E2E-44AF-A57E-6151E292EFC5}" dt="2024-03-15T11:55:13.640" v="105" actId="255"/>
          <ac:spMkLst>
            <pc:docMk/>
            <pc:sldMk cId="2711129071" sldId="257"/>
            <ac:spMk id="2" creationId="{72994B8C-D513-9506-040A-538333E2333B}"/>
          </ac:spMkLst>
        </pc:spChg>
        <pc:spChg chg="mod">
          <ac:chgData name="Carmela Giglio" userId="7679140d-bd07-413c-9776-149d801d25e1" providerId="ADAL" clId="{B7E06000-3E2E-44AF-A57E-6151E292EFC5}" dt="2024-03-15T13:38:36.606" v="791" actId="2710"/>
          <ac:spMkLst>
            <pc:docMk/>
            <pc:sldMk cId="2711129071" sldId="257"/>
            <ac:spMk id="3" creationId="{625B88BB-CDA6-E4CC-64C3-0D2611428026}"/>
          </ac:spMkLst>
        </pc:spChg>
        <pc:spChg chg="add mod">
          <ac:chgData name="Carmela Giglio" userId="7679140d-bd07-413c-9776-149d801d25e1" providerId="ADAL" clId="{B7E06000-3E2E-44AF-A57E-6151E292EFC5}" dt="2024-03-15T11:55:32.533" v="141" actId="20577"/>
          <ac:spMkLst>
            <pc:docMk/>
            <pc:sldMk cId="2711129071" sldId="257"/>
            <ac:spMk id="4" creationId="{BDCE6C7E-36D5-1B0C-AE7F-7286A49B757A}"/>
          </ac:spMkLst>
        </pc:spChg>
      </pc:sldChg>
      <pc:sldChg chg="addSp delSp modSp add mod">
        <pc:chgData name="Carmela Giglio" userId="7679140d-bd07-413c-9776-149d801d25e1" providerId="ADAL" clId="{B7E06000-3E2E-44AF-A57E-6151E292EFC5}" dt="2024-03-15T13:39:24.434" v="807" actId="20577"/>
        <pc:sldMkLst>
          <pc:docMk/>
          <pc:sldMk cId="2281607561" sldId="258"/>
        </pc:sldMkLst>
        <pc:spChg chg="mod">
          <ac:chgData name="Carmela Giglio" userId="7679140d-bd07-413c-9776-149d801d25e1" providerId="ADAL" clId="{B7E06000-3E2E-44AF-A57E-6151E292EFC5}" dt="2024-03-15T12:47:00.136" v="297" actId="20577"/>
          <ac:spMkLst>
            <pc:docMk/>
            <pc:sldMk cId="2281607561" sldId="258"/>
            <ac:spMk id="2" creationId="{72994B8C-D513-9506-040A-538333E2333B}"/>
          </ac:spMkLst>
        </pc:spChg>
        <pc:spChg chg="del mod">
          <ac:chgData name="Carmela Giglio" userId="7679140d-bd07-413c-9776-149d801d25e1" providerId="ADAL" clId="{B7E06000-3E2E-44AF-A57E-6151E292EFC5}" dt="2024-03-15T12:44:26.806" v="194" actId="478"/>
          <ac:spMkLst>
            <pc:docMk/>
            <pc:sldMk cId="2281607561" sldId="258"/>
            <ac:spMk id="3" creationId="{625B88BB-CDA6-E4CC-64C3-0D2611428026}"/>
          </ac:spMkLst>
        </pc:spChg>
        <pc:spChg chg="mod">
          <ac:chgData name="Carmela Giglio" userId="7679140d-bd07-413c-9776-149d801d25e1" providerId="ADAL" clId="{B7E06000-3E2E-44AF-A57E-6151E292EFC5}" dt="2024-03-15T13:28:20.791" v="549" actId="20577"/>
          <ac:spMkLst>
            <pc:docMk/>
            <pc:sldMk cId="2281607561" sldId="258"/>
            <ac:spMk id="4" creationId="{BDCE6C7E-36D5-1B0C-AE7F-7286A49B757A}"/>
          </ac:spMkLst>
        </pc:spChg>
        <pc:spChg chg="add mod">
          <ac:chgData name="Carmela Giglio" userId="7679140d-bd07-413c-9776-149d801d25e1" providerId="ADAL" clId="{B7E06000-3E2E-44AF-A57E-6151E292EFC5}" dt="2024-03-15T13:39:24.434" v="807" actId="20577"/>
          <ac:spMkLst>
            <pc:docMk/>
            <pc:sldMk cId="2281607561" sldId="258"/>
            <ac:spMk id="8" creationId="{63CF45BA-8E8D-14A4-0CAA-19F7E6B7DDAB}"/>
          </ac:spMkLst>
        </pc:spChg>
        <pc:picChg chg="add del mod">
          <ac:chgData name="Carmela Giglio" userId="7679140d-bd07-413c-9776-149d801d25e1" providerId="ADAL" clId="{B7E06000-3E2E-44AF-A57E-6151E292EFC5}" dt="2024-03-15T12:47:57.727" v="303" actId="478"/>
          <ac:picMkLst>
            <pc:docMk/>
            <pc:sldMk cId="2281607561" sldId="258"/>
            <ac:picMk id="6" creationId="{C55330F8-EF05-E2BC-168F-6BC367613F72}"/>
          </ac:picMkLst>
        </pc:picChg>
        <pc:picChg chg="add del mod">
          <ac:chgData name="Carmela Giglio" userId="7679140d-bd07-413c-9776-149d801d25e1" providerId="ADAL" clId="{B7E06000-3E2E-44AF-A57E-6151E292EFC5}" dt="2024-03-15T12:50:03.596" v="331" actId="478"/>
          <ac:picMkLst>
            <pc:docMk/>
            <pc:sldMk cId="2281607561" sldId="258"/>
            <ac:picMk id="10" creationId="{ABDA2495-0E32-4C9D-C229-F47DAAABDFA6}"/>
          </ac:picMkLst>
        </pc:picChg>
        <pc:picChg chg="add mod">
          <ac:chgData name="Carmela Giglio" userId="7679140d-bd07-413c-9776-149d801d25e1" providerId="ADAL" clId="{B7E06000-3E2E-44AF-A57E-6151E292EFC5}" dt="2024-03-15T13:39:04.771" v="797" actId="1076"/>
          <ac:picMkLst>
            <pc:docMk/>
            <pc:sldMk cId="2281607561" sldId="258"/>
            <ac:picMk id="12" creationId="{B95A3970-F1CA-7903-1394-CE2EA71880D8}"/>
          </ac:picMkLst>
        </pc:picChg>
        <pc:picChg chg="add mod">
          <ac:chgData name="Carmela Giglio" userId="7679140d-bd07-413c-9776-149d801d25e1" providerId="ADAL" clId="{B7E06000-3E2E-44AF-A57E-6151E292EFC5}" dt="2024-03-15T13:39:05.646" v="798" actId="1076"/>
          <ac:picMkLst>
            <pc:docMk/>
            <pc:sldMk cId="2281607561" sldId="258"/>
            <ac:picMk id="14" creationId="{99CC3095-24DA-1CD7-0F01-B97FBD189279}"/>
          </ac:picMkLst>
        </pc:picChg>
      </pc:sldChg>
      <pc:sldChg chg="modSp add mod ord">
        <pc:chgData name="Carmela Giglio" userId="7679140d-bd07-413c-9776-149d801d25e1" providerId="ADAL" clId="{B7E06000-3E2E-44AF-A57E-6151E292EFC5}" dt="2024-03-15T13:38:51.795" v="796" actId="20577"/>
        <pc:sldMkLst>
          <pc:docMk/>
          <pc:sldMk cId="151327625" sldId="259"/>
        </pc:sldMkLst>
        <pc:spChg chg="mod">
          <ac:chgData name="Carmela Giglio" userId="7679140d-bd07-413c-9776-149d801d25e1" providerId="ADAL" clId="{B7E06000-3E2E-44AF-A57E-6151E292EFC5}" dt="2024-03-15T13:38:51.795" v="796" actId="20577"/>
          <ac:spMkLst>
            <pc:docMk/>
            <pc:sldMk cId="151327625" sldId="259"/>
            <ac:spMk id="8" creationId="{63CF45BA-8E8D-14A4-0CAA-19F7E6B7DDAB}"/>
          </ac:spMkLst>
        </pc:spChg>
      </pc:sldChg>
      <pc:sldChg chg="addSp delSp modSp add mod">
        <pc:chgData name="Carmela Giglio" userId="7679140d-bd07-413c-9776-149d801d25e1" providerId="ADAL" clId="{B7E06000-3E2E-44AF-A57E-6151E292EFC5}" dt="2024-03-15T13:39:49.134" v="821" actId="20577"/>
        <pc:sldMkLst>
          <pc:docMk/>
          <pc:sldMk cId="3262701833" sldId="260"/>
        </pc:sldMkLst>
        <pc:spChg chg="mod">
          <ac:chgData name="Carmela Giglio" userId="7679140d-bd07-413c-9776-149d801d25e1" providerId="ADAL" clId="{B7E06000-3E2E-44AF-A57E-6151E292EFC5}" dt="2024-03-15T12:51:41.250" v="390" actId="20577"/>
          <ac:spMkLst>
            <pc:docMk/>
            <pc:sldMk cId="3262701833" sldId="260"/>
            <ac:spMk id="2" creationId="{72994B8C-D513-9506-040A-538333E2333B}"/>
          </ac:spMkLst>
        </pc:spChg>
        <pc:spChg chg="mod">
          <ac:chgData name="Carmela Giglio" userId="7679140d-bd07-413c-9776-149d801d25e1" providerId="ADAL" clId="{B7E06000-3E2E-44AF-A57E-6151E292EFC5}" dt="2024-03-15T12:52:15.556" v="402" actId="20577"/>
          <ac:spMkLst>
            <pc:docMk/>
            <pc:sldMk cId="3262701833" sldId="260"/>
            <ac:spMk id="4" creationId="{BDCE6C7E-36D5-1B0C-AE7F-7286A49B757A}"/>
          </ac:spMkLst>
        </pc:spChg>
        <pc:spChg chg="mod">
          <ac:chgData name="Carmela Giglio" userId="7679140d-bd07-413c-9776-149d801d25e1" providerId="ADAL" clId="{B7E06000-3E2E-44AF-A57E-6151E292EFC5}" dt="2024-03-15T13:39:49.134" v="821" actId="20577"/>
          <ac:spMkLst>
            <pc:docMk/>
            <pc:sldMk cId="3262701833" sldId="260"/>
            <ac:spMk id="8" creationId="{63CF45BA-8E8D-14A4-0CAA-19F7E6B7DDAB}"/>
          </ac:spMkLst>
        </pc:spChg>
        <pc:picChg chg="add mod">
          <ac:chgData name="Carmela Giglio" userId="7679140d-bd07-413c-9776-149d801d25e1" providerId="ADAL" clId="{B7E06000-3E2E-44AF-A57E-6151E292EFC5}" dt="2024-03-15T13:33:52.052" v="676" actId="1076"/>
          <ac:picMkLst>
            <pc:docMk/>
            <pc:sldMk cId="3262701833" sldId="260"/>
            <ac:picMk id="5" creationId="{F9A51590-A501-EF47-9FA6-CB83D1386286}"/>
          </ac:picMkLst>
        </pc:picChg>
        <pc:picChg chg="del">
          <ac:chgData name="Carmela Giglio" userId="7679140d-bd07-413c-9776-149d801d25e1" providerId="ADAL" clId="{B7E06000-3E2E-44AF-A57E-6151E292EFC5}" dt="2024-03-15T12:51:57.267" v="392" actId="478"/>
          <ac:picMkLst>
            <pc:docMk/>
            <pc:sldMk cId="3262701833" sldId="260"/>
            <ac:picMk id="12" creationId="{B95A3970-F1CA-7903-1394-CE2EA71880D8}"/>
          </ac:picMkLst>
        </pc:picChg>
        <pc:picChg chg="del">
          <ac:chgData name="Carmela Giglio" userId="7679140d-bd07-413c-9776-149d801d25e1" providerId="ADAL" clId="{B7E06000-3E2E-44AF-A57E-6151E292EFC5}" dt="2024-03-15T12:51:56.707" v="391" actId="478"/>
          <ac:picMkLst>
            <pc:docMk/>
            <pc:sldMk cId="3262701833" sldId="260"/>
            <ac:picMk id="14" creationId="{99CC3095-24DA-1CD7-0F01-B97FBD189279}"/>
          </ac:picMkLst>
        </pc:picChg>
      </pc:sldChg>
      <pc:sldChg chg="addSp delSp modSp add mod">
        <pc:chgData name="Carmela Giglio" userId="7679140d-bd07-413c-9776-149d801d25e1" providerId="ADAL" clId="{B7E06000-3E2E-44AF-A57E-6151E292EFC5}" dt="2024-03-15T13:39:58.205" v="823" actId="313"/>
        <pc:sldMkLst>
          <pc:docMk/>
          <pc:sldMk cId="749141202" sldId="261"/>
        </pc:sldMkLst>
        <pc:spChg chg="mod">
          <ac:chgData name="Carmela Giglio" userId="7679140d-bd07-413c-9776-149d801d25e1" providerId="ADAL" clId="{B7E06000-3E2E-44AF-A57E-6151E292EFC5}" dt="2024-03-15T12:52:58.205" v="458" actId="14100"/>
          <ac:spMkLst>
            <pc:docMk/>
            <pc:sldMk cId="749141202" sldId="261"/>
            <ac:spMk id="2" creationId="{72994B8C-D513-9506-040A-538333E2333B}"/>
          </ac:spMkLst>
        </pc:spChg>
        <pc:spChg chg="add mod">
          <ac:chgData name="Carmela Giglio" userId="7679140d-bd07-413c-9776-149d801d25e1" providerId="ADAL" clId="{B7E06000-3E2E-44AF-A57E-6151E292EFC5}" dt="2024-03-15T12:53:02.656" v="459" actId="1076"/>
          <ac:spMkLst>
            <pc:docMk/>
            <pc:sldMk cId="749141202" sldId="261"/>
            <ac:spMk id="3" creationId="{788636B4-58F0-BEC4-51EE-373290C04C51}"/>
          </ac:spMkLst>
        </pc:spChg>
        <pc:spChg chg="del">
          <ac:chgData name="Carmela Giglio" userId="7679140d-bd07-413c-9776-149d801d25e1" providerId="ADAL" clId="{B7E06000-3E2E-44AF-A57E-6151E292EFC5}" dt="2024-03-15T13:27:58.775" v="543" actId="478"/>
          <ac:spMkLst>
            <pc:docMk/>
            <pc:sldMk cId="749141202" sldId="261"/>
            <ac:spMk id="4" creationId="{BDCE6C7E-36D5-1B0C-AE7F-7286A49B757A}"/>
          </ac:spMkLst>
        </pc:spChg>
        <pc:spChg chg="add">
          <ac:chgData name="Carmela Giglio" userId="7679140d-bd07-413c-9776-149d801d25e1" providerId="ADAL" clId="{B7E06000-3E2E-44AF-A57E-6151E292EFC5}" dt="2024-03-15T13:07:21.135" v="461"/>
          <ac:spMkLst>
            <pc:docMk/>
            <pc:sldMk cId="749141202" sldId="261"/>
            <ac:spMk id="6" creationId="{468F607B-DC64-589F-E55D-61E238860EE5}"/>
          </ac:spMkLst>
        </pc:spChg>
        <pc:spChg chg="add">
          <ac:chgData name="Carmela Giglio" userId="7679140d-bd07-413c-9776-149d801d25e1" providerId="ADAL" clId="{B7E06000-3E2E-44AF-A57E-6151E292EFC5}" dt="2024-03-15T13:07:30.955" v="463"/>
          <ac:spMkLst>
            <pc:docMk/>
            <pc:sldMk cId="749141202" sldId="261"/>
            <ac:spMk id="7" creationId="{A17F88BE-B817-2380-484E-482A8ACDE3FE}"/>
          </ac:spMkLst>
        </pc:spChg>
        <pc:spChg chg="mod">
          <ac:chgData name="Carmela Giglio" userId="7679140d-bd07-413c-9776-149d801d25e1" providerId="ADAL" clId="{B7E06000-3E2E-44AF-A57E-6151E292EFC5}" dt="2024-03-15T13:39:58.205" v="823" actId="313"/>
          <ac:spMkLst>
            <pc:docMk/>
            <pc:sldMk cId="749141202" sldId="261"/>
            <ac:spMk id="8" creationId="{63CF45BA-8E8D-14A4-0CAA-19F7E6B7DDAB}"/>
          </ac:spMkLst>
        </pc:spChg>
        <pc:spChg chg="add mod">
          <ac:chgData name="Carmela Giglio" userId="7679140d-bd07-413c-9776-149d801d25e1" providerId="ADAL" clId="{B7E06000-3E2E-44AF-A57E-6151E292EFC5}" dt="2024-03-15T13:28:32.724" v="562" actId="1076"/>
          <ac:spMkLst>
            <pc:docMk/>
            <pc:sldMk cId="749141202" sldId="261"/>
            <ac:spMk id="11" creationId="{7CBF180E-82F0-B88E-C118-97F73F17DADF}"/>
          </ac:spMkLst>
        </pc:spChg>
        <pc:picChg chg="del">
          <ac:chgData name="Carmela Giglio" userId="7679140d-bd07-413c-9776-149d801d25e1" providerId="ADAL" clId="{B7E06000-3E2E-44AF-A57E-6151E292EFC5}" dt="2024-03-15T12:52:29.524" v="404" actId="478"/>
          <ac:picMkLst>
            <pc:docMk/>
            <pc:sldMk cId="749141202" sldId="261"/>
            <ac:picMk id="5" creationId="{F9A51590-A501-EF47-9FA6-CB83D1386286}"/>
          </ac:picMkLst>
        </pc:picChg>
        <pc:picChg chg="add mod">
          <ac:chgData name="Carmela Giglio" userId="7679140d-bd07-413c-9776-149d801d25e1" providerId="ADAL" clId="{B7E06000-3E2E-44AF-A57E-6151E292EFC5}" dt="2024-03-15T13:29:04.517" v="594" actId="1076"/>
          <ac:picMkLst>
            <pc:docMk/>
            <pc:sldMk cId="749141202" sldId="261"/>
            <ac:picMk id="10" creationId="{CA3E080D-1EF0-C919-EF4B-6C29FF58D1E5}"/>
          </ac:picMkLst>
        </pc:picChg>
      </pc:sldChg>
      <pc:sldChg chg="addSp delSp modSp add mod">
        <pc:chgData name="Carmela Giglio" userId="7679140d-bd07-413c-9776-149d801d25e1" providerId="ADAL" clId="{B7E06000-3E2E-44AF-A57E-6151E292EFC5}" dt="2024-03-15T13:37:32.499" v="766" actId="20577"/>
        <pc:sldMkLst>
          <pc:docMk/>
          <pc:sldMk cId="1992528194" sldId="262"/>
        </pc:sldMkLst>
        <pc:spChg chg="mod">
          <ac:chgData name="Carmela Giglio" userId="7679140d-bd07-413c-9776-149d801d25e1" providerId="ADAL" clId="{B7E06000-3E2E-44AF-A57E-6151E292EFC5}" dt="2024-03-15T13:34:24.781" v="703" actId="20577"/>
          <ac:spMkLst>
            <pc:docMk/>
            <pc:sldMk cId="1992528194" sldId="262"/>
            <ac:spMk id="2" creationId="{72994B8C-D513-9506-040A-538333E2333B}"/>
          </ac:spMkLst>
        </pc:spChg>
        <pc:spChg chg="del mod">
          <ac:chgData name="Carmela Giglio" userId="7679140d-bd07-413c-9776-149d801d25e1" providerId="ADAL" clId="{B7E06000-3E2E-44AF-A57E-6151E292EFC5}" dt="2024-03-15T13:34:55.678" v="710" actId="478"/>
          <ac:spMkLst>
            <pc:docMk/>
            <pc:sldMk cId="1992528194" sldId="262"/>
            <ac:spMk id="3" creationId="{788636B4-58F0-BEC4-51EE-373290C04C51}"/>
          </ac:spMkLst>
        </pc:spChg>
        <pc:spChg chg="mod">
          <ac:chgData name="Carmela Giglio" userId="7679140d-bd07-413c-9776-149d801d25e1" providerId="ADAL" clId="{B7E06000-3E2E-44AF-A57E-6151E292EFC5}" dt="2024-03-15T13:37:21.476" v="755" actId="1076"/>
          <ac:spMkLst>
            <pc:docMk/>
            <pc:sldMk cId="1992528194" sldId="262"/>
            <ac:spMk id="8" creationId="{63CF45BA-8E8D-14A4-0CAA-19F7E6B7DDAB}"/>
          </ac:spMkLst>
        </pc:spChg>
        <pc:spChg chg="add mod">
          <ac:chgData name="Carmela Giglio" userId="7679140d-bd07-413c-9776-149d801d25e1" providerId="ADAL" clId="{B7E06000-3E2E-44AF-A57E-6151E292EFC5}" dt="2024-03-15T13:37:32.499" v="766" actId="20577"/>
          <ac:spMkLst>
            <pc:docMk/>
            <pc:sldMk cId="1992528194" sldId="262"/>
            <ac:spMk id="9" creationId="{F90DA5EF-4198-7BC8-6C21-FCF2918058D7}"/>
          </ac:spMkLst>
        </pc:spChg>
        <pc:spChg chg="del">
          <ac:chgData name="Carmela Giglio" userId="7679140d-bd07-413c-9776-149d801d25e1" providerId="ADAL" clId="{B7E06000-3E2E-44AF-A57E-6151E292EFC5}" dt="2024-03-15T13:36:07.100" v="734" actId="478"/>
          <ac:spMkLst>
            <pc:docMk/>
            <pc:sldMk cId="1992528194" sldId="262"/>
            <ac:spMk id="11" creationId="{7CBF180E-82F0-B88E-C118-97F73F17DADF}"/>
          </ac:spMkLst>
        </pc:spChg>
        <pc:picChg chg="add mod">
          <ac:chgData name="Carmela Giglio" userId="7679140d-bd07-413c-9776-149d801d25e1" providerId="ADAL" clId="{B7E06000-3E2E-44AF-A57E-6151E292EFC5}" dt="2024-03-15T13:37:22.836" v="757" actId="1076"/>
          <ac:picMkLst>
            <pc:docMk/>
            <pc:sldMk cId="1992528194" sldId="262"/>
            <ac:picMk id="5" creationId="{8A167ED2-69FF-44F5-0F96-74170FFCD5A5}"/>
          </ac:picMkLst>
        </pc:picChg>
        <pc:picChg chg="add mod">
          <ac:chgData name="Carmela Giglio" userId="7679140d-bd07-413c-9776-149d801d25e1" providerId="ADAL" clId="{B7E06000-3E2E-44AF-A57E-6151E292EFC5}" dt="2024-03-15T13:37:22.179" v="756" actId="1076"/>
          <ac:picMkLst>
            <pc:docMk/>
            <pc:sldMk cId="1992528194" sldId="262"/>
            <ac:picMk id="7" creationId="{1730E409-FDD9-90F0-1211-2BBE528C89A5}"/>
          </ac:picMkLst>
        </pc:picChg>
        <pc:picChg chg="del">
          <ac:chgData name="Carmela Giglio" userId="7679140d-bd07-413c-9776-149d801d25e1" providerId="ADAL" clId="{B7E06000-3E2E-44AF-A57E-6151E292EFC5}" dt="2024-03-15T13:36:05.854" v="733" actId="478"/>
          <ac:picMkLst>
            <pc:docMk/>
            <pc:sldMk cId="1992528194" sldId="262"/>
            <ac:picMk id="10" creationId="{CA3E080D-1EF0-C919-EF4B-6C29FF58D1E5}"/>
          </ac:picMkLst>
        </pc:picChg>
      </pc:sldChg>
    </pc:docChg>
  </pc:docChgLst>
  <pc:docChgLst>
    <pc:chgData name="Carmela Giglio" userId="7679140d-bd07-413c-9776-149d801d25e1" providerId="ADAL" clId="{9D08D40B-D6B9-42D3-B27A-E1D53062C6D0}"/>
    <pc:docChg chg="undo custSel addSld delSld modSld">
      <pc:chgData name="Carmela Giglio" userId="7679140d-bd07-413c-9776-149d801d25e1" providerId="ADAL" clId="{9D08D40B-D6B9-42D3-B27A-E1D53062C6D0}" dt="2024-04-02T08:46:25.233" v="694" actId="1076"/>
      <pc:docMkLst>
        <pc:docMk/>
      </pc:docMkLst>
      <pc:sldChg chg="modSp mod">
        <pc:chgData name="Carmela Giglio" userId="7679140d-bd07-413c-9776-149d801d25e1" providerId="ADAL" clId="{9D08D40B-D6B9-42D3-B27A-E1D53062C6D0}" dt="2024-04-02T08:45:41.058" v="686" actId="20577"/>
        <pc:sldMkLst>
          <pc:docMk/>
          <pc:sldMk cId="594806665" sldId="256"/>
        </pc:sldMkLst>
        <pc:spChg chg="mod">
          <ac:chgData name="Carmela Giglio" userId="7679140d-bd07-413c-9776-149d801d25e1" providerId="ADAL" clId="{9D08D40B-D6B9-42D3-B27A-E1D53062C6D0}" dt="2024-04-02T08:45:41.058" v="686" actId="20577"/>
          <ac:spMkLst>
            <pc:docMk/>
            <pc:sldMk cId="594806665" sldId="256"/>
            <ac:spMk id="2" creationId="{58E8ED9D-AE41-A9E8-1A32-E3248933C986}"/>
          </ac:spMkLst>
        </pc:spChg>
      </pc:sldChg>
      <pc:sldChg chg="addSp modSp mod">
        <pc:chgData name="Carmela Giglio" userId="7679140d-bd07-413c-9776-149d801d25e1" providerId="ADAL" clId="{9D08D40B-D6B9-42D3-B27A-E1D53062C6D0}" dt="2024-04-02T08:45:58.789" v="693" actId="20577"/>
        <pc:sldMkLst>
          <pc:docMk/>
          <pc:sldMk cId="2711129071" sldId="257"/>
        </pc:sldMkLst>
        <pc:spChg chg="mod">
          <ac:chgData name="Carmela Giglio" userId="7679140d-bd07-413c-9776-149d801d25e1" providerId="ADAL" clId="{9D08D40B-D6B9-42D3-B27A-E1D53062C6D0}" dt="2024-04-02T08:02:38.764" v="38" actId="20577"/>
          <ac:spMkLst>
            <pc:docMk/>
            <pc:sldMk cId="2711129071" sldId="257"/>
            <ac:spMk id="2" creationId="{72994B8C-D513-9506-040A-538333E2333B}"/>
          </ac:spMkLst>
        </pc:spChg>
        <pc:spChg chg="mod">
          <ac:chgData name="Carmela Giglio" userId="7679140d-bd07-413c-9776-149d801d25e1" providerId="ADAL" clId="{9D08D40B-D6B9-42D3-B27A-E1D53062C6D0}" dt="2024-04-02T08:45:58.789" v="693" actId="20577"/>
          <ac:spMkLst>
            <pc:docMk/>
            <pc:sldMk cId="2711129071" sldId="257"/>
            <ac:spMk id="3" creationId="{625B88BB-CDA6-E4CC-64C3-0D2611428026}"/>
          </ac:spMkLst>
        </pc:spChg>
        <pc:spChg chg="mod">
          <ac:chgData name="Carmela Giglio" userId="7679140d-bd07-413c-9776-149d801d25e1" providerId="ADAL" clId="{9D08D40B-D6B9-42D3-B27A-E1D53062C6D0}" dt="2024-04-02T08:04:42.838" v="94" actId="1076"/>
          <ac:spMkLst>
            <pc:docMk/>
            <pc:sldMk cId="2711129071" sldId="257"/>
            <ac:spMk id="4" creationId="{BDCE6C7E-36D5-1B0C-AE7F-7286A49B757A}"/>
          </ac:spMkLst>
        </pc:spChg>
        <pc:picChg chg="add mod">
          <ac:chgData name="Carmela Giglio" userId="7679140d-bd07-413c-9776-149d801d25e1" providerId="ADAL" clId="{9D08D40B-D6B9-42D3-B27A-E1D53062C6D0}" dt="2024-04-02T08:04:44.687" v="96" actId="1076"/>
          <ac:picMkLst>
            <pc:docMk/>
            <pc:sldMk cId="2711129071" sldId="257"/>
            <ac:picMk id="6" creationId="{2E3D61BA-D9BF-37B7-8CDB-739B35990E51}"/>
          </ac:picMkLst>
        </pc:picChg>
      </pc:sldChg>
      <pc:sldChg chg="addSp delSp modSp mod">
        <pc:chgData name="Carmela Giglio" userId="7679140d-bd07-413c-9776-149d801d25e1" providerId="ADAL" clId="{9D08D40B-D6B9-42D3-B27A-E1D53062C6D0}" dt="2024-04-02T08:45:37.273" v="685" actId="1076"/>
        <pc:sldMkLst>
          <pc:docMk/>
          <pc:sldMk cId="2281607561" sldId="258"/>
        </pc:sldMkLst>
        <pc:spChg chg="mod">
          <ac:chgData name="Carmela Giglio" userId="7679140d-bd07-413c-9776-149d801d25e1" providerId="ADAL" clId="{9D08D40B-D6B9-42D3-B27A-E1D53062C6D0}" dt="2024-04-02T08:26:47.193" v="376" actId="20577"/>
          <ac:spMkLst>
            <pc:docMk/>
            <pc:sldMk cId="2281607561" sldId="258"/>
            <ac:spMk id="2" creationId="{72994B8C-D513-9506-040A-538333E2333B}"/>
          </ac:spMkLst>
        </pc:spChg>
        <pc:spChg chg="mod">
          <ac:chgData name="Carmela Giglio" userId="7679140d-bd07-413c-9776-149d801d25e1" providerId="ADAL" clId="{9D08D40B-D6B9-42D3-B27A-E1D53062C6D0}" dt="2024-04-02T08:28:34.494" v="430" actId="20577"/>
          <ac:spMkLst>
            <pc:docMk/>
            <pc:sldMk cId="2281607561" sldId="258"/>
            <ac:spMk id="4" creationId="{BDCE6C7E-36D5-1B0C-AE7F-7286A49B757A}"/>
          </ac:spMkLst>
        </pc:spChg>
        <pc:spChg chg="add">
          <ac:chgData name="Carmela Giglio" userId="7679140d-bd07-413c-9776-149d801d25e1" providerId="ADAL" clId="{9D08D40B-D6B9-42D3-B27A-E1D53062C6D0}" dt="2024-04-02T08:43:48.078" v="632"/>
          <ac:spMkLst>
            <pc:docMk/>
            <pc:sldMk cId="2281607561" sldId="258"/>
            <ac:spMk id="6" creationId="{5244570E-481C-06FD-25D0-0A4F81390F00}"/>
          </ac:spMkLst>
        </pc:spChg>
        <pc:spChg chg="add">
          <ac:chgData name="Carmela Giglio" userId="7679140d-bd07-413c-9776-149d801d25e1" providerId="ADAL" clId="{9D08D40B-D6B9-42D3-B27A-E1D53062C6D0}" dt="2024-04-02T08:43:48.078" v="632"/>
          <ac:spMkLst>
            <pc:docMk/>
            <pc:sldMk cId="2281607561" sldId="258"/>
            <ac:spMk id="7" creationId="{E185A94C-8145-65D5-09AF-2F9BC482935E}"/>
          </ac:spMkLst>
        </pc:spChg>
        <pc:spChg chg="mod">
          <ac:chgData name="Carmela Giglio" userId="7679140d-bd07-413c-9776-149d801d25e1" providerId="ADAL" clId="{9D08D40B-D6B9-42D3-B27A-E1D53062C6D0}" dt="2024-04-02T08:45:36.330" v="684" actId="14100"/>
          <ac:spMkLst>
            <pc:docMk/>
            <pc:sldMk cId="2281607561" sldId="258"/>
            <ac:spMk id="8" creationId="{63CF45BA-8E8D-14A4-0CAA-19F7E6B7DDAB}"/>
          </ac:spMkLst>
        </pc:spChg>
        <pc:picChg chg="add mod">
          <ac:chgData name="Carmela Giglio" userId="7679140d-bd07-413c-9776-149d801d25e1" providerId="ADAL" clId="{9D08D40B-D6B9-42D3-B27A-E1D53062C6D0}" dt="2024-04-02T08:45:37.273" v="685" actId="1076"/>
          <ac:picMkLst>
            <pc:docMk/>
            <pc:sldMk cId="2281607561" sldId="258"/>
            <ac:picMk id="5" creationId="{622EA017-2AE3-79A2-A0B8-D5D63EB7AF69}"/>
          </ac:picMkLst>
        </pc:picChg>
        <pc:picChg chg="del">
          <ac:chgData name="Carmela Giglio" userId="7679140d-bd07-413c-9776-149d801d25e1" providerId="ADAL" clId="{9D08D40B-D6B9-42D3-B27A-E1D53062C6D0}" dt="2024-04-02T08:27:56.141" v="393" actId="478"/>
          <ac:picMkLst>
            <pc:docMk/>
            <pc:sldMk cId="2281607561" sldId="258"/>
            <ac:picMk id="12" creationId="{B95A3970-F1CA-7903-1394-CE2EA71880D8}"/>
          </ac:picMkLst>
        </pc:picChg>
        <pc:picChg chg="del">
          <ac:chgData name="Carmela Giglio" userId="7679140d-bd07-413c-9776-149d801d25e1" providerId="ADAL" clId="{9D08D40B-D6B9-42D3-B27A-E1D53062C6D0}" dt="2024-04-02T08:28:17.857" v="394" actId="478"/>
          <ac:picMkLst>
            <pc:docMk/>
            <pc:sldMk cId="2281607561" sldId="258"/>
            <ac:picMk id="14" creationId="{99CC3095-24DA-1CD7-0F01-B97FBD189279}"/>
          </ac:picMkLst>
        </pc:picChg>
      </pc:sldChg>
      <pc:sldChg chg="addSp delSp modSp mod">
        <pc:chgData name="Carmela Giglio" userId="7679140d-bd07-413c-9776-149d801d25e1" providerId="ADAL" clId="{9D08D40B-D6B9-42D3-B27A-E1D53062C6D0}" dt="2024-04-02T08:15:16.702" v="304" actId="11"/>
        <pc:sldMkLst>
          <pc:docMk/>
          <pc:sldMk cId="151327625" sldId="259"/>
        </pc:sldMkLst>
        <pc:spChg chg="mod">
          <ac:chgData name="Carmela Giglio" userId="7679140d-bd07-413c-9776-149d801d25e1" providerId="ADAL" clId="{9D08D40B-D6B9-42D3-B27A-E1D53062C6D0}" dt="2024-04-02T08:05:38.574" v="140" actId="20577"/>
          <ac:spMkLst>
            <pc:docMk/>
            <pc:sldMk cId="151327625" sldId="259"/>
            <ac:spMk id="2" creationId="{72994B8C-D513-9506-040A-538333E2333B}"/>
          </ac:spMkLst>
        </pc:spChg>
        <pc:spChg chg="mod">
          <ac:chgData name="Carmela Giglio" userId="7679140d-bd07-413c-9776-149d801d25e1" providerId="ADAL" clId="{9D08D40B-D6B9-42D3-B27A-E1D53062C6D0}" dt="2024-04-02T08:15:02.785" v="297" actId="1076"/>
          <ac:spMkLst>
            <pc:docMk/>
            <pc:sldMk cId="151327625" sldId="259"/>
            <ac:spMk id="4" creationId="{BDCE6C7E-36D5-1B0C-AE7F-7286A49B757A}"/>
          </ac:spMkLst>
        </pc:spChg>
        <pc:spChg chg="mod">
          <ac:chgData name="Carmela Giglio" userId="7679140d-bd07-413c-9776-149d801d25e1" providerId="ADAL" clId="{9D08D40B-D6B9-42D3-B27A-E1D53062C6D0}" dt="2024-04-02T08:15:16.702" v="304" actId="11"/>
          <ac:spMkLst>
            <pc:docMk/>
            <pc:sldMk cId="151327625" sldId="259"/>
            <ac:spMk id="8" creationId="{63CF45BA-8E8D-14A4-0CAA-19F7E6B7DDAB}"/>
          </ac:spMkLst>
        </pc:spChg>
        <pc:picChg chg="add mod">
          <ac:chgData name="Carmela Giglio" userId="7679140d-bd07-413c-9776-149d801d25e1" providerId="ADAL" clId="{9D08D40B-D6B9-42D3-B27A-E1D53062C6D0}" dt="2024-04-02T08:14:59.042" v="295" actId="1076"/>
          <ac:picMkLst>
            <pc:docMk/>
            <pc:sldMk cId="151327625" sldId="259"/>
            <ac:picMk id="5" creationId="{0369D9D7-C229-6F69-088C-E222A5B49397}"/>
          </ac:picMkLst>
        </pc:picChg>
        <pc:picChg chg="del">
          <ac:chgData name="Carmela Giglio" userId="7679140d-bd07-413c-9776-149d801d25e1" providerId="ADAL" clId="{9D08D40B-D6B9-42D3-B27A-E1D53062C6D0}" dt="2024-04-02T08:06:14.567" v="168" actId="478"/>
          <ac:picMkLst>
            <pc:docMk/>
            <pc:sldMk cId="151327625" sldId="259"/>
            <ac:picMk id="6" creationId="{C55330F8-EF05-E2BC-168F-6BC367613F72}"/>
          </ac:picMkLst>
        </pc:picChg>
      </pc:sldChg>
      <pc:sldChg chg="addSp delSp modSp mod">
        <pc:chgData name="Carmela Giglio" userId="7679140d-bd07-413c-9776-149d801d25e1" providerId="ADAL" clId="{9D08D40B-D6B9-42D3-B27A-E1D53062C6D0}" dt="2024-04-02T08:32:44.527" v="630" actId="1076"/>
        <pc:sldMkLst>
          <pc:docMk/>
          <pc:sldMk cId="3262701833" sldId="260"/>
        </pc:sldMkLst>
        <pc:spChg chg="mod">
          <ac:chgData name="Carmela Giglio" userId="7679140d-bd07-413c-9776-149d801d25e1" providerId="ADAL" clId="{9D08D40B-D6B9-42D3-B27A-E1D53062C6D0}" dt="2024-04-02T08:30:13.478" v="476" actId="20577"/>
          <ac:spMkLst>
            <pc:docMk/>
            <pc:sldMk cId="3262701833" sldId="260"/>
            <ac:spMk id="2" creationId="{72994B8C-D513-9506-040A-538333E2333B}"/>
          </ac:spMkLst>
        </pc:spChg>
        <pc:spChg chg="mod">
          <ac:chgData name="Carmela Giglio" userId="7679140d-bd07-413c-9776-149d801d25e1" providerId="ADAL" clId="{9D08D40B-D6B9-42D3-B27A-E1D53062C6D0}" dt="2024-04-02T08:32:41.599" v="628" actId="1076"/>
          <ac:spMkLst>
            <pc:docMk/>
            <pc:sldMk cId="3262701833" sldId="260"/>
            <ac:spMk id="4" creationId="{BDCE6C7E-36D5-1B0C-AE7F-7286A49B757A}"/>
          </ac:spMkLst>
        </pc:spChg>
        <pc:spChg chg="mod">
          <ac:chgData name="Carmela Giglio" userId="7679140d-bd07-413c-9776-149d801d25e1" providerId="ADAL" clId="{9D08D40B-D6B9-42D3-B27A-E1D53062C6D0}" dt="2024-04-02T08:32:36.338" v="626" actId="1076"/>
          <ac:spMkLst>
            <pc:docMk/>
            <pc:sldMk cId="3262701833" sldId="260"/>
            <ac:spMk id="8" creationId="{63CF45BA-8E8D-14A4-0CAA-19F7E6B7DDAB}"/>
          </ac:spMkLst>
        </pc:spChg>
        <pc:picChg chg="del">
          <ac:chgData name="Carmela Giglio" userId="7679140d-bd07-413c-9776-149d801d25e1" providerId="ADAL" clId="{9D08D40B-D6B9-42D3-B27A-E1D53062C6D0}" dt="2024-04-02T08:30:33.660" v="481" actId="478"/>
          <ac:picMkLst>
            <pc:docMk/>
            <pc:sldMk cId="3262701833" sldId="260"/>
            <ac:picMk id="5" creationId="{F9A51590-A501-EF47-9FA6-CB83D1386286}"/>
          </ac:picMkLst>
        </pc:picChg>
        <pc:picChg chg="add mod">
          <ac:chgData name="Carmela Giglio" userId="7679140d-bd07-413c-9776-149d801d25e1" providerId="ADAL" clId="{9D08D40B-D6B9-42D3-B27A-E1D53062C6D0}" dt="2024-04-02T08:32:44.527" v="630" actId="1076"/>
          <ac:picMkLst>
            <pc:docMk/>
            <pc:sldMk cId="3262701833" sldId="260"/>
            <ac:picMk id="6" creationId="{C9D320D9-20C6-0C78-BAC3-99E47FB9EE26}"/>
          </ac:picMkLst>
        </pc:picChg>
      </pc:sldChg>
      <pc:sldChg chg="del">
        <pc:chgData name="Carmela Giglio" userId="7679140d-bd07-413c-9776-149d801d25e1" providerId="ADAL" clId="{9D08D40B-D6B9-42D3-B27A-E1D53062C6D0}" dt="2024-04-02T08:29:59.768" v="438" actId="47"/>
        <pc:sldMkLst>
          <pc:docMk/>
          <pc:sldMk cId="749141202" sldId="261"/>
        </pc:sldMkLst>
      </pc:sldChg>
      <pc:sldChg chg="del">
        <pc:chgData name="Carmela Giglio" userId="7679140d-bd07-413c-9776-149d801d25e1" providerId="ADAL" clId="{9D08D40B-D6B9-42D3-B27A-E1D53062C6D0}" dt="2024-04-02T08:30:01.200" v="439" actId="47"/>
        <pc:sldMkLst>
          <pc:docMk/>
          <pc:sldMk cId="1992528194" sldId="262"/>
        </pc:sldMkLst>
      </pc:sldChg>
      <pc:sldChg chg="addSp delSp modSp add mod">
        <pc:chgData name="Carmela Giglio" userId="7679140d-bd07-413c-9776-149d801d25e1" providerId="ADAL" clId="{9D08D40B-D6B9-42D3-B27A-E1D53062C6D0}" dt="2024-04-02T08:46:25.233" v="694" actId="1076"/>
        <pc:sldMkLst>
          <pc:docMk/>
          <pc:sldMk cId="4126688352" sldId="263"/>
        </pc:sldMkLst>
        <pc:spChg chg="mod">
          <ac:chgData name="Carmela Giglio" userId="7679140d-bd07-413c-9776-149d801d25e1" providerId="ADAL" clId="{9D08D40B-D6B9-42D3-B27A-E1D53062C6D0}" dt="2024-04-02T08:26:28.626" v="348" actId="20577"/>
          <ac:spMkLst>
            <pc:docMk/>
            <pc:sldMk cId="4126688352" sldId="263"/>
            <ac:spMk id="4" creationId="{BDCE6C7E-36D5-1B0C-AE7F-7286A49B757A}"/>
          </ac:spMkLst>
        </pc:spChg>
        <pc:spChg chg="mod">
          <ac:chgData name="Carmela Giglio" userId="7679140d-bd07-413c-9776-149d801d25e1" providerId="ADAL" clId="{9D08D40B-D6B9-42D3-B27A-E1D53062C6D0}" dt="2024-04-02T08:46:25.233" v="694" actId="1076"/>
          <ac:spMkLst>
            <pc:docMk/>
            <pc:sldMk cId="4126688352" sldId="263"/>
            <ac:spMk id="8" creationId="{63CF45BA-8E8D-14A4-0CAA-19F7E6B7DDAB}"/>
          </ac:spMkLst>
        </pc:spChg>
        <pc:picChg chg="del">
          <ac:chgData name="Carmela Giglio" userId="7679140d-bd07-413c-9776-149d801d25e1" providerId="ADAL" clId="{9D08D40B-D6B9-42D3-B27A-E1D53062C6D0}" dt="2024-04-02T08:26:02.831" v="345" actId="478"/>
          <ac:picMkLst>
            <pc:docMk/>
            <pc:sldMk cId="4126688352" sldId="263"/>
            <ac:picMk id="5" creationId="{0369D9D7-C229-6F69-088C-E222A5B49397}"/>
          </ac:picMkLst>
        </pc:picChg>
        <pc:picChg chg="add mod">
          <ac:chgData name="Carmela Giglio" userId="7679140d-bd07-413c-9776-149d801d25e1" providerId="ADAL" clId="{9D08D40B-D6B9-42D3-B27A-E1D53062C6D0}" dt="2024-04-02T08:26:33.380" v="351" actId="1076"/>
          <ac:picMkLst>
            <pc:docMk/>
            <pc:sldMk cId="4126688352" sldId="263"/>
            <ac:picMk id="6" creationId="{84FAA37D-7C16-207D-870C-745533973AA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bibita analcolica, bevanda&#10;&#10;Descrizione generata automaticamente">
            <a:extLst>
              <a:ext uri="{FF2B5EF4-FFF2-40B4-BE49-F238E27FC236}">
                <a16:creationId xmlns:a16="http://schemas.microsoft.com/office/drawing/2014/main" id="{099AB190-5376-AC95-2182-61C18E45A8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1D12FA6-A0C8-2E45-6136-EAE6E334D8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65" y="6264564"/>
            <a:ext cx="421969" cy="445155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0ECCF82-70B6-94A3-3811-FD57F70AC26A}"/>
              </a:ext>
            </a:extLst>
          </p:cNvPr>
          <p:cNvSpPr txBox="1"/>
          <p:nvPr userDrawn="1"/>
        </p:nvSpPr>
        <p:spPr>
          <a:xfrm>
            <a:off x="3770325" y="6487141"/>
            <a:ext cx="46513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b="0" dirty="0">
                <a:solidFill>
                  <a:schemeClr val="bg1">
                    <a:alpha val="30000"/>
                  </a:schemeClr>
                </a:solidFill>
              </a:rPr>
              <a:t>© 2024 S. Lattes &amp; C. Editori </a:t>
            </a:r>
            <a:r>
              <a:rPr lang="it-IT" sz="1200" b="0" dirty="0" err="1">
                <a:solidFill>
                  <a:schemeClr val="bg1">
                    <a:alpha val="30000"/>
                  </a:schemeClr>
                </a:solidFill>
              </a:rPr>
              <a:t>SpA</a:t>
            </a:r>
            <a:r>
              <a:rPr lang="it-IT" sz="1200" b="0" dirty="0">
                <a:solidFill>
                  <a:schemeClr val="bg1">
                    <a:alpha val="30000"/>
                  </a:schemeClr>
                </a:solidFill>
              </a:rPr>
              <a:t> Torino – BRAIN Volume A</a:t>
            </a:r>
          </a:p>
        </p:txBody>
      </p:sp>
    </p:spTree>
    <p:extLst>
      <p:ext uri="{BB962C8B-B14F-4D97-AF65-F5344CB8AC3E}">
        <p14:creationId xmlns:p14="http://schemas.microsoft.com/office/powerpoint/2010/main" val="1382368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59A4D1-9493-FF58-AA7B-A59BA39D3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B03E120-5C32-FF33-A411-33698E063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6DA1A2-50E3-EB52-5582-09A2C7C5E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30/04/24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ECDBCCB-0DDB-7DBB-48F6-0FEFB6605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E8987B-26D0-DF18-4AC9-B8B4C38B8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8343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F41D954-F5E0-FE23-07E5-570C2246E8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FC1CFFA-4B3C-B200-E511-37106F2BC6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510C4FA-FC0F-5EB8-834E-759F471DC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30/04/24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F89EA6-6FDE-B25C-AE6A-41FB1777B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C085D8-2587-187D-6E44-94A73B2F9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5140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E41A81B5-D6F5-912D-135F-906595E689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65" y="6264564"/>
            <a:ext cx="421969" cy="44515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27DFFBC3-CC91-25C7-02D9-D047BA4F8935}"/>
              </a:ext>
            </a:extLst>
          </p:cNvPr>
          <p:cNvSpPr txBox="1"/>
          <p:nvPr userDrawn="1"/>
        </p:nvSpPr>
        <p:spPr>
          <a:xfrm>
            <a:off x="11355158" y="6443587"/>
            <a:ext cx="8368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AACB66BD-FA81-48B7-856A-C7F31C02201D}" type="slidenum">
              <a:rPr lang="it-IT" sz="1400" b="1" smtClean="0">
                <a:effectLst/>
              </a:rPr>
              <a:pPr algn="ctr"/>
              <a:t>‹N›</a:t>
            </a:fld>
            <a:endParaRPr lang="it-IT" sz="1400" b="1" dirty="0">
              <a:effectLst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C6938E4-1393-D643-0D5F-8C64CB8A3A6F}"/>
              </a:ext>
            </a:extLst>
          </p:cNvPr>
          <p:cNvSpPr txBox="1"/>
          <p:nvPr userDrawn="1"/>
        </p:nvSpPr>
        <p:spPr>
          <a:xfrm>
            <a:off x="3770325" y="6487141"/>
            <a:ext cx="46513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b="0" dirty="0">
                <a:solidFill>
                  <a:schemeClr val="tx1">
                    <a:alpha val="30000"/>
                  </a:schemeClr>
                </a:solidFill>
              </a:rPr>
              <a:t>© 2024 S. Lattes &amp; C. Editori </a:t>
            </a:r>
            <a:r>
              <a:rPr lang="it-IT" sz="1200" b="0" dirty="0" err="1">
                <a:solidFill>
                  <a:schemeClr val="tx1">
                    <a:alpha val="30000"/>
                  </a:schemeClr>
                </a:solidFill>
              </a:rPr>
              <a:t>SpA</a:t>
            </a:r>
            <a:r>
              <a:rPr lang="it-IT" sz="1200" b="0" dirty="0">
                <a:solidFill>
                  <a:schemeClr val="tx1">
                    <a:alpha val="30000"/>
                  </a:schemeClr>
                </a:solidFill>
              </a:rPr>
              <a:t> Torino – BRAIN Volume A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677B255-8F3D-850D-4B18-6358CCBC59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8921" y="652318"/>
            <a:ext cx="273079" cy="555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706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632524-D49F-569C-2298-F6B70C05C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A119C87-EAFA-F79B-0FEB-920ABECFA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474C76-17AC-DBCA-83A1-6D429DD5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30/04/24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3E29A87-2421-2F07-7CEB-F8FA7DD4F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08DE06-E7C3-3CEE-D713-A5493E36B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0365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5016F6-CE66-4CF4-2B63-681104054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5882F8-9554-BA8E-95C1-015761CC5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D1A0B1A-06FD-490F-A791-644A6FD65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35F2950-9CF6-076E-D190-40C030CF2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30/04/24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47F1C11-1F6B-7B22-9CE4-8EC6B227E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729F17F-BA11-06A9-0755-74A083ED4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8088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1EC493-7409-7D4C-EE87-8D800D3E9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5471585-CE0A-303B-8E57-D50B05EC3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5AE60E0-2011-B992-F442-365A1B25AC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86A69B8-FE81-1C08-079A-BAA731A609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B1827DD-F9AF-262B-9645-D77D5C6206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C92D6C9-D664-AA6D-68EE-29AD77C45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30/04/24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B8C7412-2995-78DE-713D-34285D510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F5D37E6-123A-59F0-1A04-0CB24C339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80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B2AEF3-2088-E192-EE0A-107B08598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F102C51-091D-EDEA-5ABF-4A4AB28EE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30/04/24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BD557D2-651F-83B7-24AE-F5EE4EDD6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D4A310C-9FF4-D479-ED89-C97351E9C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611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7CA25A5-19C9-CFCE-F498-2F24A0427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30/04/24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1AE18EC-FD14-F371-4259-EDCBF6EEF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F879AF1-F9AF-924A-043D-200EEA505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5879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574B64-2931-F40E-6D59-3517C1F3D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FF349A-6E5D-0F51-7298-9702FCF59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F6A55AF-A24C-6853-7EBD-EC67B59539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E9470D5-6CBF-7868-AD8E-F296EB915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30/04/24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1FD779B-B27A-16D3-6CC7-1F1CD4BB6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0A61FD6-3A23-F11A-AFCE-2C75FF80B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9984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A910B3-B184-BE4E-5044-54C1CEBD8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5E40485-38B3-FB40-90E5-C795BDE49C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F9D05EE-B401-3F8A-8277-650492128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C09B5F0-ED26-DA61-041F-5E42CCFD6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30/04/24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E0966EE-AD21-1225-BE16-1F8F9139D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738BA9B-5F26-9C41-7F37-C3B8E7ADF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6288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8496057-E337-9B8A-CF9C-FDB814436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1032BAC-1CD6-40B3-FC8D-1A46764AC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8AB969-B961-0A67-0784-8558C93E4B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6ED69A-107D-4E08-84A2-D2695F683DDB}" type="datetimeFigureOut">
              <a:rPr lang="it-IT" smtClean="0"/>
              <a:t>30/04/24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AF7ECC7-1104-B087-DCFD-EB5179E8F4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00D9AB-B33A-DA6A-0241-5E3041E4B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87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806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5B88BB-CDA6-E4CC-64C3-0D261142802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9406" y="1458147"/>
            <a:ext cx="7936137" cy="162361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materia</a:t>
            </a: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• è presente in tutto ciò che ci circonda e che i nostri sensi riescono a 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percepire</a:t>
            </a: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• possiede una 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massa</a:t>
            </a: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 occupa uno 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spazio</a:t>
            </a: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• rappresenta ciò che costituisce ogni 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oggetto</a:t>
            </a: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6" name="Immagine 5" descr="Immagine che contiene nebula, galassia, Universo, spazio&#10;&#10;Descrizione generata automaticamente">
            <a:extLst>
              <a:ext uri="{FF2B5EF4-FFF2-40B4-BE49-F238E27FC236}">
                <a16:creationId xmlns:a16="http://schemas.microsoft.com/office/drawing/2014/main" id="{61ABF0C9-7DCA-5756-61AE-484FCB14C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184" y="2459315"/>
            <a:ext cx="5448409" cy="345982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E68732EA-D972-5B0B-5EB2-7897D65C6A3F}"/>
              </a:ext>
            </a:extLst>
          </p:cNvPr>
          <p:cNvSpPr txBox="1"/>
          <p:nvPr/>
        </p:nvSpPr>
        <p:spPr>
          <a:xfrm>
            <a:off x="489406" y="3081761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None/>
            </a:pP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Nel linguaggio scientifico tutti gli oggetti che ci circondano vengono definiti 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corpi</a:t>
            </a: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Ogni singolo oggetto è un corpo.</a:t>
            </a:r>
            <a:b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corpi occupano uno spazio e hanno una massa, </a:t>
            </a:r>
            <a:b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sono quindi porzioni definite di materia.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18495776-5F68-0E3E-8F9F-91D172F07F0A}"/>
              </a:ext>
            </a:extLst>
          </p:cNvPr>
          <p:cNvSpPr txBox="1">
            <a:spLocks/>
          </p:cNvSpPr>
          <p:nvPr/>
        </p:nvSpPr>
        <p:spPr>
          <a:xfrm>
            <a:off x="489407" y="132586"/>
            <a:ext cx="62043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 cos’è la materia</a:t>
            </a:r>
          </a:p>
        </p:txBody>
      </p:sp>
    </p:spTree>
    <p:extLst>
      <p:ext uri="{BB962C8B-B14F-4D97-AF65-F5344CB8AC3E}">
        <p14:creationId xmlns:p14="http://schemas.microsoft.com/office/powerpoint/2010/main" val="2711129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spruzzi, acqua, liquido, fluido&#10;&#10;Descrizione generata automaticamente">
            <a:extLst>
              <a:ext uri="{FF2B5EF4-FFF2-40B4-BE49-F238E27FC236}">
                <a16:creationId xmlns:a16="http://schemas.microsoft.com/office/drawing/2014/main" id="{8B028544-FB3D-1473-F35B-45D5EDFB6A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38" b="37079"/>
          <a:stretch/>
        </p:blipFill>
        <p:spPr>
          <a:xfrm>
            <a:off x="8028923" y="4487156"/>
            <a:ext cx="3695718" cy="2370844"/>
          </a:xfrm>
          <a:prstGeom prst="rect">
            <a:avLst/>
          </a:prstGeom>
          <a:effectLst/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2994B8C-D513-9506-040A-538333E233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3792" y="132586"/>
            <a:ext cx="10515600" cy="1325563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componenti della materia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3CF45BA-8E8D-14A4-0CAA-19F7E6B7DDAB}"/>
              </a:ext>
            </a:extLst>
          </p:cNvPr>
          <p:cNvSpPr txBox="1"/>
          <p:nvPr/>
        </p:nvSpPr>
        <p:spPr>
          <a:xfrm>
            <a:off x="573792" y="1458148"/>
            <a:ext cx="9305499" cy="4614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00"/>
              </a:spcAft>
            </a:pPr>
            <a:r>
              <a:rPr lang="it-IT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L’unità fondamentale della materia è l’</a:t>
            </a:r>
            <a:r>
              <a:rPr lang="it-IT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atomo</a:t>
            </a:r>
            <a:r>
              <a:rPr lang="it-IT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: sulla Terra ne esistono circa 120 tipi diversi, </a:t>
            </a:r>
            <a:br>
              <a:rPr lang="it-IT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di cui 92 sono presenti in natura, e prendono il nome di </a:t>
            </a:r>
            <a:r>
              <a:rPr lang="it-IT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elementi chimici</a:t>
            </a:r>
            <a:r>
              <a:rPr lang="it-IT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100"/>
              </a:spcAft>
            </a:pPr>
            <a:r>
              <a:rPr lang="it-IT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Ognuno di essi è caratterizzato da proprietà fisiche e chimiche, possiede un nome </a:t>
            </a:r>
            <a:br>
              <a:rPr lang="it-IT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e un </a:t>
            </a:r>
            <a:r>
              <a:rPr lang="it-IT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simbolo chimico</a:t>
            </a:r>
            <a:r>
              <a:rPr lang="it-IT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l">
              <a:spcAft>
                <a:spcPts val="100"/>
              </a:spcAft>
            </a:pPr>
            <a:endParaRPr lang="it-IT" b="0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100"/>
              </a:spcAft>
            </a:pPr>
            <a:r>
              <a:rPr lang="it-IT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Il più piccolo insieme di atomi che caratterizza la materia e può essere rappresentato </a:t>
            </a:r>
            <a:br>
              <a:rPr lang="it-IT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con una formula è detto </a:t>
            </a:r>
            <a:r>
              <a:rPr lang="it-IT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molecola</a:t>
            </a:r>
            <a:r>
              <a:rPr lang="it-IT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it-IT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Le sostanze formate da molecole con atomi di un solo elemento si chiamano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sostanze semplici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Le sostanze formate da molecole con atomi di elementi chimici diversi si chiamano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sostanze composte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composti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Una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sostanza pura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elementare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è una sostanza costituita da un solo componente. </a:t>
            </a:r>
          </a:p>
          <a:p>
            <a:pPr algn="l">
              <a:spcAft>
                <a:spcPts val="100"/>
              </a:spcAft>
            </a:pP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100"/>
              </a:spcAft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Le miscele di sostanze diverse si chiamano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miscugli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e si suddividono in:</a:t>
            </a:r>
          </a:p>
          <a:p>
            <a:pPr algn="l">
              <a:spcAft>
                <a:spcPts val="100"/>
              </a:spcAft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eterogenei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, se i componenti sono facilmente distinguibili a occhio nudo;</a:t>
            </a:r>
          </a:p>
          <a:p>
            <a:pPr algn="l">
              <a:spcAft>
                <a:spcPts val="100"/>
              </a:spcAft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omogenei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, se i componenti non si distinguono a occhio nudo. </a:t>
            </a:r>
            <a:b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 miscugli omogenei vengono anche chiamati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soluzioni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327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B34EA2C2-B642-C5AA-1CB6-94493E22AEF4}"/>
              </a:ext>
            </a:extLst>
          </p:cNvPr>
          <p:cNvSpPr txBox="1"/>
          <p:nvPr/>
        </p:nvSpPr>
        <p:spPr>
          <a:xfrm>
            <a:off x="573792" y="1458148"/>
            <a:ext cx="10399008" cy="3949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00"/>
              </a:spcAft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peso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di un corpo è la misura della forza di attrazione che la Terra esercita su di esso. </a:t>
            </a:r>
          </a:p>
          <a:p>
            <a:pPr algn="l">
              <a:spcAft>
                <a:spcPts val="200"/>
              </a:spcAft>
            </a:pPr>
            <a:r>
              <a:rPr lang="it-IT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L’unità di misura del peso nel Sistema Internazionale è il </a:t>
            </a:r>
            <a:r>
              <a:rPr lang="it-IT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newton</a:t>
            </a:r>
            <a:r>
              <a:rPr lang="it-IT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(N), la stessa che si usa per misurare le </a:t>
            </a:r>
            <a:r>
              <a:rPr lang="it-IT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forze</a:t>
            </a:r>
            <a:r>
              <a:rPr lang="it-IT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. Lo strumento per misurare il peso è il </a:t>
            </a:r>
            <a:r>
              <a:rPr lang="it-IT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dinamometro</a:t>
            </a:r>
            <a:r>
              <a:rPr lang="it-IT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spcAft>
                <a:spcPts val="200"/>
              </a:spcAft>
            </a:pP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200"/>
              </a:spcAft>
            </a:pPr>
            <a:r>
              <a:rPr lang="it-IT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it-IT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massa</a:t>
            </a:r>
            <a:r>
              <a:rPr lang="it-IT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è la quantità di materia che forma un corpo.</a:t>
            </a:r>
          </a:p>
          <a:p>
            <a:pPr algn="l">
              <a:spcAft>
                <a:spcPts val="200"/>
              </a:spcAft>
            </a:pPr>
            <a:r>
              <a:rPr lang="it-IT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L’unità di misura della massa nel Sistema Internazionale è il </a:t>
            </a:r>
            <a:r>
              <a:rPr lang="it-IT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chilogrammo</a:t>
            </a:r>
            <a:r>
              <a:rPr lang="it-IT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(kg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  <a:b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Lo strumento che misura la massa è la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bilancia a bracci uguali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spcAft>
                <a:spcPts val="200"/>
              </a:spcAft>
            </a:pPr>
            <a:endParaRPr lang="it-IT" b="0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200"/>
              </a:spcAft>
            </a:pPr>
            <a:r>
              <a:rPr lang="it-IT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volume</a:t>
            </a:r>
            <a:r>
              <a:rPr lang="it-IT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è lo spazio occupato da un corpo.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200"/>
              </a:spcAft>
            </a:pPr>
            <a:r>
              <a:rPr lang="it-IT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L’unità di misura del volume è il </a:t>
            </a:r>
            <a:r>
              <a:rPr lang="it-IT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metro cubo </a:t>
            </a:r>
            <a:r>
              <a:rPr lang="it-IT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(m³), con i suoi multipli e sottomultipli.</a:t>
            </a:r>
          </a:p>
          <a:p>
            <a:pPr algn="l">
              <a:spcAft>
                <a:spcPts val="200"/>
              </a:spcAft>
            </a:pPr>
            <a:r>
              <a:rPr lang="it-IT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Per misurare il volume dei liquidi si usa il </a:t>
            </a:r>
            <a:r>
              <a:rPr lang="it-IT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litro</a:t>
            </a:r>
            <a:r>
              <a:rPr lang="it-IT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(𝓁), con i suoi multipli e sottomultipli.</a:t>
            </a:r>
          </a:p>
          <a:p>
            <a:pPr algn="l">
              <a:spcAft>
                <a:spcPts val="200"/>
              </a:spcAft>
            </a:pP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200"/>
              </a:spcAft>
            </a:pPr>
            <a:r>
              <a:rPr lang="it-IT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it-IT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densità</a:t>
            </a:r>
            <a:r>
              <a:rPr lang="it-IT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di un corpo è il rapporto tra la sua massa e il suo volume. 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E0891C40-C45F-12B4-66CE-EA8FC779F7FD}"/>
              </a:ext>
            </a:extLst>
          </p:cNvPr>
          <p:cNvSpPr txBox="1">
            <a:spLocks/>
          </p:cNvSpPr>
          <p:nvPr/>
        </p:nvSpPr>
        <p:spPr>
          <a:xfrm>
            <a:off x="573792" y="1325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misura delle grandezze della materia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9B0191BF-380B-8C0A-B340-6509BCC8D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50" y="5492423"/>
            <a:ext cx="75819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07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B34EA2C2-B642-C5AA-1CB6-94493E22AEF4}"/>
              </a:ext>
            </a:extLst>
          </p:cNvPr>
          <p:cNvSpPr txBox="1"/>
          <p:nvPr/>
        </p:nvSpPr>
        <p:spPr>
          <a:xfrm>
            <a:off x="573792" y="1458148"/>
            <a:ext cx="10399008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00"/>
              </a:spcAft>
            </a:pPr>
            <a:r>
              <a:rPr lang="it-IT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A parità di volume sostanze diverse hanno massa diversa, ma anche peso diverso.</a:t>
            </a:r>
          </a:p>
          <a:p>
            <a:pPr algn="l">
              <a:spcAft>
                <a:spcPts val="200"/>
              </a:spcAft>
            </a:pPr>
            <a:r>
              <a:rPr lang="it-IT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Questa proprietà viene espressa dal peso specifico delle sostanze.</a:t>
            </a:r>
          </a:p>
          <a:p>
            <a:pPr algn="l">
              <a:spcAft>
                <a:spcPts val="200"/>
              </a:spcAft>
            </a:pPr>
            <a:r>
              <a:rPr lang="it-IT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peso specifico </a:t>
            </a:r>
            <a:r>
              <a:rPr lang="it-IT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di un corpo è il rapporto tra il suo peso e il suo volume.</a:t>
            </a:r>
          </a:p>
          <a:p>
            <a:pPr algn="l">
              <a:spcAft>
                <a:spcPts val="200"/>
              </a:spcAft>
            </a:pPr>
            <a:endParaRPr lang="it-IT" b="0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E0891C40-C45F-12B4-66CE-EA8FC779F7FD}"/>
              </a:ext>
            </a:extLst>
          </p:cNvPr>
          <p:cNvSpPr txBox="1">
            <a:spLocks/>
          </p:cNvSpPr>
          <p:nvPr/>
        </p:nvSpPr>
        <p:spPr>
          <a:xfrm>
            <a:off x="573792" y="1325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misura delle grandezze della materia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D5A1DF22-FBEE-1B12-5FCC-F33984403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587723"/>
            <a:ext cx="7772400" cy="84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73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0885FFBE-04AD-6DC2-96F8-D7E0017AC8C1}"/>
              </a:ext>
            </a:extLst>
          </p:cNvPr>
          <p:cNvSpPr txBox="1">
            <a:spLocks/>
          </p:cNvSpPr>
          <p:nvPr/>
        </p:nvSpPr>
        <p:spPr>
          <a:xfrm>
            <a:off x="573792" y="14426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Gli stati di aggregazione della materia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76A864D-1E40-0B62-9837-8E3B6C2E5A93}"/>
              </a:ext>
            </a:extLst>
          </p:cNvPr>
          <p:cNvSpPr txBox="1"/>
          <p:nvPr/>
        </p:nvSpPr>
        <p:spPr>
          <a:xfrm>
            <a:off x="573792" y="1458148"/>
            <a:ext cx="6477457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00"/>
              </a:spcAft>
            </a:pP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 sostanze si possono presentare in tre possibili forme,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definite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stati di aggregazione della materia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, che prendono </a:t>
            </a:r>
            <a:b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il nome di solido, liquido e aerifo</a:t>
            </a:r>
            <a:r>
              <a:rPr lang="it-IT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rme.</a:t>
            </a:r>
          </a:p>
          <a:p>
            <a:pPr algn="l">
              <a:spcAft>
                <a:spcPts val="200"/>
              </a:spcAft>
            </a:pP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200"/>
              </a:spcAft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 tre diversi stati di aggregazione sono caratterizzati da alcune caratteristiche che li rendono facilmente individuabili.</a:t>
            </a:r>
          </a:p>
          <a:p>
            <a:pPr algn="l">
              <a:spcAft>
                <a:spcPts val="200"/>
              </a:spcAft>
            </a:pP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200"/>
              </a:spcAft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• I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solidi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possiedono un volume proprio e una forma propria.</a:t>
            </a:r>
          </a:p>
          <a:p>
            <a:pPr algn="l">
              <a:spcAft>
                <a:spcPts val="200"/>
              </a:spcAft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• I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liquidi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possiedono un volume proprio, ma non una forma propria, per cui si adattano a quella del recipiente che li contiene.</a:t>
            </a:r>
          </a:p>
          <a:p>
            <a:pPr algn="l">
              <a:spcAft>
                <a:spcPts val="200"/>
              </a:spcAft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• Gli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aeriformi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si adattano completamente alla forma e al volume del recipiente in cui sono contenuti e in assenza di questo si spandono liberamente in tutto lo spazio disponibile.</a:t>
            </a:r>
          </a:p>
        </p:txBody>
      </p:sp>
      <p:pic>
        <p:nvPicPr>
          <p:cNvPr id="13" name="Immagine 12" descr="Immagine che contiene testo, cerchio, Arte bambini, cartone animato&#10;&#10;Descrizione generata automaticamente">
            <a:extLst>
              <a:ext uri="{FF2B5EF4-FFF2-40B4-BE49-F238E27FC236}">
                <a16:creationId xmlns:a16="http://schemas.microsoft.com/office/drawing/2014/main" id="{D706CF6E-BFF2-68CA-982C-1B810CC9B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496" y="2036988"/>
            <a:ext cx="1391920" cy="314960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6A73B047-414D-B533-5255-CB19459D4A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789" y="2126853"/>
            <a:ext cx="1351280" cy="3088640"/>
          </a:xfrm>
          <a:prstGeom prst="rect">
            <a:avLst/>
          </a:prstGeom>
        </p:spPr>
      </p:pic>
      <p:pic>
        <p:nvPicPr>
          <p:cNvPr id="17" name="Immagine 16" descr="Immagine che contiene testo, bibita analcolica, aqua, creatività&#10;&#10;Descrizione generata automaticamente">
            <a:extLst>
              <a:ext uri="{FF2B5EF4-FFF2-40B4-BE49-F238E27FC236}">
                <a16:creationId xmlns:a16="http://schemas.microsoft.com/office/drawing/2014/main" id="{FD5D04FE-9D64-BA33-244B-B96ABDB838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416" y="2027561"/>
            <a:ext cx="14224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01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994B8C-D513-9506-040A-538333E233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3792" y="176974"/>
            <a:ext cx="10515600" cy="1325563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Soluzioni e solubilità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AA404E9-7431-124E-3C16-2B1373091A6B}"/>
              </a:ext>
            </a:extLst>
          </p:cNvPr>
          <p:cNvSpPr txBox="1"/>
          <p:nvPr/>
        </p:nvSpPr>
        <p:spPr>
          <a:xfrm>
            <a:off x="573792" y="1458148"/>
            <a:ext cx="7795508" cy="4426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00"/>
              </a:spcAft>
            </a:pPr>
            <a:r>
              <a:rPr lang="it-IT" b="0" i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Quando si scioglie una sostanza come lo zucchero o il sale in acqua, i cristalli si dissolvono e si forma un </a:t>
            </a:r>
            <a:r>
              <a:rPr lang="it-IT" b="1" i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miscuglio omogeneo</a:t>
            </a:r>
            <a:r>
              <a:rPr lang="it-IT" b="0" i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l">
              <a:spcAft>
                <a:spcPts val="200"/>
              </a:spcAft>
            </a:pPr>
            <a:r>
              <a:rPr lang="it-IT" b="0" i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 la sostanza si dissolve completamente e il miscuglio appare limpido, si ha una </a:t>
            </a:r>
            <a:r>
              <a:rPr lang="it-IT" b="1" i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soluzione</a:t>
            </a:r>
            <a:r>
              <a:rPr lang="it-IT" b="0" i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it-IT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200"/>
              </a:spcAft>
            </a:pPr>
            <a:r>
              <a:rPr lang="it-IT" b="0" i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b="1" i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soluto</a:t>
            </a:r>
            <a:r>
              <a:rPr lang="it-IT" b="0" i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è la sostanza che viene sciolta, mentre il </a:t>
            </a:r>
            <a:r>
              <a:rPr lang="it-IT" b="1" i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solvente</a:t>
            </a:r>
            <a:r>
              <a:rPr lang="it-IT" b="0" i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è la sostanza che scioglie il soluto; in molti casi, il solvente è l’acqua. </a:t>
            </a:r>
          </a:p>
          <a:p>
            <a:pPr algn="l">
              <a:spcAft>
                <a:spcPts val="200"/>
              </a:spcAft>
            </a:pPr>
            <a:endParaRPr lang="it-IT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200"/>
              </a:spcAft>
            </a:pPr>
            <a:r>
              <a:rPr lang="it-IT" b="0" i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 soluzioni possono raggiungere un </a:t>
            </a:r>
            <a:r>
              <a:rPr lang="it-IT" b="1" i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punto di saturazione</a:t>
            </a:r>
            <a:r>
              <a:rPr lang="it-IT" b="0" i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quando il solvente ha sciolto la massima quantità possibile di soluto e non può sciogliere altro. </a:t>
            </a:r>
          </a:p>
          <a:p>
            <a:pPr algn="l">
              <a:spcAft>
                <a:spcPts val="200"/>
              </a:spcAft>
            </a:pPr>
            <a:r>
              <a:rPr lang="it-IT" b="0" i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 quantità massima di soluto che può essere sciolta in un solvente è nota come </a:t>
            </a:r>
            <a:r>
              <a:rPr lang="it-IT" b="1" i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solubilità</a:t>
            </a:r>
            <a:r>
              <a:rPr lang="it-IT" b="0" i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l">
              <a:spcAft>
                <a:spcPts val="200"/>
              </a:spcAft>
            </a:pPr>
            <a:endParaRPr lang="it-IT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200"/>
              </a:spcAft>
            </a:pPr>
            <a:r>
              <a:rPr lang="it-IT" b="0" i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 un miscuglio non è limpido, ma torbido o non trasparente, si tratta di un miscuglio </a:t>
            </a:r>
            <a:r>
              <a:rPr lang="it-IT" b="1" i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eterogeneo</a:t>
            </a:r>
            <a:r>
              <a:rPr lang="it-IT" b="0" i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come nel caso del granito o del latte. Le sostanze che non si sciolgono in un particolare solvente vengono definite </a:t>
            </a:r>
            <a:r>
              <a:rPr lang="it-IT" b="1" i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insolubili</a:t>
            </a:r>
            <a:r>
              <a:rPr lang="it-IT" b="0" i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magine 8" descr="Immagine che contiene latte, latticino, cibo, Latte vegetale&#10;&#10;Descrizione generata automaticamente">
            <a:extLst>
              <a:ext uri="{FF2B5EF4-FFF2-40B4-BE49-F238E27FC236}">
                <a16:creationId xmlns:a16="http://schemas.microsoft.com/office/drawing/2014/main" id="{42356873-58AD-4A07-0E04-5949D6F73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703" y="1985619"/>
            <a:ext cx="22479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564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994B8C-D513-9506-040A-538333E233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3792" y="176974"/>
            <a:ext cx="10515600" cy="1325563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Soluzioni e solubilità</a:t>
            </a:r>
          </a:p>
        </p:txBody>
      </p:sp>
      <p:pic>
        <p:nvPicPr>
          <p:cNvPr id="11" name="Immagine 10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EACA7CB9-2F65-4570-29E0-66D5323E8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50" y="2493798"/>
            <a:ext cx="5676900" cy="31242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574A5B1-F2AC-1413-5B7C-6F61F3CB574D}"/>
              </a:ext>
            </a:extLst>
          </p:cNvPr>
          <p:cNvSpPr txBox="1"/>
          <p:nvPr/>
        </p:nvSpPr>
        <p:spPr>
          <a:xfrm>
            <a:off x="573792" y="1168235"/>
            <a:ext cx="9573508" cy="948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00"/>
              </a:spcAft>
            </a:pPr>
            <a:endParaRPr lang="it-IT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200"/>
              </a:spcAft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Spesso è possibile separare i componenti di un miscuglio, omogeneo o eterogeneo, usando differenti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tecniche di separazione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, mostrate nella tabella a lato.</a:t>
            </a:r>
          </a:p>
        </p:txBody>
      </p:sp>
    </p:spTree>
    <p:extLst>
      <p:ext uri="{BB962C8B-B14F-4D97-AF65-F5344CB8AC3E}">
        <p14:creationId xmlns:p14="http://schemas.microsoft.com/office/powerpoint/2010/main" val="30535817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CUPERI xmlns="35c2c24c-2ee0-45bf-9df5-d537da82a09a">true</RECUPERI>
    <lcf76f155ced4ddcb4097134ff3c332f xmlns="35c2c24c-2ee0-45bf-9df5-d537da82a09a">
      <Terms xmlns="http://schemas.microsoft.com/office/infopath/2007/PartnerControls"/>
    </lcf76f155ced4ddcb4097134ff3c332f>
    <TaxCatchAll xmlns="f614e84e-e88f-409f-be0d-d1db6745cca1" xsi:nil="true"/>
    <recuperifatti xmlns="35c2c24c-2ee0-45bf-9df5-d537da82a09a">false</recuperifatti>
    <INCONDIVISIONECONVISUALGRAFIKA xmlns="35c2c24c-2ee0-45bf-9df5-d537da82a09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4E4A5686105C24C93E087DC8D2EA4BF" ma:contentTypeVersion="16" ma:contentTypeDescription="Creare un nuovo documento." ma:contentTypeScope="" ma:versionID="ec79e41eb963ed8bdc4b75ae1f896121">
  <xsd:schema xmlns:xsd="http://www.w3.org/2001/XMLSchema" xmlns:xs="http://www.w3.org/2001/XMLSchema" xmlns:p="http://schemas.microsoft.com/office/2006/metadata/properties" xmlns:ns2="35c2c24c-2ee0-45bf-9df5-d537da82a09a" xmlns:ns3="f614e84e-e88f-409f-be0d-d1db6745cca1" targetNamespace="http://schemas.microsoft.com/office/2006/metadata/properties" ma:root="true" ma:fieldsID="6fdb901d721ef75399dc6c72ab288df4" ns2:_="" ns3:_="">
    <xsd:import namespace="35c2c24c-2ee0-45bf-9df5-d537da82a09a"/>
    <xsd:import namespace="f614e84e-e88f-409f-be0d-d1db6745cca1"/>
    <xsd:element name="properties">
      <xsd:complexType>
        <xsd:sequence>
          <xsd:element name="documentManagement">
            <xsd:complexType>
              <xsd:all>
                <xsd:element ref="ns2:recuperifatti" minOccurs="0"/>
                <xsd:element ref="ns2:RECUPERI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INCONDIVISIONECONVISUALGRAFIK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c2c24c-2ee0-45bf-9df5-d537da82a09a" elementFormDefault="qualified">
    <xsd:import namespace="http://schemas.microsoft.com/office/2006/documentManagement/types"/>
    <xsd:import namespace="http://schemas.microsoft.com/office/infopath/2007/PartnerControls"/>
    <xsd:element name="recuperifatti" ma:index="8" nillable="true" ma:displayName="recuperi fatti" ma:default="0" ma:format="Dropdown" ma:internalName="recuperifatti">
      <xsd:simpleType>
        <xsd:restriction base="dms:Boolean"/>
      </xsd:simpleType>
    </xsd:element>
    <xsd:element name="RECUPERI" ma:index="9" nillable="true" ma:displayName="RECUPERI" ma:default="1" ma:format="Dropdown" ma:internalName="RECUPERI">
      <xsd:simpleType>
        <xsd:restriction base="dms:Boolean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Tag immagine" ma:readOnly="false" ma:fieldId="{5cf76f15-5ced-4ddc-b409-7134ff3c332f}" ma:taxonomyMulti="true" ma:sspId="8514bab6-9616-4a41-b0f9-118f869ce3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INCONDIVISIONECONVISUALGRAFIKA" ma:index="22" nillable="true" ma:displayName="IN CONDIVISIONE CON VISUALGRAFIKA" ma:format="Dropdown" ma:internalName="INCONDIVISIONECONVISUALGRAFIKA">
      <xsd:simpleType>
        <xsd:restriction base="dms:Text">
          <xsd:maxLength value="255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14e84e-e88f-409f-be0d-d1db6745cca1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d7896c3d-9c9f-4c24-9e20-9a44f27d6401}" ma:internalName="TaxCatchAll" ma:showField="CatchAllData" ma:web="f614e84e-e88f-409f-be0d-d1db6745cc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457E10D-CB33-413A-B6BC-D3F8FDE990A1}">
  <ds:schemaRefs>
    <ds:schemaRef ds:uri="http://schemas.microsoft.com/office/2006/metadata/properties"/>
    <ds:schemaRef ds:uri="http://schemas.microsoft.com/office/infopath/2007/PartnerControls"/>
    <ds:schemaRef ds:uri="35c2c24c-2ee0-45bf-9df5-d537da82a09a"/>
    <ds:schemaRef ds:uri="f614e84e-e88f-409f-be0d-d1db6745cca1"/>
  </ds:schemaRefs>
</ds:datastoreItem>
</file>

<file path=customXml/itemProps2.xml><?xml version="1.0" encoding="utf-8"?>
<ds:datastoreItem xmlns:ds="http://schemas.openxmlformats.org/officeDocument/2006/customXml" ds:itemID="{7F80C532-6D5D-4066-8B78-923AD3537B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c2c24c-2ee0-45bf-9df5-d537da82a09a"/>
    <ds:schemaRef ds:uri="f614e84e-e88f-409f-be0d-d1db6745cc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2DA1854-2302-4E34-B530-4281944DD9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784</Words>
  <Application>Microsoft Macintosh PowerPoint</Application>
  <PresentationFormat>Widescreen</PresentationFormat>
  <Paragraphs>51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Tema di Office</vt:lpstr>
      <vt:lpstr>Presentazione standard di PowerPoint</vt:lpstr>
      <vt:lpstr>Presentazione standard di PowerPoint</vt:lpstr>
      <vt:lpstr>I componenti della materia</vt:lpstr>
      <vt:lpstr>Presentazione standard di PowerPoint</vt:lpstr>
      <vt:lpstr>Presentazione standard di PowerPoint</vt:lpstr>
      <vt:lpstr>Presentazione standard di PowerPoint</vt:lpstr>
      <vt:lpstr>Soluzioni e solubilità</vt:lpstr>
      <vt:lpstr>Soluzioni e solubilità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Struttura e rivestimento</dc:title>
  <dc:creator>Carmela Giglio</dc:creator>
  <cp:lastModifiedBy>Martina Beccherle</cp:lastModifiedBy>
  <cp:revision>14</cp:revision>
  <dcterms:created xsi:type="dcterms:W3CDTF">2024-03-15T11:47:05Z</dcterms:created>
  <dcterms:modified xsi:type="dcterms:W3CDTF">2024-04-30T07:41:19Z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0x01010024E4A5686105C24C93E087DC8D2EA4BF</vt:lpwstr>
  </property>
</Properties>
</file>