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9" r:id="rId7"/>
    <p:sldId id="263" r:id="rId8"/>
    <p:sldId id="258" r:id="rId9"/>
    <p:sldId id="260" r:id="rId1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D08D40B-D6B9-42D3-B27A-E1D53062C6D0}" v="2" dt="2024-04-02T08:43:49.2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17" d="100"/>
          <a:sy n="117" d="100"/>
        </p:scale>
        <p:origin x="80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mela Giglio" userId="7679140d-bd07-413c-9776-149d801d25e1" providerId="ADAL" clId="{B7E06000-3E2E-44AF-A57E-6151E292EFC5}"/>
    <pc:docChg chg="undo custSel addSld modSld sldOrd">
      <pc:chgData name="Carmela Giglio" userId="7679140d-bd07-413c-9776-149d801d25e1" providerId="ADAL" clId="{B7E06000-3E2E-44AF-A57E-6151E292EFC5}" dt="2024-03-15T13:39:58.205" v="823" actId="313"/>
      <pc:docMkLst>
        <pc:docMk/>
      </pc:docMkLst>
      <pc:sldChg chg="modSp new mod">
        <pc:chgData name="Carmela Giglio" userId="7679140d-bd07-413c-9776-149d801d25e1" providerId="ADAL" clId="{B7E06000-3E2E-44AF-A57E-6151E292EFC5}" dt="2024-03-15T11:48:54.563" v="24" actId="20577"/>
        <pc:sldMkLst>
          <pc:docMk/>
          <pc:sldMk cId="594806665" sldId="256"/>
        </pc:sldMkLst>
        <pc:spChg chg="mod">
          <ac:chgData name="Carmela Giglio" userId="7679140d-bd07-413c-9776-149d801d25e1" providerId="ADAL" clId="{B7E06000-3E2E-44AF-A57E-6151E292EFC5}" dt="2024-03-15T11:48:54.563" v="24" actId="20577"/>
          <ac:spMkLst>
            <pc:docMk/>
            <pc:sldMk cId="594806665" sldId="256"/>
            <ac:spMk id="2" creationId="{58E8ED9D-AE41-A9E8-1A32-E3248933C986}"/>
          </ac:spMkLst>
        </pc:spChg>
      </pc:sldChg>
      <pc:sldChg chg="addSp modSp new mod">
        <pc:chgData name="Carmela Giglio" userId="7679140d-bd07-413c-9776-149d801d25e1" providerId="ADAL" clId="{B7E06000-3E2E-44AF-A57E-6151E292EFC5}" dt="2024-03-15T13:38:36.606" v="791" actId="2710"/>
        <pc:sldMkLst>
          <pc:docMk/>
          <pc:sldMk cId="2711129071" sldId="257"/>
        </pc:sldMkLst>
        <pc:spChg chg="mod">
          <ac:chgData name="Carmela Giglio" userId="7679140d-bd07-413c-9776-149d801d25e1" providerId="ADAL" clId="{B7E06000-3E2E-44AF-A57E-6151E292EFC5}" dt="2024-03-15T11:55:13.640" v="105" actId="255"/>
          <ac:spMkLst>
            <pc:docMk/>
            <pc:sldMk cId="2711129071" sldId="257"/>
            <ac:spMk id="2" creationId="{72994B8C-D513-9506-040A-538333E2333B}"/>
          </ac:spMkLst>
        </pc:spChg>
        <pc:spChg chg="mod">
          <ac:chgData name="Carmela Giglio" userId="7679140d-bd07-413c-9776-149d801d25e1" providerId="ADAL" clId="{B7E06000-3E2E-44AF-A57E-6151E292EFC5}" dt="2024-03-15T13:38:36.606" v="791" actId="2710"/>
          <ac:spMkLst>
            <pc:docMk/>
            <pc:sldMk cId="2711129071" sldId="257"/>
            <ac:spMk id="3" creationId="{625B88BB-CDA6-E4CC-64C3-0D2611428026}"/>
          </ac:spMkLst>
        </pc:spChg>
        <pc:spChg chg="add mod">
          <ac:chgData name="Carmela Giglio" userId="7679140d-bd07-413c-9776-149d801d25e1" providerId="ADAL" clId="{B7E06000-3E2E-44AF-A57E-6151E292EFC5}" dt="2024-03-15T11:55:32.533" v="141" actId="20577"/>
          <ac:spMkLst>
            <pc:docMk/>
            <pc:sldMk cId="2711129071" sldId="257"/>
            <ac:spMk id="4" creationId="{BDCE6C7E-36D5-1B0C-AE7F-7286A49B757A}"/>
          </ac:spMkLst>
        </pc:spChg>
      </pc:sldChg>
      <pc:sldChg chg="addSp delSp modSp add mod">
        <pc:chgData name="Carmela Giglio" userId="7679140d-bd07-413c-9776-149d801d25e1" providerId="ADAL" clId="{B7E06000-3E2E-44AF-A57E-6151E292EFC5}" dt="2024-03-15T13:39:24.434" v="807" actId="20577"/>
        <pc:sldMkLst>
          <pc:docMk/>
          <pc:sldMk cId="2281607561" sldId="258"/>
        </pc:sldMkLst>
        <pc:spChg chg="mod">
          <ac:chgData name="Carmela Giglio" userId="7679140d-bd07-413c-9776-149d801d25e1" providerId="ADAL" clId="{B7E06000-3E2E-44AF-A57E-6151E292EFC5}" dt="2024-03-15T12:47:00.136" v="297" actId="20577"/>
          <ac:spMkLst>
            <pc:docMk/>
            <pc:sldMk cId="2281607561" sldId="258"/>
            <ac:spMk id="2" creationId="{72994B8C-D513-9506-040A-538333E2333B}"/>
          </ac:spMkLst>
        </pc:spChg>
        <pc:spChg chg="del mod">
          <ac:chgData name="Carmela Giglio" userId="7679140d-bd07-413c-9776-149d801d25e1" providerId="ADAL" clId="{B7E06000-3E2E-44AF-A57E-6151E292EFC5}" dt="2024-03-15T12:44:26.806" v="194" actId="478"/>
          <ac:spMkLst>
            <pc:docMk/>
            <pc:sldMk cId="2281607561" sldId="258"/>
            <ac:spMk id="3" creationId="{625B88BB-CDA6-E4CC-64C3-0D2611428026}"/>
          </ac:spMkLst>
        </pc:spChg>
        <pc:spChg chg="mod">
          <ac:chgData name="Carmela Giglio" userId="7679140d-bd07-413c-9776-149d801d25e1" providerId="ADAL" clId="{B7E06000-3E2E-44AF-A57E-6151E292EFC5}" dt="2024-03-15T13:28:20.791" v="549" actId="20577"/>
          <ac:spMkLst>
            <pc:docMk/>
            <pc:sldMk cId="2281607561" sldId="258"/>
            <ac:spMk id="4" creationId="{BDCE6C7E-36D5-1B0C-AE7F-7286A49B757A}"/>
          </ac:spMkLst>
        </pc:spChg>
        <pc:spChg chg="add mod">
          <ac:chgData name="Carmela Giglio" userId="7679140d-bd07-413c-9776-149d801d25e1" providerId="ADAL" clId="{B7E06000-3E2E-44AF-A57E-6151E292EFC5}" dt="2024-03-15T13:39:24.434" v="807" actId="20577"/>
          <ac:spMkLst>
            <pc:docMk/>
            <pc:sldMk cId="2281607561" sldId="258"/>
            <ac:spMk id="8" creationId="{63CF45BA-8E8D-14A4-0CAA-19F7E6B7DDAB}"/>
          </ac:spMkLst>
        </pc:spChg>
        <pc:picChg chg="add del mod">
          <ac:chgData name="Carmela Giglio" userId="7679140d-bd07-413c-9776-149d801d25e1" providerId="ADAL" clId="{B7E06000-3E2E-44AF-A57E-6151E292EFC5}" dt="2024-03-15T12:47:57.727" v="303" actId="478"/>
          <ac:picMkLst>
            <pc:docMk/>
            <pc:sldMk cId="2281607561" sldId="258"/>
            <ac:picMk id="6" creationId="{C55330F8-EF05-E2BC-168F-6BC367613F72}"/>
          </ac:picMkLst>
        </pc:picChg>
        <pc:picChg chg="add del mod">
          <ac:chgData name="Carmela Giglio" userId="7679140d-bd07-413c-9776-149d801d25e1" providerId="ADAL" clId="{B7E06000-3E2E-44AF-A57E-6151E292EFC5}" dt="2024-03-15T12:50:03.596" v="331" actId="478"/>
          <ac:picMkLst>
            <pc:docMk/>
            <pc:sldMk cId="2281607561" sldId="258"/>
            <ac:picMk id="10" creationId="{ABDA2495-0E32-4C9D-C229-F47DAAABDFA6}"/>
          </ac:picMkLst>
        </pc:picChg>
        <pc:picChg chg="add mod">
          <ac:chgData name="Carmela Giglio" userId="7679140d-bd07-413c-9776-149d801d25e1" providerId="ADAL" clId="{B7E06000-3E2E-44AF-A57E-6151E292EFC5}" dt="2024-03-15T13:39:04.771" v="797" actId="1076"/>
          <ac:picMkLst>
            <pc:docMk/>
            <pc:sldMk cId="2281607561" sldId="258"/>
            <ac:picMk id="12" creationId="{B95A3970-F1CA-7903-1394-CE2EA71880D8}"/>
          </ac:picMkLst>
        </pc:picChg>
        <pc:picChg chg="add mod">
          <ac:chgData name="Carmela Giglio" userId="7679140d-bd07-413c-9776-149d801d25e1" providerId="ADAL" clId="{B7E06000-3E2E-44AF-A57E-6151E292EFC5}" dt="2024-03-15T13:39:05.646" v="798" actId="1076"/>
          <ac:picMkLst>
            <pc:docMk/>
            <pc:sldMk cId="2281607561" sldId="258"/>
            <ac:picMk id="14" creationId="{99CC3095-24DA-1CD7-0F01-B97FBD189279}"/>
          </ac:picMkLst>
        </pc:picChg>
      </pc:sldChg>
      <pc:sldChg chg="modSp add mod ord">
        <pc:chgData name="Carmela Giglio" userId="7679140d-bd07-413c-9776-149d801d25e1" providerId="ADAL" clId="{B7E06000-3E2E-44AF-A57E-6151E292EFC5}" dt="2024-03-15T13:38:51.795" v="796" actId="20577"/>
        <pc:sldMkLst>
          <pc:docMk/>
          <pc:sldMk cId="151327625" sldId="259"/>
        </pc:sldMkLst>
        <pc:spChg chg="mod">
          <ac:chgData name="Carmela Giglio" userId="7679140d-bd07-413c-9776-149d801d25e1" providerId="ADAL" clId="{B7E06000-3E2E-44AF-A57E-6151E292EFC5}" dt="2024-03-15T13:38:51.795" v="796" actId="20577"/>
          <ac:spMkLst>
            <pc:docMk/>
            <pc:sldMk cId="151327625" sldId="259"/>
            <ac:spMk id="8" creationId="{63CF45BA-8E8D-14A4-0CAA-19F7E6B7DDAB}"/>
          </ac:spMkLst>
        </pc:spChg>
      </pc:sldChg>
      <pc:sldChg chg="addSp delSp modSp add mod">
        <pc:chgData name="Carmela Giglio" userId="7679140d-bd07-413c-9776-149d801d25e1" providerId="ADAL" clId="{B7E06000-3E2E-44AF-A57E-6151E292EFC5}" dt="2024-03-15T13:39:49.134" v="821" actId="20577"/>
        <pc:sldMkLst>
          <pc:docMk/>
          <pc:sldMk cId="3262701833" sldId="260"/>
        </pc:sldMkLst>
        <pc:spChg chg="mod">
          <ac:chgData name="Carmela Giglio" userId="7679140d-bd07-413c-9776-149d801d25e1" providerId="ADAL" clId="{B7E06000-3E2E-44AF-A57E-6151E292EFC5}" dt="2024-03-15T12:51:41.250" v="390" actId="20577"/>
          <ac:spMkLst>
            <pc:docMk/>
            <pc:sldMk cId="3262701833" sldId="260"/>
            <ac:spMk id="2" creationId="{72994B8C-D513-9506-040A-538333E2333B}"/>
          </ac:spMkLst>
        </pc:spChg>
        <pc:spChg chg="mod">
          <ac:chgData name="Carmela Giglio" userId="7679140d-bd07-413c-9776-149d801d25e1" providerId="ADAL" clId="{B7E06000-3E2E-44AF-A57E-6151E292EFC5}" dt="2024-03-15T12:52:15.556" v="402" actId="20577"/>
          <ac:spMkLst>
            <pc:docMk/>
            <pc:sldMk cId="3262701833" sldId="260"/>
            <ac:spMk id="4" creationId="{BDCE6C7E-36D5-1B0C-AE7F-7286A49B757A}"/>
          </ac:spMkLst>
        </pc:spChg>
        <pc:spChg chg="mod">
          <ac:chgData name="Carmela Giglio" userId="7679140d-bd07-413c-9776-149d801d25e1" providerId="ADAL" clId="{B7E06000-3E2E-44AF-A57E-6151E292EFC5}" dt="2024-03-15T13:39:49.134" v="821" actId="20577"/>
          <ac:spMkLst>
            <pc:docMk/>
            <pc:sldMk cId="3262701833" sldId="260"/>
            <ac:spMk id="8" creationId="{63CF45BA-8E8D-14A4-0CAA-19F7E6B7DDAB}"/>
          </ac:spMkLst>
        </pc:spChg>
        <pc:picChg chg="add mod">
          <ac:chgData name="Carmela Giglio" userId="7679140d-bd07-413c-9776-149d801d25e1" providerId="ADAL" clId="{B7E06000-3E2E-44AF-A57E-6151E292EFC5}" dt="2024-03-15T13:33:52.052" v="676" actId="1076"/>
          <ac:picMkLst>
            <pc:docMk/>
            <pc:sldMk cId="3262701833" sldId="260"/>
            <ac:picMk id="5" creationId="{F9A51590-A501-EF47-9FA6-CB83D1386286}"/>
          </ac:picMkLst>
        </pc:picChg>
        <pc:picChg chg="del">
          <ac:chgData name="Carmela Giglio" userId="7679140d-bd07-413c-9776-149d801d25e1" providerId="ADAL" clId="{B7E06000-3E2E-44AF-A57E-6151E292EFC5}" dt="2024-03-15T12:51:57.267" v="392" actId="478"/>
          <ac:picMkLst>
            <pc:docMk/>
            <pc:sldMk cId="3262701833" sldId="260"/>
            <ac:picMk id="12" creationId="{B95A3970-F1CA-7903-1394-CE2EA71880D8}"/>
          </ac:picMkLst>
        </pc:picChg>
        <pc:picChg chg="del">
          <ac:chgData name="Carmela Giglio" userId="7679140d-bd07-413c-9776-149d801d25e1" providerId="ADAL" clId="{B7E06000-3E2E-44AF-A57E-6151E292EFC5}" dt="2024-03-15T12:51:56.707" v="391" actId="478"/>
          <ac:picMkLst>
            <pc:docMk/>
            <pc:sldMk cId="3262701833" sldId="260"/>
            <ac:picMk id="14" creationId="{99CC3095-24DA-1CD7-0F01-B97FBD189279}"/>
          </ac:picMkLst>
        </pc:picChg>
      </pc:sldChg>
      <pc:sldChg chg="addSp delSp modSp add mod">
        <pc:chgData name="Carmela Giglio" userId="7679140d-bd07-413c-9776-149d801d25e1" providerId="ADAL" clId="{B7E06000-3E2E-44AF-A57E-6151E292EFC5}" dt="2024-03-15T13:39:58.205" v="823" actId="313"/>
        <pc:sldMkLst>
          <pc:docMk/>
          <pc:sldMk cId="749141202" sldId="261"/>
        </pc:sldMkLst>
        <pc:spChg chg="mod">
          <ac:chgData name="Carmela Giglio" userId="7679140d-bd07-413c-9776-149d801d25e1" providerId="ADAL" clId="{B7E06000-3E2E-44AF-A57E-6151E292EFC5}" dt="2024-03-15T12:52:58.205" v="458" actId="14100"/>
          <ac:spMkLst>
            <pc:docMk/>
            <pc:sldMk cId="749141202" sldId="261"/>
            <ac:spMk id="2" creationId="{72994B8C-D513-9506-040A-538333E2333B}"/>
          </ac:spMkLst>
        </pc:spChg>
        <pc:spChg chg="add mod">
          <ac:chgData name="Carmela Giglio" userId="7679140d-bd07-413c-9776-149d801d25e1" providerId="ADAL" clId="{B7E06000-3E2E-44AF-A57E-6151E292EFC5}" dt="2024-03-15T12:53:02.656" v="459" actId="1076"/>
          <ac:spMkLst>
            <pc:docMk/>
            <pc:sldMk cId="749141202" sldId="261"/>
            <ac:spMk id="3" creationId="{788636B4-58F0-BEC4-51EE-373290C04C51}"/>
          </ac:spMkLst>
        </pc:spChg>
        <pc:spChg chg="del">
          <ac:chgData name="Carmela Giglio" userId="7679140d-bd07-413c-9776-149d801d25e1" providerId="ADAL" clId="{B7E06000-3E2E-44AF-A57E-6151E292EFC5}" dt="2024-03-15T13:27:58.775" v="543" actId="478"/>
          <ac:spMkLst>
            <pc:docMk/>
            <pc:sldMk cId="749141202" sldId="261"/>
            <ac:spMk id="4" creationId="{BDCE6C7E-36D5-1B0C-AE7F-7286A49B757A}"/>
          </ac:spMkLst>
        </pc:spChg>
        <pc:spChg chg="add">
          <ac:chgData name="Carmela Giglio" userId="7679140d-bd07-413c-9776-149d801d25e1" providerId="ADAL" clId="{B7E06000-3E2E-44AF-A57E-6151E292EFC5}" dt="2024-03-15T13:07:21.135" v="461"/>
          <ac:spMkLst>
            <pc:docMk/>
            <pc:sldMk cId="749141202" sldId="261"/>
            <ac:spMk id="6" creationId="{468F607B-DC64-589F-E55D-61E238860EE5}"/>
          </ac:spMkLst>
        </pc:spChg>
        <pc:spChg chg="add">
          <ac:chgData name="Carmela Giglio" userId="7679140d-bd07-413c-9776-149d801d25e1" providerId="ADAL" clId="{B7E06000-3E2E-44AF-A57E-6151E292EFC5}" dt="2024-03-15T13:07:30.955" v="463"/>
          <ac:spMkLst>
            <pc:docMk/>
            <pc:sldMk cId="749141202" sldId="261"/>
            <ac:spMk id="7" creationId="{A17F88BE-B817-2380-484E-482A8ACDE3FE}"/>
          </ac:spMkLst>
        </pc:spChg>
        <pc:spChg chg="mod">
          <ac:chgData name="Carmela Giglio" userId="7679140d-bd07-413c-9776-149d801d25e1" providerId="ADAL" clId="{B7E06000-3E2E-44AF-A57E-6151E292EFC5}" dt="2024-03-15T13:39:58.205" v="823" actId="313"/>
          <ac:spMkLst>
            <pc:docMk/>
            <pc:sldMk cId="749141202" sldId="261"/>
            <ac:spMk id="8" creationId="{63CF45BA-8E8D-14A4-0CAA-19F7E6B7DDAB}"/>
          </ac:spMkLst>
        </pc:spChg>
        <pc:spChg chg="add mod">
          <ac:chgData name="Carmela Giglio" userId="7679140d-bd07-413c-9776-149d801d25e1" providerId="ADAL" clId="{B7E06000-3E2E-44AF-A57E-6151E292EFC5}" dt="2024-03-15T13:28:32.724" v="562" actId="1076"/>
          <ac:spMkLst>
            <pc:docMk/>
            <pc:sldMk cId="749141202" sldId="261"/>
            <ac:spMk id="11" creationId="{7CBF180E-82F0-B88E-C118-97F73F17DADF}"/>
          </ac:spMkLst>
        </pc:spChg>
        <pc:picChg chg="del">
          <ac:chgData name="Carmela Giglio" userId="7679140d-bd07-413c-9776-149d801d25e1" providerId="ADAL" clId="{B7E06000-3E2E-44AF-A57E-6151E292EFC5}" dt="2024-03-15T12:52:29.524" v="404" actId="478"/>
          <ac:picMkLst>
            <pc:docMk/>
            <pc:sldMk cId="749141202" sldId="261"/>
            <ac:picMk id="5" creationId="{F9A51590-A501-EF47-9FA6-CB83D1386286}"/>
          </ac:picMkLst>
        </pc:picChg>
        <pc:picChg chg="add mod">
          <ac:chgData name="Carmela Giglio" userId="7679140d-bd07-413c-9776-149d801d25e1" providerId="ADAL" clId="{B7E06000-3E2E-44AF-A57E-6151E292EFC5}" dt="2024-03-15T13:29:04.517" v="594" actId="1076"/>
          <ac:picMkLst>
            <pc:docMk/>
            <pc:sldMk cId="749141202" sldId="261"/>
            <ac:picMk id="10" creationId="{CA3E080D-1EF0-C919-EF4B-6C29FF58D1E5}"/>
          </ac:picMkLst>
        </pc:picChg>
      </pc:sldChg>
      <pc:sldChg chg="addSp delSp modSp add mod">
        <pc:chgData name="Carmela Giglio" userId="7679140d-bd07-413c-9776-149d801d25e1" providerId="ADAL" clId="{B7E06000-3E2E-44AF-A57E-6151E292EFC5}" dt="2024-03-15T13:37:32.499" v="766" actId="20577"/>
        <pc:sldMkLst>
          <pc:docMk/>
          <pc:sldMk cId="1992528194" sldId="262"/>
        </pc:sldMkLst>
        <pc:spChg chg="mod">
          <ac:chgData name="Carmela Giglio" userId="7679140d-bd07-413c-9776-149d801d25e1" providerId="ADAL" clId="{B7E06000-3E2E-44AF-A57E-6151E292EFC5}" dt="2024-03-15T13:34:24.781" v="703" actId="20577"/>
          <ac:spMkLst>
            <pc:docMk/>
            <pc:sldMk cId="1992528194" sldId="262"/>
            <ac:spMk id="2" creationId="{72994B8C-D513-9506-040A-538333E2333B}"/>
          </ac:spMkLst>
        </pc:spChg>
        <pc:spChg chg="del mod">
          <ac:chgData name="Carmela Giglio" userId="7679140d-bd07-413c-9776-149d801d25e1" providerId="ADAL" clId="{B7E06000-3E2E-44AF-A57E-6151E292EFC5}" dt="2024-03-15T13:34:55.678" v="710" actId="478"/>
          <ac:spMkLst>
            <pc:docMk/>
            <pc:sldMk cId="1992528194" sldId="262"/>
            <ac:spMk id="3" creationId="{788636B4-58F0-BEC4-51EE-373290C04C51}"/>
          </ac:spMkLst>
        </pc:spChg>
        <pc:spChg chg="mod">
          <ac:chgData name="Carmela Giglio" userId="7679140d-bd07-413c-9776-149d801d25e1" providerId="ADAL" clId="{B7E06000-3E2E-44AF-A57E-6151E292EFC5}" dt="2024-03-15T13:37:21.476" v="755" actId="1076"/>
          <ac:spMkLst>
            <pc:docMk/>
            <pc:sldMk cId="1992528194" sldId="262"/>
            <ac:spMk id="8" creationId="{63CF45BA-8E8D-14A4-0CAA-19F7E6B7DDAB}"/>
          </ac:spMkLst>
        </pc:spChg>
        <pc:spChg chg="add mod">
          <ac:chgData name="Carmela Giglio" userId="7679140d-bd07-413c-9776-149d801d25e1" providerId="ADAL" clId="{B7E06000-3E2E-44AF-A57E-6151E292EFC5}" dt="2024-03-15T13:37:32.499" v="766" actId="20577"/>
          <ac:spMkLst>
            <pc:docMk/>
            <pc:sldMk cId="1992528194" sldId="262"/>
            <ac:spMk id="9" creationId="{F90DA5EF-4198-7BC8-6C21-FCF2918058D7}"/>
          </ac:spMkLst>
        </pc:spChg>
        <pc:spChg chg="del">
          <ac:chgData name="Carmela Giglio" userId="7679140d-bd07-413c-9776-149d801d25e1" providerId="ADAL" clId="{B7E06000-3E2E-44AF-A57E-6151E292EFC5}" dt="2024-03-15T13:36:07.100" v="734" actId="478"/>
          <ac:spMkLst>
            <pc:docMk/>
            <pc:sldMk cId="1992528194" sldId="262"/>
            <ac:spMk id="11" creationId="{7CBF180E-82F0-B88E-C118-97F73F17DADF}"/>
          </ac:spMkLst>
        </pc:spChg>
        <pc:picChg chg="add mod">
          <ac:chgData name="Carmela Giglio" userId="7679140d-bd07-413c-9776-149d801d25e1" providerId="ADAL" clId="{B7E06000-3E2E-44AF-A57E-6151E292EFC5}" dt="2024-03-15T13:37:22.836" v="757" actId="1076"/>
          <ac:picMkLst>
            <pc:docMk/>
            <pc:sldMk cId="1992528194" sldId="262"/>
            <ac:picMk id="5" creationId="{8A167ED2-69FF-44F5-0F96-74170FFCD5A5}"/>
          </ac:picMkLst>
        </pc:picChg>
        <pc:picChg chg="add mod">
          <ac:chgData name="Carmela Giglio" userId="7679140d-bd07-413c-9776-149d801d25e1" providerId="ADAL" clId="{B7E06000-3E2E-44AF-A57E-6151E292EFC5}" dt="2024-03-15T13:37:22.179" v="756" actId="1076"/>
          <ac:picMkLst>
            <pc:docMk/>
            <pc:sldMk cId="1992528194" sldId="262"/>
            <ac:picMk id="7" creationId="{1730E409-FDD9-90F0-1211-2BBE528C89A5}"/>
          </ac:picMkLst>
        </pc:picChg>
        <pc:picChg chg="del">
          <ac:chgData name="Carmela Giglio" userId="7679140d-bd07-413c-9776-149d801d25e1" providerId="ADAL" clId="{B7E06000-3E2E-44AF-A57E-6151E292EFC5}" dt="2024-03-15T13:36:05.854" v="733" actId="478"/>
          <ac:picMkLst>
            <pc:docMk/>
            <pc:sldMk cId="1992528194" sldId="262"/>
            <ac:picMk id="10" creationId="{CA3E080D-1EF0-C919-EF4B-6C29FF58D1E5}"/>
          </ac:picMkLst>
        </pc:picChg>
      </pc:sldChg>
    </pc:docChg>
  </pc:docChgLst>
  <pc:docChgLst>
    <pc:chgData name="Carmela Giglio" userId="7679140d-bd07-413c-9776-149d801d25e1" providerId="ADAL" clId="{9D08D40B-D6B9-42D3-B27A-E1D53062C6D0}"/>
    <pc:docChg chg="undo custSel addSld delSld modSld">
      <pc:chgData name="Carmela Giglio" userId="7679140d-bd07-413c-9776-149d801d25e1" providerId="ADAL" clId="{9D08D40B-D6B9-42D3-B27A-E1D53062C6D0}" dt="2024-04-02T08:46:25.233" v="694" actId="1076"/>
      <pc:docMkLst>
        <pc:docMk/>
      </pc:docMkLst>
      <pc:sldChg chg="modSp mod">
        <pc:chgData name="Carmela Giglio" userId="7679140d-bd07-413c-9776-149d801d25e1" providerId="ADAL" clId="{9D08D40B-D6B9-42D3-B27A-E1D53062C6D0}" dt="2024-04-02T08:45:41.058" v="686" actId="20577"/>
        <pc:sldMkLst>
          <pc:docMk/>
          <pc:sldMk cId="594806665" sldId="256"/>
        </pc:sldMkLst>
        <pc:spChg chg="mod">
          <ac:chgData name="Carmela Giglio" userId="7679140d-bd07-413c-9776-149d801d25e1" providerId="ADAL" clId="{9D08D40B-D6B9-42D3-B27A-E1D53062C6D0}" dt="2024-04-02T08:45:41.058" v="686" actId="20577"/>
          <ac:spMkLst>
            <pc:docMk/>
            <pc:sldMk cId="594806665" sldId="256"/>
            <ac:spMk id="2" creationId="{58E8ED9D-AE41-A9E8-1A32-E3248933C986}"/>
          </ac:spMkLst>
        </pc:spChg>
      </pc:sldChg>
      <pc:sldChg chg="addSp modSp mod">
        <pc:chgData name="Carmela Giglio" userId="7679140d-bd07-413c-9776-149d801d25e1" providerId="ADAL" clId="{9D08D40B-D6B9-42D3-B27A-E1D53062C6D0}" dt="2024-04-02T08:45:58.789" v="693" actId="20577"/>
        <pc:sldMkLst>
          <pc:docMk/>
          <pc:sldMk cId="2711129071" sldId="257"/>
        </pc:sldMkLst>
        <pc:spChg chg="mod">
          <ac:chgData name="Carmela Giglio" userId="7679140d-bd07-413c-9776-149d801d25e1" providerId="ADAL" clId="{9D08D40B-D6B9-42D3-B27A-E1D53062C6D0}" dt="2024-04-02T08:02:38.764" v="38" actId="20577"/>
          <ac:spMkLst>
            <pc:docMk/>
            <pc:sldMk cId="2711129071" sldId="257"/>
            <ac:spMk id="2" creationId="{72994B8C-D513-9506-040A-538333E2333B}"/>
          </ac:spMkLst>
        </pc:spChg>
        <pc:spChg chg="mod">
          <ac:chgData name="Carmela Giglio" userId="7679140d-bd07-413c-9776-149d801d25e1" providerId="ADAL" clId="{9D08D40B-D6B9-42D3-B27A-E1D53062C6D0}" dt="2024-04-02T08:45:58.789" v="693" actId="20577"/>
          <ac:spMkLst>
            <pc:docMk/>
            <pc:sldMk cId="2711129071" sldId="257"/>
            <ac:spMk id="3" creationId="{625B88BB-CDA6-E4CC-64C3-0D2611428026}"/>
          </ac:spMkLst>
        </pc:spChg>
        <pc:spChg chg="mod">
          <ac:chgData name="Carmela Giglio" userId="7679140d-bd07-413c-9776-149d801d25e1" providerId="ADAL" clId="{9D08D40B-D6B9-42D3-B27A-E1D53062C6D0}" dt="2024-04-02T08:04:42.838" v="94" actId="1076"/>
          <ac:spMkLst>
            <pc:docMk/>
            <pc:sldMk cId="2711129071" sldId="257"/>
            <ac:spMk id="4" creationId="{BDCE6C7E-36D5-1B0C-AE7F-7286A49B757A}"/>
          </ac:spMkLst>
        </pc:spChg>
        <pc:picChg chg="add mod">
          <ac:chgData name="Carmela Giglio" userId="7679140d-bd07-413c-9776-149d801d25e1" providerId="ADAL" clId="{9D08D40B-D6B9-42D3-B27A-E1D53062C6D0}" dt="2024-04-02T08:04:44.687" v="96" actId="1076"/>
          <ac:picMkLst>
            <pc:docMk/>
            <pc:sldMk cId="2711129071" sldId="257"/>
            <ac:picMk id="6" creationId="{2E3D61BA-D9BF-37B7-8CDB-739B35990E51}"/>
          </ac:picMkLst>
        </pc:picChg>
      </pc:sldChg>
      <pc:sldChg chg="addSp delSp modSp mod">
        <pc:chgData name="Carmela Giglio" userId="7679140d-bd07-413c-9776-149d801d25e1" providerId="ADAL" clId="{9D08D40B-D6B9-42D3-B27A-E1D53062C6D0}" dt="2024-04-02T08:45:37.273" v="685" actId="1076"/>
        <pc:sldMkLst>
          <pc:docMk/>
          <pc:sldMk cId="2281607561" sldId="258"/>
        </pc:sldMkLst>
        <pc:spChg chg="mod">
          <ac:chgData name="Carmela Giglio" userId="7679140d-bd07-413c-9776-149d801d25e1" providerId="ADAL" clId="{9D08D40B-D6B9-42D3-B27A-E1D53062C6D0}" dt="2024-04-02T08:26:47.193" v="376" actId="20577"/>
          <ac:spMkLst>
            <pc:docMk/>
            <pc:sldMk cId="2281607561" sldId="258"/>
            <ac:spMk id="2" creationId="{72994B8C-D513-9506-040A-538333E2333B}"/>
          </ac:spMkLst>
        </pc:spChg>
        <pc:spChg chg="mod">
          <ac:chgData name="Carmela Giglio" userId="7679140d-bd07-413c-9776-149d801d25e1" providerId="ADAL" clId="{9D08D40B-D6B9-42D3-B27A-E1D53062C6D0}" dt="2024-04-02T08:28:34.494" v="430" actId="20577"/>
          <ac:spMkLst>
            <pc:docMk/>
            <pc:sldMk cId="2281607561" sldId="258"/>
            <ac:spMk id="4" creationId="{BDCE6C7E-36D5-1B0C-AE7F-7286A49B757A}"/>
          </ac:spMkLst>
        </pc:spChg>
        <pc:spChg chg="add">
          <ac:chgData name="Carmela Giglio" userId="7679140d-bd07-413c-9776-149d801d25e1" providerId="ADAL" clId="{9D08D40B-D6B9-42D3-B27A-E1D53062C6D0}" dt="2024-04-02T08:43:48.078" v="632"/>
          <ac:spMkLst>
            <pc:docMk/>
            <pc:sldMk cId="2281607561" sldId="258"/>
            <ac:spMk id="6" creationId="{5244570E-481C-06FD-25D0-0A4F81390F00}"/>
          </ac:spMkLst>
        </pc:spChg>
        <pc:spChg chg="add">
          <ac:chgData name="Carmela Giglio" userId="7679140d-bd07-413c-9776-149d801d25e1" providerId="ADAL" clId="{9D08D40B-D6B9-42D3-B27A-E1D53062C6D0}" dt="2024-04-02T08:43:48.078" v="632"/>
          <ac:spMkLst>
            <pc:docMk/>
            <pc:sldMk cId="2281607561" sldId="258"/>
            <ac:spMk id="7" creationId="{E185A94C-8145-65D5-09AF-2F9BC482935E}"/>
          </ac:spMkLst>
        </pc:spChg>
        <pc:spChg chg="mod">
          <ac:chgData name="Carmela Giglio" userId="7679140d-bd07-413c-9776-149d801d25e1" providerId="ADAL" clId="{9D08D40B-D6B9-42D3-B27A-E1D53062C6D0}" dt="2024-04-02T08:45:36.330" v="684" actId="14100"/>
          <ac:spMkLst>
            <pc:docMk/>
            <pc:sldMk cId="2281607561" sldId="258"/>
            <ac:spMk id="8" creationId="{63CF45BA-8E8D-14A4-0CAA-19F7E6B7DDAB}"/>
          </ac:spMkLst>
        </pc:spChg>
        <pc:picChg chg="add mod">
          <ac:chgData name="Carmela Giglio" userId="7679140d-bd07-413c-9776-149d801d25e1" providerId="ADAL" clId="{9D08D40B-D6B9-42D3-B27A-E1D53062C6D0}" dt="2024-04-02T08:45:37.273" v="685" actId="1076"/>
          <ac:picMkLst>
            <pc:docMk/>
            <pc:sldMk cId="2281607561" sldId="258"/>
            <ac:picMk id="5" creationId="{622EA017-2AE3-79A2-A0B8-D5D63EB7AF69}"/>
          </ac:picMkLst>
        </pc:picChg>
        <pc:picChg chg="del">
          <ac:chgData name="Carmela Giglio" userId="7679140d-bd07-413c-9776-149d801d25e1" providerId="ADAL" clId="{9D08D40B-D6B9-42D3-B27A-E1D53062C6D0}" dt="2024-04-02T08:27:56.141" v="393" actId="478"/>
          <ac:picMkLst>
            <pc:docMk/>
            <pc:sldMk cId="2281607561" sldId="258"/>
            <ac:picMk id="12" creationId="{B95A3970-F1CA-7903-1394-CE2EA71880D8}"/>
          </ac:picMkLst>
        </pc:picChg>
        <pc:picChg chg="del">
          <ac:chgData name="Carmela Giglio" userId="7679140d-bd07-413c-9776-149d801d25e1" providerId="ADAL" clId="{9D08D40B-D6B9-42D3-B27A-E1D53062C6D0}" dt="2024-04-02T08:28:17.857" v="394" actId="478"/>
          <ac:picMkLst>
            <pc:docMk/>
            <pc:sldMk cId="2281607561" sldId="258"/>
            <ac:picMk id="14" creationId="{99CC3095-24DA-1CD7-0F01-B97FBD189279}"/>
          </ac:picMkLst>
        </pc:picChg>
      </pc:sldChg>
      <pc:sldChg chg="addSp delSp modSp mod">
        <pc:chgData name="Carmela Giglio" userId="7679140d-bd07-413c-9776-149d801d25e1" providerId="ADAL" clId="{9D08D40B-D6B9-42D3-B27A-E1D53062C6D0}" dt="2024-04-02T08:15:16.702" v="304" actId="11"/>
        <pc:sldMkLst>
          <pc:docMk/>
          <pc:sldMk cId="151327625" sldId="259"/>
        </pc:sldMkLst>
        <pc:spChg chg="mod">
          <ac:chgData name="Carmela Giglio" userId="7679140d-bd07-413c-9776-149d801d25e1" providerId="ADAL" clId="{9D08D40B-D6B9-42D3-B27A-E1D53062C6D0}" dt="2024-04-02T08:05:38.574" v="140" actId="20577"/>
          <ac:spMkLst>
            <pc:docMk/>
            <pc:sldMk cId="151327625" sldId="259"/>
            <ac:spMk id="2" creationId="{72994B8C-D513-9506-040A-538333E2333B}"/>
          </ac:spMkLst>
        </pc:spChg>
        <pc:spChg chg="mod">
          <ac:chgData name="Carmela Giglio" userId="7679140d-bd07-413c-9776-149d801d25e1" providerId="ADAL" clId="{9D08D40B-D6B9-42D3-B27A-E1D53062C6D0}" dt="2024-04-02T08:15:02.785" v="297" actId="1076"/>
          <ac:spMkLst>
            <pc:docMk/>
            <pc:sldMk cId="151327625" sldId="259"/>
            <ac:spMk id="4" creationId="{BDCE6C7E-36D5-1B0C-AE7F-7286A49B757A}"/>
          </ac:spMkLst>
        </pc:spChg>
        <pc:spChg chg="mod">
          <ac:chgData name="Carmela Giglio" userId="7679140d-bd07-413c-9776-149d801d25e1" providerId="ADAL" clId="{9D08D40B-D6B9-42D3-B27A-E1D53062C6D0}" dt="2024-04-02T08:15:16.702" v="304" actId="11"/>
          <ac:spMkLst>
            <pc:docMk/>
            <pc:sldMk cId="151327625" sldId="259"/>
            <ac:spMk id="8" creationId="{63CF45BA-8E8D-14A4-0CAA-19F7E6B7DDAB}"/>
          </ac:spMkLst>
        </pc:spChg>
        <pc:picChg chg="add mod">
          <ac:chgData name="Carmela Giglio" userId="7679140d-bd07-413c-9776-149d801d25e1" providerId="ADAL" clId="{9D08D40B-D6B9-42D3-B27A-E1D53062C6D0}" dt="2024-04-02T08:14:59.042" v="295" actId="1076"/>
          <ac:picMkLst>
            <pc:docMk/>
            <pc:sldMk cId="151327625" sldId="259"/>
            <ac:picMk id="5" creationId="{0369D9D7-C229-6F69-088C-E222A5B49397}"/>
          </ac:picMkLst>
        </pc:picChg>
        <pc:picChg chg="del">
          <ac:chgData name="Carmela Giglio" userId="7679140d-bd07-413c-9776-149d801d25e1" providerId="ADAL" clId="{9D08D40B-D6B9-42D3-B27A-E1D53062C6D0}" dt="2024-04-02T08:06:14.567" v="168" actId="478"/>
          <ac:picMkLst>
            <pc:docMk/>
            <pc:sldMk cId="151327625" sldId="259"/>
            <ac:picMk id="6" creationId="{C55330F8-EF05-E2BC-168F-6BC367613F72}"/>
          </ac:picMkLst>
        </pc:picChg>
      </pc:sldChg>
      <pc:sldChg chg="addSp delSp modSp mod">
        <pc:chgData name="Carmela Giglio" userId="7679140d-bd07-413c-9776-149d801d25e1" providerId="ADAL" clId="{9D08D40B-D6B9-42D3-B27A-E1D53062C6D0}" dt="2024-04-02T08:32:44.527" v="630" actId="1076"/>
        <pc:sldMkLst>
          <pc:docMk/>
          <pc:sldMk cId="3262701833" sldId="260"/>
        </pc:sldMkLst>
        <pc:spChg chg="mod">
          <ac:chgData name="Carmela Giglio" userId="7679140d-bd07-413c-9776-149d801d25e1" providerId="ADAL" clId="{9D08D40B-D6B9-42D3-B27A-E1D53062C6D0}" dt="2024-04-02T08:30:13.478" v="476" actId="20577"/>
          <ac:spMkLst>
            <pc:docMk/>
            <pc:sldMk cId="3262701833" sldId="260"/>
            <ac:spMk id="2" creationId="{72994B8C-D513-9506-040A-538333E2333B}"/>
          </ac:spMkLst>
        </pc:spChg>
        <pc:spChg chg="mod">
          <ac:chgData name="Carmela Giglio" userId="7679140d-bd07-413c-9776-149d801d25e1" providerId="ADAL" clId="{9D08D40B-D6B9-42D3-B27A-E1D53062C6D0}" dt="2024-04-02T08:32:41.599" v="628" actId="1076"/>
          <ac:spMkLst>
            <pc:docMk/>
            <pc:sldMk cId="3262701833" sldId="260"/>
            <ac:spMk id="4" creationId="{BDCE6C7E-36D5-1B0C-AE7F-7286A49B757A}"/>
          </ac:spMkLst>
        </pc:spChg>
        <pc:spChg chg="mod">
          <ac:chgData name="Carmela Giglio" userId="7679140d-bd07-413c-9776-149d801d25e1" providerId="ADAL" clId="{9D08D40B-D6B9-42D3-B27A-E1D53062C6D0}" dt="2024-04-02T08:32:36.338" v="626" actId="1076"/>
          <ac:spMkLst>
            <pc:docMk/>
            <pc:sldMk cId="3262701833" sldId="260"/>
            <ac:spMk id="8" creationId="{63CF45BA-8E8D-14A4-0CAA-19F7E6B7DDAB}"/>
          </ac:spMkLst>
        </pc:spChg>
        <pc:picChg chg="del">
          <ac:chgData name="Carmela Giglio" userId="7679140d-bd07-413c-9776-149d801d25e1" providerId="ADAL" clId="{9D08D40B-D6B9-42D3-B27A-E1D53062C6D0}" dt="2024-04-02T08:30:33.660" v="481" actId="478"/>
          <ac:picMkLst>
            <pc:docMk/>
            <pc:sldMk cId="3262701833" sldId="260"/>
            <ac:picMk id="5" creationId="{F9A51590-A501-EF47-9FA6-CB83D1386286}"/>
          </ac:picMkLst>
        </pc:picChg>
        <pc:picChg chg="add mod">
          <ac:chgData name="Carmela Giglio" userId="7679140d-bd07-413c-9776-149d801d25e1" providerId="ADAL" clId="{9D08D40B-D6B9-42D3-B27A-E1D53062C6D0}" dt="2024-04-02T08:32:44.527" v="630" actId="1076"/>
          <ac:picMkLst>
            <pc:docMk/>
            <pc:sldMk cId="3262701833" sldId="260"/>
            <ac:picMk id="6" creationId="{C9D320D9-20C6-0C78-BAC3-99E47FB9EE26}"/>
          </ac:picMkLst>
        </pc:picChg>
      </pc:sldChg>
      <pc:sldChg chg="del">
        <pc:chgData name="Carmela Giglio" userId="7679140d-bd07-413c-9776-149d801d25e1" providerId="ADAL" clId="{9D08D40B-D6B9-42D3-B27A-E1D53062C6D0}" dt="2024-04-02T08:29:59.768" v="438" actId="47"/>
        <pc:sldMkLst>
          <pc:docMk/>
          <pc:sldMk cId="749141202" sldId="261"/>
        </pc:sldMkLst>
      </pc:sldChg>
      <pc:sldChg chg="del">
        <pc:chgData name="Carmela Giglio" userId="7679140d-bd07-413c-9776-149d801d25e1" providerId="ADAL" clId="{9D08D40B-D6B9-42D3-B27A-E1D53062C6D0}" dt="2024-04-02T08:30:01.200" v="439" actId="47"/>
        <pc:sldMkLst>
          <pc:docMk/>
          <pc:sldMk cId="1992528194" sldId="262"/>
        </pc:sldMkLst>
      </pc:sldChg>
      <pc:sldChg chg="addSp delSp modSp add mod">
        <pc:chgData name="Carmela Giglio" userId="7679140d-bd07-413c-9776-149d801d25e1" providerId="ADAL" clId="{9D08D40B-D6B9-42D3-B27A-E1D53062C6D0}" dt="2024-04-02T08:46:25.233" v="694" actId="1076"/>
        <pc:sldMkLst>
          <pc:docMk/>
          <pc:sldMk cId="4126688352" sldId="263"/>
        </pc:sldMkLst>
        <pc:spChg chg="mod">
          <ac:chgData name="Carmela Giglio" userId="7679140d-bd07-413c-9776-149d801d25e1" providerId="ADAL" clId="{9D08D40B-D6B9-42D3-B27A-E1D53062C6D0}" dt="2024-04-02T08:26:28.626" v="348" actId="20577"/>
          <ac:spMkLst>
            <pc:docMk/>
            <pc:sldMk cId="4126688352" sldId="263"/>
            <ac:spMk id="4" creationId="{BDCE6C7E-36D5-1B0C-AE7F-7286A49B757A}"/>
          </ac:spMkLst>
        </pc:spChg>
        <pc:spChg chg="mod">
          <ac:chgData name="Carmela Giglio" userId="7679140d-bd07-413c-9776-149d801d25e1" providerId="ADAL" clId="{9D08D40B-D6B9-42D3-B27A-E1D53062C6D0}" dt="2024-04-02T08:46:25.233" v="694" actId="1076"/>
          <ac:spMkLst>
            <pc:docMk/>
            <pc:sldMk cId="4126688352" sldId="263"/>
            <ac:spMk id="8" creationId="{63CF45BA-8E8D-14A4-0CAA-19F7E6B7DDAB}"/>
          </ac:spMkLst>
        </pc:spChg>
        <pc:picChg chg="del">
          <ac:chgData name="Carmela Giglio" userId="7679140d-bd07-413c-9776-149d801d25e1" providerId="ADAL" clId="{9D08D40B-D6B9-42D3-B27A-E1D53062C6D0}" dt="2024-04-02T08:26:02.831" v="345" actId="478"/>
          <ac:picMkLst>
            <pc:docMk/>
            <pc:sldMk cId="4126688352" sldId="263"/>
            <ac:picMk id="5" creationId="{0369D9D7-C229-6F69-088C-E222A5B49397}"/>
          </ac:picMkLst>
        </pc:picChg>
        <pc:picChg chg="add mod">
          <ac:chgData name="Carmela Giglio" userId="7679140d-bd07-413c-9776-149d801d25e1" providerId="ADAL" clId="{9D08D40B-D6B9-42D3-B27A-E1D53062C6D0}" dt="2024-04-02T08:26:33.380" v="351" actId="1076"/>
          <ac:picMkLst>
            <pc:docMk/>
            <pc:sldMk cId="4126688352" sldId="263"/>
            <ac:picMk id="6" creationId="{84FAA37D-7C16-207D-870C-745533973AA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Immagine che contiene testo, schermata, calzature, persona&#10;&#10;Descrizione generata automaticamente">
            <a:extLst>
              <a:ext uri="{FF2B5EF4-FFF2-40B4-BE49-F238E27FC236}">
                <a16:creationId xmlns:a16="http://schemas.microsoft.com/office/drawing/2014/main" id="{5C23CC63-609D-5E64-1C9D-138533097A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D6324863-3E4B-8DC8-A43B-1A900BC0D4B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65" y="6264564"/>
            <a:ext cx="421969" cy="445155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636ADB0-4C52-E92A-B6FB-2AA85B3B6D4F}"/>
              </a:ext>
            </a:extLst>
          </p:cNvPr>
          <p:cNvSpPr txBox="1"/>
          <p:nvPr userDrawn="1"/>
        </p:nvSpPr>
        <p:spPr>
          <a:xfrm>
            <a:off x="3770325" y="6487141"/>
            <a:ext cx="465134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200" b="0" dirty="0">
                <a:solidFill>
                  <a:schemeClr val="bg1">
                    <a:alpha val="30000"/>
                  </a:schemeClr>
                </a:solidFill>
              </a:rPr>
              <a:t>© 2024 S. Lattes &amp; C. Editori </a:t>
            </a:r>
            <a:r>
              <a:rPr lang="it-IT" sz="1200" b="0" dirty="0" err="1">
                <a:solidFill>
                  <a:schemeClr val="bg1">
                    <a:alpha val="30000"/>
                  </a:schemeClr>
                </a:solidFill>
              </a:rPr>
              <a:t>SpA</a:t>
            </a:r>
            <a:r>
              <a:rPr lang="it-IT" sz="1200" b="0" dirty="0">
                <a:solidFill>
                  <a:schemeClr val="bg1">
                    <a:alpha val="30000"/>
                  </a:schemeClr>
                </a:solidFill>
              </a:rPr>
              <a:t> Torino – BRAIN Volume A</a:t>
            </a:r>
          </a:p>
        </p:txBody>
      </p:sp>
    </p:spTree>
    <p:extLst>
      <p:ext uri="{BB962C8B-B14F-4D97-AF65-F5344CB8AC3E}">
        <p14:creationId xmlns:p14="http://schemas.microsoft.com/office/powerpoint/2010/main" val="1382368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859A4D1-9493-FF58-AA7B-A59BA39D3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B03E120-5C32-FF33-A411-33698E063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66DA1A2-50E3-EB52-5582-09A2C7C5E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ED69A-107D-4E08-84A2-D2695F683DDB}" type="datetimeFigureOut">
              <a:rPr lang="it-IT" smtClean="0"/>
              <a:t>30/04/24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ECDBCCB-0DDB-7DBB-48F6-0FEFB6605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2E8987B-26D0-DF18-4AC9-B8B4C38B8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94983-B3C9-4E10-8AE6-F72F92097F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8343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5F41D954-F5E0-FE23-07E5-570C2246E8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FC1CFFA-4B3C-B200-E511-37106F2BC6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510C4FA-FC0F-5EB8-834E-759F471DC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ED69A-107D-4E08-84A2-D2695F683DDB}" type="datetimeFigureOut">
              <a:rPr lang="it-IT" smtClean="0"/>
              <a:t>30/04/24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EF89EA6-6FDE-B25C-AE6A-41FB1777B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8C085D8-2587-187D-6E44-94A73B2F9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94983-B3C9-4E10-8AE6-F72F92097F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5140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90EEB546-B72E-20D1-A59E-DD2652240D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65" y="6264564"/>
            <a:ext cx="421969" cy="445155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13CFEC10-170A-68E7-8F39-59C3FD89E538}"/>
              </a:ext>
            </a:extLst>
          </p:cNvPr>
          <p:cNvSpPr txBox="1"/>
          <p:nvPr userDrawn="1"/>
        </p:nvSpPr>
        <p:spPr>
          <a:xfrm>
            <a:off x="11355158" y="6443587"/>
            <a:ext cx="83684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fld id="{AACB66BD-FA81-48B7-856A-C7F31C02201D}" type="slidenum">
              <a:rPr lang="it-IT" sz="1400" b="1" smtClean="0">
                <a:effectLst/>
              </a:rPr>
              <a:pPr algn="ctr"/>
              <a:t>‹N›</a:t>
            </a:fld>
            <a:endParaRPr lang="it-IT" sz="1400" b="1" dirty="0">
              <a:effectLst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ACF5104-B57C-EFB0-F67B-0781CE37E062}"/>
              </a:ext>
            </a:extLst>
          </p:cNvPr>
          <p:cNvSpPr txBox="1"/>
          <p:nvPr userDrawn="1"/>
        </p:nvSpPr>
        <p:spPr>
          <a:xfrm>
            <a:off x="3770325" y="6487141"/>
            <a:ext cx="465134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200" b="0" dirty="0">
                <a:solidFill>
                  <a:schemeClr val="tx1">
                    <a:alpha val="30000"/>
                  </a:schemeClr>
                </a:solidFill>
              </a:rPr>
              <a:t>© 2024 S. Lattes &amp; C. Editori </a:t>
            </a:r>
            <a:r>
              <a:rPr lang="it-IT" sz="1200" b="0" dirty="0" err="1">
                <a:solidFill>
                  <a:schemeClr val="tx1">
                    <a:alpha val="30000"/>
                  </a:schemeClr>
                </a:solidFill>
              </a:rPr>
              <a:t>SpA</a:t>
            </a:r>
            <a:r>
              <a:rPr lang="it-IT" sz="1200" b="0" dirty="0">
                <a:solidFill>
                  <a:schemeClr val="tx1">
                    <a:alpha val="30000"/>
                  </a:schemeClr>
                </a:solidFill>
              </a:rPr>
              <a:t> Torino – BRAIN Volume A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7032DE8B-98C4-4E02-9513-724588A61DE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8921" y="652318"/>
            <a:ext cx="273079" cy="5553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706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E632524-D49F-569C-2298-F6B70C05C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A119C87-EAFA-F79B-0FEB-920ABECFAD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9474C76-17AC-DBCA-83A1-6D429DD5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ED69A-107D-4E08-84A2-D2695F683DDB}" type="datetimeFigureOut">
              <a:rPr lang="it-IT" smtClean="0"/>
              <a:t>30/04/24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3E29A87-2421-2F07-7CEB-F8FA7DD4F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E08DE06-E7C3-3CEE-D713-A5493E36B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94983-B3C9-4E10-8AE6-F72F92097F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0365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95016F6-CE66-4CF4-2B63-681104054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A5882F8-9554-BA8E-95C1-015761CC5A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D1A0B1A-06FD-490F-A791-644A6FD650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35F2950-9CF6-076E-D190-40C030CF2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ED69A-107D-4E08-84A2-D2695F683DDB}" type="datetimeFigureOut">
              <a:rPr lang="it-IT" smtClean="0"/>
              <a:t>30/04/24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47F1C11-1F6B-7B22-9CE4-8EC6B227E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729F17F-BA11-06A9-0755-74A083ED4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94983-B3C9-4E10-8AE6-F72F92097F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8088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1EC493-7409-7D4C-EE87-8D800D3E9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5471585-CE0A-303B-8E57-D50B05EC36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5AE60E0-2011-B992-F442-365A1B25AC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86A69B8-FE81-1C08-079A-BAA731A609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FB1827DD-F9AF-262B-9645-D77D5C6206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0C92D6C9-D664-AA6D-68EE-29AD77C45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ED69A-107D-4E08-84A2-D2695F683DDB}" type="datetimeFigureOut">
              <a:rPr lang="it-IT" smtClean="0"/>
              <a:t>30/04/24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FB8C7412-2995-78DE-713D-34285D510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F5D37E6-123A-59F0-1A04-0CB24C339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94983-B3C9-4E10-8AE6-F72F92097F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806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0B2AEF3-2088-E192-EE0A-107B08598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F102C51-091D-EDEA-5ABF-4A4AB28EE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ED69A-107D-4E08-84A2-D2695F683DDB}" type="datetimeFigureOut">
              <a:rPr lang="it-IT" smtClean="0"/>
              <a:t>30/04/24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BD557D2-651F-83B7-24AE-F5EE4EDD6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D4A310C-9FF4-D479-ED89-C97351E9C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94983-B3C9-4E10-8AE6-F72F92097F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611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B7CA25A5-19C9-CFCE-F498-2F24A0427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ED69A-107D-4E08-84A2-D2695F683DDB}" type="datetimeFigureOut">
              <a:rPr lang="it-IT" smtClean="0"/>
              <a:t>30/04/24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1AE18EC-FD14-F371-4259-EDCBF6EEF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F879AF1-F9AF-924A-043D-200EEA505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94983-B3C9-4E10-8AE6-F72F92097F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5879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1574B64-2931-F40E-6D59-3517C1F3D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BFF349A-6E5D-0F51-7298-9702FCF590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F6A55AF-A24C-6853-7EBD-EC67B59539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E9470D5-6CBF-7868-AD8E-F296EB915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ED69A-107D-4E08-84A2-D2695F683DDB}" type="datetimeFigureOut">
              <a:rPr lang="it-IT" smtClean="0"/>
              <a:t>30/04/24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1FD779B-B27A-16D3-6CC7-1F1CD4BB6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0A61FD6-3A23-F11A-AFCE-2C75FF80B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94983-B3C9-4E10-8AE6-F72F92097F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9984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9A910B3-B184-BE4E-5044-54C1CEBD8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75E40485-38B3-FB40-90E5-C795BDE49C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F9D05EE-B401-3F8A-8277-6504921285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C09B5F0-ED26-DA61-041F-5E42CCFD6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ED69A-107D-4E08-84A2-D2695F683DDB}" type="datetimeFigureOut">
              <a:rPr lang="it-IT" smtClean="0"/>
              <a:t>30/04/24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E0966EE-AD21-1225-BE16-1F8F9139D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738BA9B-5F26-9C41-7F37-C3B8E7ADF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94983-B3C9-4E10-8AE6-F72F92097F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6288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68496057-E337-9B8A-CF9C-FDB814436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1032BAC-1CD6-40B3-FC8D-1A46764AC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38AB969-B961-0A67-0784-8558C93E4B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36ED69A-107D-4E08-84A2-D2695F683DDB}" type="datetimeFigureOut">
              <a:rPr lang="it-IT" smtClean="0"/>
              <a:t>30/04/24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AF7ECC7-1104-B087-DCFD-EB5179E8F4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B00D9AB-B33A-DA6A-0241-5E3041E4B6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694983-B3C9-4E10-8AE6-F72F92097F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874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4806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2994B8C-D513-9506-040A-538333E2333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13913" y="399403"/>
            <a:ext cx="10515600" cy="1325563"/>
          </a:xfrm>
        </p:spPr>
        <p:txBody>
          <a:bodyPr>
            <a:normAutofit/>
          </a:bodyPr>
          <a:lstStyle/>
          <a:p>
            <a:r>
              <a:rPr lang="it-IT" sz="4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 cos’è la scienza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25B88BB-CDA6-E4CC-64C3-0D261142802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13912" y="1739381"/>
            <a:ext cx="7700745" cy="407701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it-IT" sz="1800" b="0" i="0" dirty="0">
                <a:solidFill>
                  <a:srgbClr val="0D0D0D"/>
                </a:solidFill>
                <a:effectLst/>
              </a:rPr>
              <a:t>La </a:t>
            </a:r>
            <a:r>
              <a:rPr lang="it-IT" sz="1800" b="1" i="0" dirty="0">
                <a:solidFill>
                  <a:srgbClr val="0D0D0D"/>
                </a:solidFill>
                <a:effectLst/>
              </a:rPr>
              <a:t>scienza</a:t>
            </a:r>
            <a:r>
              <a:rPr lang="it-IT" sz="1800" b="0" i="0" dirty="0">
                <a:solidFill>
                  <a:srgbClr val="0D0D0D"/>
                </a:solidFill>
                <a:effectLst/>
              </a:rPr>
              <a:t> è un insieme di conoscenze attraverso le quali cerchiamo </a:t>
            </a:r>
            <a:br>
              <a:rPr lang="it-IT" sz="1800" b="0" i="0" dirty="0">
                <a:solidFill>
                  <a:srgbClr val="0D0D0D"/>
                </a:solidFill>
                <a:effectLst/>
              </a:rPr>
            </a:br>
            <a:r>
              <a:rPr lang="it-IT" sz="1800" b="0" i="0" dirty="0">
                <a:solidFill>
                  <a:srgbClr val="0D0D0D"/>
                </a:solidFill>
                <a:effectLst/>
              </a:rPr>
              <a:t>di comprendere il mondo che ci circonda e che percepiamo attraverso </a:t>
            </a:r>
            <a:br>
              <a:rPr lang="it-IT" sz="1800" b="0" i="0" dirty="0">
                <a:solidFill>
                  <a:srgbClr val="0D0D0D"/>
                </a:solidFill>
                <a:effectLst/>
              </a:rPr>
            </a:br>
            <a:r>
              <a:rPr lang="it-IT" sz="1800" b="0" i="0" dirty="0">
                <a:solidFill>
                  <a:srgbClr val="0D0D0D"/>
                </a:solidFill>
                <a:effectLst/>
              </a:rPr>
              <a:t>i nostri sensi.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it-IT" sz="1800" b="0" i="0" dirty="0">
                <a:solidFill>
                  <a:srgbClr val="0D0D0D"/>
                </a:solidFill>
                <a:effectLst/>
              </a:rPr>
              <a:t>Lo studio della scienza si divide in diverse discipline.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it-IT" sz="1800" b="0" i="0" dirty="0">
                <a:solidFill>
                  <a:srgbClr val="0D0D0D"/>
                </a:solidFill>
                <a:effectLst/>
              </a:rPr>
              <a:t>La </a:t>
            </a:r>
            <a:r>
              <a:rPr lang="it-IT" sz="1800" b="1" i="0" dirty="0">
                <a:solidFill>
                  <a:srgbClr val="0D0D0D"/>
                </a:solidFill>
                <a:effectLst/>
              </a:rPr>
              <a:t>chimica</a:t>
            </a:r>
            <a:r>
              <a:rPr lang="it-IT" sz="1800" b="0" i="0" dirty="0">
                <a:solidFill>
                  <a:srgbClr val="0D0D0D"/>
                </a:solidFill>
                <a:effectLst/>
              </a:rPr>
              <a:t> si occupa di come atomi e molecole si legano tra loro dando origine a nuove sostanze.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it-IT" sz="1800" b="0" i="0" dirty="0">
                <a:solidFill>
                  <a:srgbClr val="0D0D0D"/>
                </a:solidFill>
                <a:effectLst/>
              </a:rPr>
              <a:t>La </a:t>
            </a:r>
            <a:r>
              <a:rPr lang="it-IT" sz="1800" b="1" i="0" dirty="0">
                <a:solidFill>
                  <a:srgbClr val="0D0D0D"/>
                </a:solidFill>
                <a:effectLst/>
              </a:rPr>
              <a:t>fisica</a:t>
            </a:r>
            <a:r>
              <a:rPr lang="it-IT" sz="1800" b="0" i="0" dirty="0">
                <a:solidFill>
                  <a:srgbClr val="0D0D0D"/>
                </a:solidFill>
                <a:effectLst/>
              </a:rPr>
              <a:t> studia i concetti di moto, forza, energia, calore, suono, luce...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it-IT" sz="1800" b="0" i="0" dirty="0">
                <a:solidFill>
                  <a:srgbClr val="0D0D0D"/>
                </a:solidFill>
                <a:effectLst/>
              </a:rPr>
              <a:t>La </a:t>
            </a:r>
            <a:r>
              <a:rPr lang="it-IT" sz="1800" b="1" i="0" dirty="0">
                <a:solidFill>
                  <a:srgbClr val="0D0D0D"/>
                </a:solidFill>
                <a:effectLst/>
              </a:rPr>
              <a:t>biologia</a:t>
            </a:r>
            <a:r>
              <a:rPr lang="it-IT" sz="1800" b="0" i="0" dirty="0">
                <a:solidFill>
                  <a:srgbClr val="0D0D0D"/>
                </a:solidFill>
                <a:effectLst/>
              </a:rPr>
              <a:t> studia gli esseri viventi.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it-IT" sz="1800" b="0" i="0" dirty="0">
                <a:solidFill>
                  <a:srgbClr val="0D0D0D"/>
                </a:solidFill>
                <a:effectLst/>
              </a:rPr>
              <a:t>Le scienze della Terra , ovvero </a:t>
            </a:r>
            <a:r>
              <a:rPr lang="it-IT" sz="1800" b="1" i="0" dirty="0">
                <a:solidFill>
                  <a:srgbClr val="0D0D0D"/>
                </a:solidFill>
                <a:effectLst/>
              </a:rPr>
              <a:t>geologia</a:t>
            </a:r>
            <a:r>
              <a:rPr lang="it-IT" sz="1800" b="0" i="0" dirty="0">
                <a:solidFill>
                  <a:srgbClr val="0D0D0D"/>
                </a:solidFill>
                <a:effectLst/>
              </a:rPr>
              <a:t>, </a:t>
            </a:r>
            <a:r>
              <a:rPr lang="it-IT" sz="1800" b="1" i="0" dirty="0">
                <a:solidFill>
                  <a:srgbClr val="0D0D0D"/>
                </a:solidFill>
                <a:effectLst/>
              </a:rPr>
              <a:t>meteorologia</a:t>
            </a:r>
            <a:r>
              <a:rPr lang="it-IT" sz="1800" b="0" i="0" dirty="0">
                <a:solidFill>
                  <a:srgbClr val="0D0D0D"/>
                </a:solidFill>
                <a:effectLst/>
              </a:rPr>
              <a:t> e </a:t>
            </a:r>
            <a:r>
              <a:rPr lang="it-IT" sz="1800" b="1" i="0" dirty="0">
                <a:solidFill>
                  <a:srgbClr val="0D0D0D"/>
                </a:solidFill>
                <a:effectLst/>
              </a:rPr>
              <a:t>oceanografia</a:t>
            </a:r>
            <a:r>
              <a:rPr lang="it-IT" sz="1800" b="0" i="0" dirty="0">
                <a:solidFill>
                  <a:srgbClr val="0D0D0D"/>
                </a:solidFill>
                <a:effectLst/>
              </a:rPr>
              <a:t>, studiano tutti gli aspetti del pianeta: le rocce, il suolo, il clima, le acque.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it-IT" sz="1800" b="0" i="0" dirty="0">
                <a:solidFill>
                  <a:srgbClr val="0D0D0D"/>
                </a:solidFill>
                <a:effectLst/>
              </a:rPr>
              <a:t>L’</a:t>
            </a:r>
            <a:r>
              <a:rPr lang="it-IT" sz="1800" b="1" i="0" dirty="0">
                <a:solidFill>
                  <a:srgbClr val="0D0D0D"/>
                </a:solidFill>
                <a:effectLst/>
              </a:rPr>
              <a:t>astronomia</a:t>
            </a:r>
            <a:r>
              <a:rPr lang="it-IT" sz="1800" b="0" i="0" dirty="0">
                <a:solidFill>
                  <a:srgbClr val="0D0D0D"/>
                </a:solidFill>
                <a:effectLst/>
              </a:rPr>
              <a:t> studia i corpi celesti: pianeti, stelle, galassie, comete…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it-IT" sz="1800" b="0" i="0" dirty="0">
                <a:solidFill>
                  <a:srgbClr val="0D0D0D"/>
                </a:solidFill>
                <a:effectLst/>
              </a:rPr>
              <a:t>Inoltre, non si deve dimenticare il fondamentale apporto della </a:t>
            </a:r>
            <a:r>
              <a:rPr lang="it-IT" sz="1800" b="1" i="0" dirty="0">
                <a:solidFill>
                  <a:srgbClr val="0D0D0D"/>
                </a:solidFill>
                <a:effectLst/>
              </a:rPr>
              <a:t>matematica</a:t>
            </a:r>
            <a:r>
              <a:rPr lang="it-IT" sz="1800" b="0" i="0" dirty="0">
                <a:solidFill>
                  <a:srgbClr val="0D0D0D"/>
                </a:solidFill>
                <a:effectLst/>
              </a:rPr>
              <a:t>, il linguaggio universale dei numeri.</a:t>
            </a:r>
          </a:p>
        </p:txBody>
      </p:sp>
      <p:pic>
        <p:nvPicPr>
          <p:cNvPr id="7" name="Immagine 6" descr="Immagine che contiene schermata&#10;&#10;Descrizione generata automaticamente">
            <a:extLst>
              <a:ext uri="{FF2B5EF4-FFF2-40B4-BE49-F238E27FC236}">
                <a16:creationId xmlns:a16="http://schemas.microsoft.com/office/drawing/2014/main" id="{4761B025-55E0-7205-881E-0BEA401883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1196" y="454025"/>
            <a:ext cx="2612377" cy="612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129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C3685E6E-5B10-B6F0-C8D3-0E2F813D3BCD}"/>
              </a:ext>
            </a:extLst>
          </p:cNvPr>
          <p:cNvSpPr txBox="1">
            <a:spLocks/>
          </p:cNvSpPr>
          <p:nvPr/>
        </p:nvSpPr>
        <p:spPr>
          <a:xfrm>
            <a:off x="713913" y="42024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 metodo scientifico sperimentale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AE069759-80F5-FA71-FE02-1B8C8B72ECA0}"/>
              </a:ext>
            </a:extLst>
          </p:cNvPr>
          <p:cNvSpPr txBox="1"/>
          <p:nvPr/>
        </p:nvSpPr>
        <p:spPr>
          <a:xfrm>
            <a:off x="713911" y="1731388"/>
            <a:ext cx="8299460" cy="39171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800"/>
              </a:spcAft>
            </a:pPr>
            <a:r>
              <a:rPr lang="it-IT" b="0" i="0" u="none" strike="noStrike" baseline="0" dirty="0"/>
              <a:t>La </a:t>
            </a:r>
            <a:r>
              <a:rPr lang="it-IT" b="1" i="0" u="none" strike="noStrike" baseline="0" dirty="0"/>
              <a:t>scienza moderna </a:t>
            </a:r>
            <a:r>
              <a:rPr lang="it-IT" b="0" i="0" u="none" strike="noStrike" baseline="0" dirty="0"/>
              <a:t>ha inizio con gli studi e le riflessioni di </a:t>
            </a:r>
            <a:r>
              <a:rPr lang="it-IT" b="1" i="0" u="none" strike="noStrike" baseline="0" dirty="0"/>
              <a:t>Galileo Galilei </a:t>
            </a:r>
            <a:r>
              <a:rPr lang="it-IT" b="0" i="0" u="none" strike="noStrike" baseline="0" dirty="0"/>
              <a:t>(1564-1642), che introduce il metodo scientifico sperimentale, basato sulle seguenti fasi.</a:t>
            </a:r>
          </a:p>
          <a:p>
            <a:pPr marL="342900" indent="-342900" algn="l">
              <a:spcAft>
                <a:spcPts val="800"/>
              </a:spcAft>
              <a:buFont typeface="+mj-lt"/>
              <a:buAutoNum type="arabicPeriod"/>
            </a:pPr>
            <a:r>
              <a:rPr lang="it-IT" b="1" u="none" strike="noStrike" baseline="0" dirty="0"/>
              <a:t>Osservazione di un fenomeno</a:t>
            </a:r>
            <a:r>
              <a:rPr lang="it-IT" b="0" i="0" u="none" strike="noStrike" baseline="0" dirty="0"/>
              <a:t>, chiedendosi quali possano esserne le cause.</a:t>
            </a:r>
          </a:p>
          <a:p>
            <a:pPr marL="342900" indent="-342900" algn="l">
              <a:spcAft>
                <a:spcPts val="800"/>
              </a:spcAft>
              <a:buFont typeface="+mj-lt"/>
              <a:buAutoNum type="arabicPeriod"/>
            </a:pPr>
            <a:r>
              <a:rPr lang="it-IT" b="1" i="0" u="none" strike="noStrike" baseline="0" dirty="0"/>
              <a:t>Formulazione di un’ipotesi </a:t>
            </a:r>
            <a:r>
              <a:rPr lang="it-IT" b="0" i="0" u="none" strike="noStrike" baseline="0" dirty="0"/>
              <a:t>attraverso una risposta alle domande che lo scienziato si è posto.</a:t>
            </a:r>
          </a:p>
          <a:p>
            <a:pPr marL="342900" indent="-342900" algn="l">
              <a:spcAft>
                <a:spcPts val="800"/>
              </a:spcAft>
              <a:buFont typeface="+mj-lt"/>
              <a:buAutoNum type="arabicPeriod"/>
            </a:pPr>
            <a:r>
              <a:rPr lang="it-IT" b="1" i="0" u="none" strike="noStrike" baseline="0" dirty="0"/>
              <a:t>Verifica sperimentale </a:t>
            </a:r>
            <a:r>
              <a:rPr lang="it-IT" b="0" i="0" u="none" strike="noStrike" baseline="0" dirty="0"/>
              <a:t>tramite la realizzazione di esperimenti per confermare o rifiutare l’ipotesi iniziale.</a:t>
            </a:r>
          </a:p>
          <a:p>
            <a:pPr marL="342900" indent="-342900" algn="l">
              <a:spcAft>
                <a:spcPts val="800"/>
              </a:spcAft>
              <a:buFont typeface="+mj-lt"/>
              <a:buAutoNum type="arabicPeriod"/>
            </a:pPr>
            <a:r>
              <a:rPr lang="it-IT" b="1" i="0" u="none" strike="noStrike" baseline="0" dirty="0"/>
              <a:t>Raccolta e rappresentazione dei dati</a:t>
            </a:r>
            <a:r>
              <a:rPr lang="it-IT" b="0" i="0" u="none" strike="noStrike" baseline="0" dirty="0"/>
              <a:t>: i risultati degli esperimenti si esprimono mediante numeri, ordinati in tabelle e grafici.</a:t>
            </a:r>
          </a:p>
          <a:p>
            <a:pPr marL="342900" indent="-342900" algn="l">
              <a:spcAft>
                <a:spcPts val="800"/>
              </a:spcAft>
              <a:buFont typeface="+mj-lt"/>
              <a:buAutoNum type="arabicPeriod"/>
            </a:pPr>
            <a:r>
              <a:rPr lang="it-IT" b="1" i="0" u="none" strike="noStrike" baseline="0" dirty="0"/>
              <a:t>Verifica dell’ipotesi</a:t>
            </a:r>
            <a:r>
              <a:rPr lang="it-IT" b="0" i="0" u="none" strike="noStrike" baseline="0" dirty="0"/>
              <a:t>: si traggono conclusioni e si cerca di capire se sono necessarie ulteriori informazioni per confermare l’ipotesi iniziale.</a:t>
            </a:r>
          </a:p>
          <a:p>
            <a:pPr marL="342900" indent="-342900" algn="l">
              <a:spcAft>
                <a:spcPts val="800"/>
              </a:spcAft>
              <a:buFont typeface="+mj-lt"/>
              <a:buAutoNum type="arabicPeriod"/>
            </a:pPr>
            <a:r>
              <a:rPr lang="it-IT" b="1" i="0" u="none" strike="noStrike" baseline="0" dirty="0"/>
              <a:t>Formulazione di una legge</a:t>
            </a:r>
            <a:r>
              <a:rPr lang="it-IT" b="0" i="0" u="none" strike="noStrike" baseline="0" dirty="0"/>
              <a:t>: se l’ipotesi è confermata, si può descrivere la procedura seguita e le conclusioni a cui si è arrivati tramite leggi scientifiche.</a:t>
            </a:r>
          </a:p>
        </p:txBody>
      </p:sp>
      <p:pic>
        <p:nvPicPr>
          <p:cNvPr id="11" name="Immagine 10" descr="Immagine che contiene testo, schermata, Carattere, design&#10;&#10;Descrizione generata automaticamente">
            <a:extLst>
              <a:ext uri="{FF2B5EF4-FFF2-40B4-BE49-F238E27FC236}">
                <a16:creationId xmlns:a16="http://schemas.microsoft.com/office/drawing/2014/main" id="{145DC74E-B878-FF48-53AA-7FFBFE2BBA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293" y="420249"/>
            <a:ext cx="1979220" cy="628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27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>
            <a:extLst>
              <a:ext uri="{FF2B5EF4-FFF2-40B4-BE49-F238E27FC236}">
                <a16:creationId xmlns:a16="http://schemas.microsoft.com/office/drawing/2014/main" id="{63CF45BA-8E8D-14A4-0CAA-19F7E6B7DDAB}"/>
              </a:ext>
            </a:extLst>
          </p:cNvPr>
          <p:cNvSpPr txBox="1"/>
          <p:nvPr/>
        </p:nvSpPr>
        <p:spPr>
          <a:xfrm>
            <a:off x="733591" y="1719480"/>
            <a:ext cx="6734009" cy="2881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800"/>
              </a:spcAft>
            </a:pPr>
            <a:r>
              <a:rPr lang="it-IT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Il processo di sperimentazione scientifica inizia comunemente con l’osservazione e la raccolta di informazioni. </a:t>
            </a:r>
          </a:p>
          <a:p>
            <a:pPr algn="l">
              <a:spcAft>
                <a:spcPts val="800"/>
              </a:spcAft>
            </a:pPr>
            <a:r>
              <a:rPr lang="it-IT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Questa prima fase di solito produce dati preliminari che possono essere sia qualitativi, descrivendo colori, odori o altre caratteristiche non numeriche, sia quantitativi, cioè esprimibili in numeri.</a:t>
            </a:r>
            <a:endParaRPr lang="it-IT" dirty="0">
              <a:solidFill>
                <a:srgbClr val="0D0D0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spcAft>
                <a:spcPts val="800"/>
              </a:spcAft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Misurare significa confrontare una grandezza con un’altra grandezza presa come unità di riferimento: l’unità di misura.</a:t>
            </a:r>
            <a:endParaRPr lang="it-IT" dirty="0">
              <a:solidFill>
                <a:srgbClr val="0D0D0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spcAft>
                <a:spcPts val="800"/>
              </a:spcAft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Le grandezze che entrano in gioco in un esperimento, cioè le proprietà che è possibile misurare, definiscono invece il campo delle variabili che possono essere misurate. </a:t>
            </a:r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9AB75C1F-CD16-91BD-19E8-7A2D9F96B6AA}"/>
              </a:ext>
            </a:extLst>
          </p:cNvPr>
          <p:cNvSpPr txBox="1">
            <a:spLocks/>
          </p:cNvSpPr>
          <p:nvPr/>
        </p:nvSpPr>
        <p:spPr>
          <a:xfrm>
            <a:off x="713913" y="42024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 metodo scientifico sperimentale</a:t>
            </a:r>
          </a:p>
        </p:txBody>
      </p:sp>
      <p:pic>
        <p:nvPicPr>
          <p:cNvPr id="9" name="Immagine 8" descr="Immagine che contiene persona, Viso umano, vestiti, Attrezzature mediche&#10;&#10;Descrizione generata automaticamente">
            <a:extLst>
              <a:ext uri="{FF2B5EF4-FFF2-40B4-BE49-F238E27FC236}">
                <a16:creationId xmlns:a16="http://schemas.microsoft.com/office/drawing/2014/main" id="{A81E3690-CC76-881D-816E-C6AA60E3E3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687" y="1682750"/>
            <a:ext cx="3581400" cy="349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688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>
            <a:extLst>
              <a:ext uri="{FF2B5EF4-FFF2-40B4-BE49-F238E27FC236}">
                <a16:creationId xmlns:a16="http://schemas.microsoft.com/office/drawing/2014/main" id="{63CF45BA-8E8D-14A4-0CAA-19F7E6B7DDAB}"/>
              </a:ext>
            </a:extLst>
          </p:cNvPr>
          <p:cNvSpPr txBox="1"/>
          <p:nvPr/>
        </p:nvSpPr>
        <p:spPr>
          <a:xfrm>
            <a:off x="733590" y="1624323"/>
            <a:ext cx="10515599" cy="932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800"/>
              </a:spcAft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Il</a:t>
            </a:r>
            <a:r>
              <a:rPr lang="it-IT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Sistema Internazionale (SI) comprende sette grandezze fondamentali, riportate in tabella.</a:t>
            </a:r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spcAft>
                <a:spcPts val="800"/>
              </a:spcAft>
            </a:pPr>
            <a:r>
              <a:rPr lang="it-IT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Le grandezze che sono legate alla quantità di materiale considerato sono dette estensive. </a:t>
            </a:r>
            <a:br>
              <a:rPr lang="it-IT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Le grandezze che non dipendono dalla quantità di materiale sono invece dette intensive.</a:t>
            </a: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13CD686B-CAB6-41D2-25F5-649E6904EC45}"/>
              </a:ext>
            </a:extLst>
          </p:cNvPr>
          <p:cNvSpPr txBox="1">
            <a:spLocks/>
          </p:cNvSpPr>
          <p:nvPr/>
        </p:nvSpPr>
        <p:spPr>
          <a:xfrm>
            <a:off x="720866" y="42024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 Sistema Internazionale</a:t>
            </a:r>
          </a:p>
        </p:txBody>
      </p:sp>
      <p:pic>
        <p:nvPicPr>
          <p:cNvPr id="10" name="Immagine 9" descr="Immagine che contiene testo, schermata, Carattere, numero&#10;&#10;Descrizione generata automaticamente">
            <a:extLst>
              <a:ext uri="{FF2B5EF4-FFF2-40B4-BE49-F238E27FC236}">
                <a16:creationId xmlns:a16="http://schemas.microsoft.com/office/drawing/2014/main" id="{7772B8AA-7D84-AE2D-39E6-E9317A8655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700" y="3357392"/>
            <a:ext cx="6832600" cy="269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607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19B03BBC-E39A-2637-5EF6-0A78317A1A11}"/>
              </a:ext>
            </a:extLst>
          </p:cNvPr>
          <p:cNvSpPr txBox="1">
            <a:spLocks/>
          </p:cNvSpPr>
          <p:nvPr/>
        </p:nvSpPr>
        <p:spPr>
          <a:xfrm>
            <a:off x="720866" y="42024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rappresentazione dei dati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4636CA90-DD8E-DCA6-BBA4-150CE8062971}"/>
              </a:ext>
            </a:extLst>
          </p:cNvPr>
          <p:cNvSpPr txBox="1"/>
          <p:nvPr/>
        </p:nvSpPr>
        <p:spPr>
          <a:xfrm>
            <a:off x="736000" y="1710593"/>
            <a:ext cx="10302114" cy="21646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800"/>
              </a:spcAft>
            </a:pPr>
            <a:r>
              <a:rPr lang="it-IT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Gli scienziati utilizzano i grafici per presentare i dati in una forma che permetta di raffigurarli visivamente, analizzare i risultati ottenuti e comunicare informazioni sugli esperimenti effettuati. </a:t>
            </a:r>
          </a:p>
          <a:p>
            <a:pPr algn="l">
              <a:spcAft>
                <a:spcPts val="800"/>
              </a:spcAft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Tra i grafici più comuni e utilizzati ci sono:</a:t>
            </a:r>
          </a:p>
          <a:p>
            <a:pPr marL="342900" indent="-342900" algn="l">
              <a:spcAft>
                <a:spcPts val="800"/>
              </a:spcAft>
              <a:buFont typeface="+mj-lt"/>
              <a:buAutoNum type="arabicPeriod"/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gli areogrammi o grafici a torta;</a:t>
            </a:r>
          </a:p>
          <a:p>
            <a:pPr marL="342900" indent="-342900" algn="l">
              <a:spcAft>
                <a:spcPts val="800"/>
              </a:spcAft>
              <a:buFont typeface="+mj-lt"/>
              <a:buAutoNum type="arabicPeriod"/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i grafici a barre o istogrammi;</a:t>
            </a:r>
          </a:p>
          <a:p>
            <a:pPr marL="342900" indent="-342900" algn="l">
              <a:spcAft>
                <a:spcPts val="800"/>
              </a:spcAft>
              <a:buFont typeface="+mj-lt"/>
              <a:buAutoNum type="arabicPeriod"/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i diagrammi cartesiani o grafici lineari. </a:t>
            </a:r>
          </a:p>
        </p:txBody>
      </p:sp>
      <p:pic>
        <p:nvPicPr>
          <p:cNvPr id="11" name="Immagine 10" descr="Immagine che contiene diagramma, schermata, cerchio&#10;&#10;Descrizione generata automaticamente">
            <a:extLst>
              <a:ext uri="{FF2B5EF4-FFF2-40B4-BE49-F238E27FC236}">
                <a16:creationId xmlns:a16="http://schemas.microsoft.com/office/drawing/2014/main" id="{085ABC90-A1AB-BC52-39F0-BA3BD33DCA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869" y="4134393"/>
            <a:ext cx="2997200" cy="2062480"/>
          </a:xfrm>
          <a:prstGeom prst="rect">
            <a:avLst/>
          </a:prstGeom>
        </p:spPr>
      </p:pic>
      <p:pic>
        <p:nvPicPr>
          <p:cNvPr id="13" name="Immagine 12" descr="Immagine che contiene testo, schermata, diagramma, Carattere&#10;&#10;Descrizione generata automaticamente">
            <a:extLst>
              <a:ext uri="{FF2B5EF4-FFF2-40B4-BE49-F238E27FC236}">
                <a16:creationId xmlns:a16="http://schemas.microsoft.com/office/drawing/2014/main" id="{BCF4717A-4690-5A09-34A9-D6AAF4F076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970" y="3471032"/>
            <a:ext cx="3129280" cy="2966720"/>
          </a:xfrm>
          <a:prstGeom prst="rect">
            <a:avLst/>
          </a:prstGeom>
        </p:spPr>
      </p:pic>
      <p:pic>
        <p:nvPicPr>
          <p:cNvPr id="15" name="Immagine 14" descr="Immagine che contiene testo, linea, numero, Diagramma&#10;&#10;Descrizione generata automaticamente">
            <a:extLst>
              <a:ext uri="{FF2B5EF4-FFF2-40B4-BE49-F238E27FC236}">
                <a16:creationId xmlns:a16="http://schemas.microsoft.com/office/drawing/2014/main" id="{B63C55E3-F4BB-2030-BD68-2403298A75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151" y="4012473"/>
            <a:ext cx="2966720" cy="230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70183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4E4A5686105C24C93E087DC8D2EA4BF" ma:contentTypeVersion="16" ma:contentTypeDescription="Creare un nuovo documento." ma:contentTypeScope="" ma:versionID="ec79e41eb963ed8bdc4b75ae1f896121">
  <xsd:schema xmlns:xsd="http://www.w3.org/2001/XMLSchema" xmlns:xs="http://www.w3.org/2001/XMLSchema" xmlns:p="http://schemas.microsoft.com/office/2006/metadata/properties" xmlns:ns2="35c2c24c-2ee0-45bf-9df5-d537da82a09a" xmlns:ns3="f614e84e-e88f-409f-be0d-d1db6745cca1" targetNamespace="http://schemas.microsoft.com/office/2006/metadata/properties" ma:root="true" ma:fieldsID="6fdb901d721ef75399dc6c72ab288df4" ns2:_="" ns3:_="">
    <xsd:import namespace="35c2c24c-2ee0-45bf-9df5-d537da82a09a"/>
    <xsd:import namespace="f614e84e-e88f-409f-be0d-d1db6745cca1"/>
    <xsd:element name="properties">
      <xsd:complexType>
        <xsd:sequence>
          <xsd:element name="documentManagement">
            <xsd:complexType>
              <xsd:all>
                <xsd:element ref="ns2:recuperifatti" minOccurs="0"/>
                <xsd:element ref="ns2:RECUPERI" minOccurs="0"/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INCONDIVISIONECONVISUALGRAFIK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c2c24c-2ee0-45bf-9df5-d537da82a09a" elementFormDefault="qualified">
    <xsd:import namespace="http://schemas.microsoft.com/office/2006/documentManagement/types"/>
    <xsd:import namespace="http://schemas.microsoft.com/office/infopath/2007/PartnerControls"/>
    <xsd:element name="recuperifatti" ma:index="8" nillable="true" ma:displayName="recuperi fatti" ma:default="0" ma:format="Dropdown" ma:internalName="recuperifatti">
      <xsd:simpleType>
        <xsd:restriction base="dms:Boolean"/>
      </xsd:simpleType>
    </xsd:element>
    <xsd:element name="RECUPERI" ma:index="9" nillable="true" ma:displayName="RECUPERI" ma:default="1" ma:format="Dropdown" ma:internalName="RECUPERI">
      <xsd:simpleType>
        <xsd:restriction base="dms:Boolean"/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Tag immagine" ma:readOnly="false" ma:fieldId="{5cf76f15-5ced-4ddc-b409-7134ff3c332f}" ma:taxonomyMulti="true" ma:sspId="8514bab6-9616-4a41-b0f9-118f869ce39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INCONDIVISIONECONVISUALGRAFIKA" ma:index="22" nillable="true" ma:displayName="IN CONDIVISIONE CON VISUALGRAFIKA" ma:format="Dropdown" ma:internalName="INCONDIVISIONECONVISUALGRAFIKA">
      <xsd:simpleType>
        <xsd:restriction base="dms:Text">
          <xsd:maxLength value="255"/>
        </xsd:restriction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14e84e-e88f-409f-be0d-d1db6745cca1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d7896c3d-9c9f-4c24-9e20-9a44f27d6401}" ma:internalName="TaxCatchAll" ma:showField="CatchAllData" ma:web="f614e84e-e88f-409f-be0d-d1db6745cca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CUPERI xmlns="35c2c24c-2ee0-45bf-9df5-d537da82a09a">true</RECUPERI>
    <lcf76f155ced4ddcb4097134ff3c332f xmlns="35c2c24c-2ee0-45bf-9df5-d537da82a09a">
      <Terms xmlns="http://schemas.microsoft.com/office/infopath/2007/PartnerControls"/>
    </lcf76f155ced4ddcb4097134ff3c332f>
    <TaxCatchAll xmlns="f614e84e-e88f-409f-be0d-d1db6745cca1" xsi:nil="true"/>
    <recuperifatti xmlns="35c2c24c-2ee0-45bf-9df5-d537da82a09a">false</recuperifatti>
    <INCONDIVISIONECONVISUALGRAFIKA xmlns="35c2c24c-2ee0-45bf-9df5-d537da82a09a" xsi:nil="true"/>
  </documentManagement>
</p:properties>
</file>

<file path=customXml/itemProps1.xml><?xml version="1.0" encoding="utf-8"?>
<ds:datastoreItem xmlns:ds="http://schemas.openxmlformats.org/officeDocument/2006/customXml" ds:itemID="{CC4534AF-F42B-4031-A1A9-7D25852C6DD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C503F44-28A2-45C7-884C-F035C0B8546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5c2c24c-2ee0-45bf-9df5-d537da82a09a"/>
    <ds:schemaRef ds:uri="f614e84e-e88f-409f-be0d-d1db6745cca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DD2F1AA-F3A6-42FE-98D5-0A81EA078A13}">
  <ds:schemaRefs>
    <ds:schemaRef ds:uri="http://schemas.microsoft.com/office/2006/metadata/properties"/>
    <ds:schemaRef ds:uri="http://schemas.microsoft.com/office/infopath/2007/PartnerControls"/>
    <ds:schemaRef ds:uri="35c2c24c-2ee0-45bf-9df5-d537da82a09a"/>
    <ds:schemaRef ds:uri="f614e84e-e88f-409f-be0d-d1db6745cca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502</Words>
  <Application>Microsoft Macintosh PowerPoint</Application>
  <PresentationFormat>Widescreen</PresentationFormat>
  <Paragraphs>31</Paragraphs>
  <Slides>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1" baseType="lpstr">
      <vt:lpstr>Aptos</vt:lpstr>
      <vt:lpstr>Aptos Display</vt:lpstr>
      <vt:lpstr>Arial</vt:lpstr>
      <vt:lpstr>Calibri</vt:lpstr>
      <vt:lpstr>Tema di Office</vt:lpstr>
      <vt:lpstr>Presentazione standard di PowerPoint</vt:lpstr>
      <vt:lpstr>Che cos’è la scienza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Struttura e rivestimento</dc:title>
  <dc:creator>Carmela Giglio</dc:creator>
  <cp:lastModifiedBy>Martina Beccherle</cp:lastModifiedBy>
  <cp:revision>12</cp:revision>
  <dcterms:created xsi:type="dcterms:W3CDTF">2024-03-15T11:47:05Z</dcterms:created>
  <dcterms:modified xsi:type="dcterms:W3CDTF">2024-04-30T07:40:47Z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0x01010024E4A5686105C24C93E087DC8D2EA4BF</vt:lpwstr>
  </property>
</Properties>
</file>