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6" r:id="rId6"/>
    <p:sldId id="261" r:id="rId7"/>
    <p:sldId id="273" r:id="rId8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32B83"/>
    <a:srgbClr val="938F8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C738EAC-6792-4C7E-9FB6-6D99DC64C322}" v="1" dt="2024-09-03T10:26:08.34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163" autoAdjust="0"/>
    <p:restoredTop sz="94660"/>
  </p:normalViewPr>
  <p:slideViewPr>
    <p:cSldViewPr snapToGrid="0">
      <p:cViewPr varScale="1">
        <p:scale>
          <a:sx n="124" d="100"/>
          <a:sy n="124" d="100"/>
        </p:scale>
        <p:origin x="760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microsoft.com/office/2016/11/relationships/changesInfo" Target="changesInfos/changesInfo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Relationship Id="rId14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tefano Querio" userId="b6156760-fcc4-4227-907a-4864250c618d" providerId="ADAL" clId="{90155EFE-0C92-4E31-ADA9-102CF88B3CB0}"/>
    <pc:docChg chg="undo redo custSel addSld delSld modSld">
      <pc:chgData name="Stefano Querio" userId="b6156760-fcc4-4227-907a-4864250c618d" providerId="ADAL" clId="{90155EFE-0C92-4E31-ADA9-102CF88B3CB0}" dt="2024-03-07T11:34:35.497" v="7388" actId="13926"/>
      <pc:docMkLst>
        <pc:docMk/>
      </pc:docMkLst>
      <pc:sldChg chg="modSp mod">
        <pc:chgData name="Stefano Querio" userId="b6156760-fcc4-4227-907a-4864250c618d" providerId="ADAL" clId="{90155EFE-0C92-4E31-ADA9-102CF88B3CB0}" dt="2024-03-07T08:45:16.066" v="166" actId="20577"/>
        <pc:sldMkLst>
          <pc:docMk/>
          <pc:sldMk cId="3236943315" sldId="261"/>
        </pc:sldMkLst>
        <pc:spChg chg="mod">
          <ac:chgData name="Stefano Querio" userId="b6156760-fcc4-4227-907a-4864250c618d" providerId="ADAL" clId="{90155EFE-0C92-4E31-ADA9-102CF88B3CB0}" dt="2024-03-07T08:45:16.066" v="166" actId="20577"/>
          <ac:spMkLst>
            <pc:docMk/>
            <pc:sldMk cId="3236943315" sldId="261"/>
            <ac:spMk id="4" creationId="{84E192A6-8A72-4432-4572-55FD223A7BAE}"/>
          </ac:spMkLst>
        </pc:spChg>
      </pc:sldChg>
      <pc:sldChg chg="modSp mod">
        <pc:chgData name="Stefano Querio" userId="b6156760-fcc4-4227-907a-4864250c618d" providerId="ADAL" clId="{90155EFE-0C92-4E31-ADA9-102CF88B3CB0}" dt="2024-03-07T11:33:46.257" v="7306" actId="13926"/>
        <pc:sldMkLst>
          <pc:docMk/>
          <pc:sldMk cId="4100356323" sldId="263"/>
        </pc:sldMkLst>
        <pc:spChg chg="mod">
          <ac:chgData name="Stefano Querio" userId="b6156760-fcc4-4227-907a-4864250c618d" providerId="ADAL" clId="{90155EFE-0C92-4E31-ADA9-102CF88B3CB0}" dt="2024-03-07T11:33:46.257" v="7306" actId="13926"/>
          <ac:spMkLst>
            <pc:docMk/>
            <pc:sldMk cId="4100356323" sldId="263"/>
            <ac:spMk id="4" creationId="{84E192A6-8A72-4432-4572-55FD223A7BAE}"/>
          </ac:spMkLst>
        </pc:spChg>
      </pc:sldChg>
      <pc:sldChg chg="modSp mod">
        <pc:chgData name="Stefano Querio" userId="b6156760-fcc4-4227-907a-4864250c618d" providerId="ADAL" clId="{90155EFE-0C92-4E31-ADA9-102CF88B3CB0}" dt="2024-03-07T11:31:44.470" v="7265" actId="113"/>
        <pc:sldMkLst>
          <pc:docMk/>
          <pc:sldMk cId="2380365726" sldId="264"/>
        </pc:sldMkLst>
        <pc:spChg chg="mod">
          <ac:chgData name="Stefano Querio" userId="b6156760-fcc4-4227-907a-4864250c618d" providerId="ADAL" clId="{90155EFE-0C92-4E31-ADA9-102CF88B3CB0}" dt="2024-03-07T11:31:44.470" v="7265" actId="113"/>
          <ac:spMkLst>
            <pc:docMk/>
            <pc:sldMk cId="2380365726" sldId="264"/>
            <ac:spMk id="4" creationId="{84E192A6-8A72-4432-4572-55FD223A7BAE}"/>
          </ac:spMkLst>
        </pc:spChg>
      </pc:sldChg>
      <pc:sldChg chg="modSp mod">
        <pc:chgData name="Stefano Querio" userId="b6156760-fcc4-4227-907a-4864250c618d" providerId="ADAL" clId="{90155EFE-0C92-4E31-ADA9-102CF88B3CB0}" dt="2024-03-07T08:27:35.770" v="15" actId="20577"/>
        <pc:sldMkLst>
          <pc:docMk/>
          <pc:sldMk cId="2263895390" sldId="265"/>
        </pc:sldMkLst>
        <pc:spChg chg="mod">
          <ac:chgData name="Stefano Querio" userId="b6156760-fcc4-4227-907a-4864250c618d" providerId="ADAL" clId="{90155EFE-0C92-4E31-ADA9-102CF88B3CB0}" dt="2024-03-07T08:27:35.770" v="15" actId="20577"/>
          <ac:spMkLst>
            <pc:docMk/>
            <pc:sldMk cId="2263895390" sldId="265"/>
            <ac:spMk id="4" creationId="{84E192A6-8A72-4432-4572-55FD223A7BAE}"/>
          </ac:spMkLst>
        </pc:spChg>
      </pc:sldChg>
      <pc:sldChg chg="delSp modSp del mod">
        <pc:chgData name="Stefano Querio" userId="b6156760-fcc4-4227-907a-4864250c618d" providerId="ADAL" clId="{90155EFE-0C92-4E31-ADA9-102CF88B3CB0}" dt="2024-03-07T08:45:22.957" v="167" actId="2696"/>
        <pc:sldMkLst>
          <pc:docMk/>
          <pc:sldMk cId="4230486" sldId="267"/>
        </pc:sldMkLst>
        <pc:spChg chg="del mod">
          <ac:chgData name="Stefano Querio" userId="b6156760-fcc4-4227-907a-4864250c618d" providerId="ADAL" clId="{90155EFE-0C92-4E31-ADA9-102CF88B3CB0}" dt="2024-03-07T08:44:36.332" v="157"/>
          <ac:spMkLst>
            <pc:docMk/>
            <pc:sldMk cId="4230486" sldId="267"/>
            <ac:spMk id="4" creationId="{84E192A6-8A72-4432-4572-55FD223A7BAE}"/>
          </ac:spMkLst>
        </pc:spChg>
      </pc:sldChg>
      <pc:sldChg chg="modSp mod">
        <pc:chgData name="Stefano Querio" userId="b6156760-fcc4-4227-907a-4864250c618d" providerId="ADAL" clId="{90155EFE-0C92-4E31-ADA9-102CF88B3CB0}" dt="2024-03-07T08:46:21.937" v="217" actId="13926"/>
        <pc:sldMkLst>
          <pc:docMk/>
          <pc:sldMk cId="3520362393" sldId="268"/>
        </pc:sldMkLst>
        <pc:spChg chg="mod">
          <ac:chgData name="Stefano Querio" userId="b6156760-fcc4-4227-907a-4864250c618d" providerId="ADAL" clId="{90155EFE-0C92-4E31-ADA9-102CF88B3CB0}" dt="2024-03-07T08:46:21.937" v="217" actId="13926"/>
          <ac:spMkLst>
            <pc:docMk/>
            <pc:sldMk cId="3520362393" sldId="268"/>
            <ac:spMk id="4" creationId="{84E192A6-8A72-4432-4572-55FD223A7BAE}"/>
          </ac:spMkLst>
        </pc:spChg>
      </pc:sldChg>
      <pc:sldChg chg="addSp modSp mod">
        <pc:chgData name="Stefano Querio" userId="b6156760-fcc4-4227-907a-4864250c618d" providerId="ADAL" clId="{90155EFE-0C92-4E31-ADA9-102CF88B3CB0}" dt="2024-03-07T11:34:11.350" v="7347" actId="13926"/>
        <pc:sldMkLst>
          <pc:docMk/>
          <pc:sldMk cId="3227352651" sldId="269"/>
        </pc:sldMkLst>
        <pc:spChg chg="add mod">
          <ac:chgData name="Stefano Querio" userId="b6156760-fcc4-4227-907a-4864250c618d" providerId="ADAL" clId="{90155EFE-0C92-4E31-ADA9-102CF88B3CB0}" dt="2024-03-07T11:27:08.230" v="7225" actId="571"/>
          <ac:spMkLst>
            <pc:docMk/>
            <pc:sldMk cId="3227352651" sldId="269"/>
            <ac:spMk id="2" creationId="{D301642E-ABF8-FA33-1C77-56D19033BB91}"/>
          </ac:spMkLst>
        </pc:spChg>
        <pc:spChg chg="mod">
          <ac:chgData name="Stefano Querio" userId="b6156760-fcc4-4227-907a-4864250c618d" providerId="ADAL" clId="{90155EFE-0C92-4E31-ADA9-102CF88B3CB0}" dt="2024-03-07T11:34:11.350" v="7347" actId="13926"/>
          <ac:spMkLst>
            <pc:docMk/>
            <pc:sldMk cId="3227352651" sldId="269"/>
            <ac:spMk id="4" creationId="{84E192A6-8A72-4432-4572-55FD223A7BAE}"/>
          </ac:spMkLst>
        </pc:spChg>
      </pc:sldChg>
      <pc:sldChg chg="modSp add mod">
        <pc:chgData name="Stefano Querio" userId="b6156760-fcc4-4227-907a-4864250c618d" providerId="ADAL" clId="{90155EFE-0C92-4E31-ADA9-102CF88B3CB0}" dt="2024-03-07T11:34:35.497" v="7388" actId="13926"/>
        <pc:sldMkLst>
          <pc:docMk/>
          <pc:sldMk cId="861361392" sldId="270"/>
        </pc:sldMkLst>
        <pc:spChg chg="mod">
          <ac:chgData name="Stefano Querio" userId="b6156760-fcc4-4227-907a-4864250c618d" providerId="ADAL" clId="{90155EFE-0C92-4E31-ADA9-102CF88B3CB0}" dt="2024-03-07T11:34:35.497" v="7388" actId="13926"/>
          <ac:spMkLst>
            <pc:docMk/>
            <pc:sldMk cId="861361392" sldId="270"/>
            <ac:spMk id="4" creationId="{84E192A6-8A72-4432-4572-55FD223A7BAE}"/>
          </ac:spMkLst>
        </pc:spChg>
      </pc:sldChg>
      <pc:sldChg chg="modSp add mod">
        <pc:chgData name="Stefano Querio" userId="b6156760-fcc4-4227-907a-4864250c618d" providerId="ADAL" clId="{90155EFE-0C92-4E31-ADA9-102CF88B3CB0}" dt="2024-03-07T11:29:42.146" v="7231" actId="114"/>
        <pc:sldMkLst>
          <pc:docMk/>
          <pc:sldMk cId="3437135007" sldId="271"/>
        </pc:sldMkLst>
        <pc:spChg chg="mod">
          <ac:chgData name="Stefano Querio" userId="b6156760-fcc4-4227-907a-4864250c618d" providerId="ADAL" clId="{90155EFE-0C92-4E31-ADA9-102CF88B3CB0}" dt="2024-03-07T11:29:42.146" v="7231" actId="114"/>
          <ac:spMkLst>
            <pc:docMk/>
            <pc:sldMk cId="3437135007" sldId="271"/>
            <ac:spMk id="4" creationId="{84E192A6-8A72-4432-4572-55FD223A7BAE}"/>
          </ac:spMkLst>
        </pc:spChg>
      </pc:sldChg>
      <pc:sldChg chg="modSp add mod">
        <pc:chgData name="Stefano Querio" userId="b6156760-fcc4-4227-907a-4864250c618d" providerId="ADAL" clId="{90155EFE-0C92-4E31-ADA9-102CF88B3CB0}" dt="2024-03-07T11:30:17.244" v="7232" actId="113"/>
        <pc:sldMkLst>
          <pc:docMk/>
          <pc:sldMk cId="1312498729" sldId="272"/>
        </pc:sldMkLst>
        <pc:spChg chg="mod">
          <ac:chgData name="Stefano Querio" userId="b6156760-fcc4-4227-907a-4864250c618d" providerId="ADAL" clId="{90155EFE-0C92-4E31-ADA9-102CF88B3CB0}" dt="2024-03-07T11:30:17.244" v="7232" actId="113"/>
          <ac:spMkLst>
            <pc:docMk/>
            <pc:sldMk cId="1312498729" sldId="272"/>
            <ac:spMk id="4" creationId="{84E192A6-8A72-4432-4572-55FD223A7BAE}"/>
          </ac:spMkLst>
        </pc:spChg>
      </pc:sldChg>
    </pc:docChg>
  </pc:docChgLst>
  <pc:docChgLst>
    <pc:chgData name="Elisa Favro" userId="8cb3ccf0-b992-4298-a911-387fdbec305a" providerId="ADAL" clId="{0C738EAC-6792-4C7E-9FB6-6D99DC64C322}"/>
    <pc:docChg chg="undo custSel delSld modSld">
      <pc:chgData name="Elisa Favro" userId="8cb3ccf0-b992-4298-a911-387fdbec305a" providerId="ADAL" clId="{0C738EAC-6792-4C7E-9FB6-6D99DC64C322}" dt="2024-09-04T09:33:54.397" v="1127" actId="20577"/>
      <pc:docMkLst>
        <pc:docMk/>
      </pc:docMkLst>
      <pc:sldChg chg="modSp mod">
        <pc:chgData name="Elisa Favro" userId="8cb3ccf0-b992-4298-a911-387fdbec305a" providerId="ADAL" clId="{0C738EAC-6792-4C7E-9FB6-6D99DC64C322}" dt="2024-09-03T08:02:43.280" v="51" actId="20577"/>
        <pc:sldMkLst>
          <pc:docMk/>
          <pc:sldMk cId="731486914" sldId="257"/>
        </pc:sldMkLst>
        <pc:spChg chg="mod">
          <ac:chgData name="Elisa Favro" userId="8cb3ccf0-b992-4298-a911-387fdbec305a" providerId="ADAL" clId="{0C738EAC-6792-4C7E-9FB6-6D99DC64C322}" dt="2024-09-03T08:00:16.567" v="17" actId="20577"/>
          <ac:spMkLst>
            <pc:docMk/>
            <pc:sldMk cId="731486914" sldId="257"/>
            <ac:spMk id="2" creationId="{29563352-A3AE-7331-A5C9-80E422B989E3}"/>
          </ac:spMkLst>
        </pc:spChg>
        <pc:spChg chg="mod">
          <ac:chgData name="Elisa Favro" userId="8cb3ccf0-b992-4298-a911-387fdbec305a" providerId="ADAL" clId="{0C738EAC-6792-4C7E-9FB6-6D99DC64C322}" dt="2024-09-03T08:00:08.747" v="1" actId="20577"/>
          <ac:spMkLst>
            <pc:docMk/>
            <pc:sldMk cId="731486914" sldId="257"/>
            <ac:spMk id="5" creationId="{2DA4367A-1169-7DAA-5F2D-469E2715D181}"/>
          </ac:spMkLst>
        </pc:spChg>
        <pc:spChg chg="mod">
          <ac:chgData name="Elisa Favro" userId="8cb3ccf0-b992-4298-a911-387fdbec305a" providerId="ADAL" clId="{0C738EAC-6792-4C7E-9FB6-6D99DC64C322}" dt="2024-09-03T08:02:22.031" v="49" actId="20577"/>
          <ac:spMkLst>
            <pc:docMk/>
            <pc:sldMk cId="731486914" sldId="257"/>
            <ac:spMk id="12" creationId="{04377B3E-7E34-96F5-BED3-7A0FD3F95084}"/>
          </ac:spMkLst>
        </pc:spChg>
        <pc:spChg chg="mod">
          <ac:chgData name="Elisa Favro" userId="8cb3ccf0-b992-4298-a911-387fdbec305a" providerId="ADAL" clId="{0C738EAC-6792-4C7E-9FB6-6D99DC64C322}" dt="2024-09-03T08:02:02.150" v="47" actId="20577"/>
          <ac:spMkLst>
            <pc:docMk/>
            <pc:sldMk cId="731486914" sldId="257"/>
            <ac:spMk id="13" creationId="{D0D2AE6A-E174-7F08-749F-819492618F50}"/>
          </ac:spMkLst>
        </pc:spChg>
        <pc:spChg chg="mod">
          <ac:chgData name="Elisa Favro" userId="8cb3ccf0-b992-4298-a911-387fdbec305a" providerId="ADAL" clId="{0C738EAC-6792-4C7E-9FB6-6D99DC64C322}" dt="2024-09-03T08:02:43.280" v="51" actId="20577"/>
          <ac:spMkLst>
            <pc:docMk/>
            <pc:sldMk cId="731486914" sldId="257"/>
            <ac:spMk id="14" creationId="{2DC7D003-5C25-346A-B8DE-0B7D342BEB7B}"/>
          </ac:spMkLst>
        </pc:spChg>
      </pc:sldChg>
      <pc:sldChg chg="delSp modSp mod">
        <pc:chgData name="Elisa Favro" userId="8cb3ccf0-b992-4298-a911-387fdbec305a" providerId="ADAL" clId="{0C738EAC-6792-4C7E-9FB6-6D99DC64C322}" dt="2024-09-03T13:51:44.200" v="306" actId="20577"/>
        <pc:sldMkLst>
          <pc:docMk/>
          <pc:sldMk cId="3629992306" sldId="258"/>
        </pc:sldMkLst>
        <pc:spChg chg="mod">
          <ac:chgData name="Elisa Favro" userId="8cb3ccf0-b992-4298-a911-387fdbec305a" providerId="ADAL" clId="{0C738EAC-6792-4C7E-9FB6-6D99DC64C322}" dt="2024-09-03T13:51:44.200" v="306" actId="20577"/>
          <ac:spMkLst>
            <pc:docMk/>
            <pc:sldMk cId="3629992306" sldId="258"/>
            <ac:spMk id="4" creationId="{84E192A6-8A72-4432-4572-55FD223A7BAE}"/>
          </ac:spMkLst>
        </pc:spChg>
        <pc:picChg chg="del">
          <ac:chgData name="Elisa Favro" userId="8cb3ccf0-b992-4298-a911-387fdbec305a" providerId="ADAL" clId="{0C738EAC-6792-4C7E-9FB6-6D99DC64C322}" dt="2024-09-03T08:03:21.406" v="52" actId="478"/>
          <ac:picMkLst>
            <pc:docMk/>
            <pc:sldMk cId="3629992306" sldId="258"/>
            <ac:picMk id="6" creationId="{E3529A3D-E2A0-7CC9-D318-4F7E2EE62E99}"/>
          </ac:picMkLst>
        </pc:picChg>
      </pc:sldChg>
      <pc:sldChg chg="delSp modSp mod">
        <pc:chgData name="Elisa Favro" userId="8cb3ccf0-b992-4298-a911-387fdbec305a" providerId="ADAL" clId="{0C738EAC-6792-4C7E-9FB6-6D99DC64C322}" dt="2024-09-03T15:22:32.067" v="476" actId="20577"/>
        <pc:sldMkLst>
          <pc:docMk/>
          <pc:sldMk cId="1072536779" sldId="259"/>
        </pc:sldMkLst>
        <pc:spChg chg="mod">
          <ac:chgData name="Elisa Favro" userId="8cb3ccf0-b992-4298-a911-387fdbec305a" providerId="ADAL" clId="{0C738EAC-6792-4C7E-9FB6-6D99DC64C322}" dt="2024-09-03T15:22:32.067" v="476" actId="20577"/>
          <ac:spMkLst>
            <pc:docMk/>
            <pc:sldMk cId="1072536779" sldId="259"/>
            <ac:spMk id="4" creationId="{84E192A6-8A72-4432-4572-55FD223A7BAE}"/>
          </ac:spMkLst>
        </pc:spChg>
        <pc:picChg chg="del">
          <ac:chgData name="Elisa Favro" userId="8cb3ccf0-b992-4298-a911-387fdbec305a" providerId="ADAL" clId="{0C738EAC-6792-4C7E-9FB6-6D99DC64C322}" dt="2024-09-03T10:21:48.838" v="222" actId="478"/>
          <ac:picMkLst>
            <pc:docMk/>
            <pc:sldMk cId="1072536779" sldId="259"/>
            <ac:picMk id="6" creationId="{FA8AE766-E08D-3A5C-4E4C-BC68D772CE31}"/>
          </ac:picMkLst>
        </pc:picChg>
      </pc:sldChg>
      <pc:sldChg chg="delSp modSp mod">
        <pc:chgData name="Elisa Favro" userId="8cb3ccf0-b992-4298-a911-387fdbec305a" providerId="ADAL" clId="{0C738EAC-6792-4C7E-9FB6-6D99DC64C322}" dt="2024-09-04T08:55:16.271" v="718" actId="114"/>
        <pc:sldMkLst>
          <pc:docMk/>
          <pc:sldMk cId="1801708037" sldId="260"/>
        </pc:sldMkLst>
        <pc:spChg chg="mod">
          <ac:chgData name="Elisa Favro" userId="8cb3ccf0-b992-4298-a911-387fdbec305a" providerId="ADAL" clId="{0C738EAC-6792-4C7E-9FB6-6D99DC64C322}" dt="2024-09-04T08:55:16.271" v="718" actId="114"/>
          <ac:spMkLst>
            <pc:docMk/>
            <pc:sldMk cId="1801708037" sldId="260"/>
            <ac:spMk id="4" creationId="{84E192A6-8A72-4432-4572-55FD223A7BAE}"/>
          </ac:spMkLst>
        </pc:spChg>
        <pc:picChg chg="del mod">
          <ac:chgData name="Elisa Favro" userId="8cb3ccf0-b992-4298-a911-387fdbec305a" providerId="ADAL" clId="{0C738EAC-6792-4C7E-9FB6-6D99DC64C322}" dt="2024-09-03T15:20:30.330" v="415" actId="478"/>
          <ac:picMkLst>
            <pc:docMk/>
            <pc:sldMk cId="1801708037" sldId="260"/>
            <ac:picMk id="6" creationId="{7A8B5541-EC20-E7B7-5332-03C10317A203}"/>
          </ac:picMkLst>
        </pc:picChg>
      </pc:sldChg>
      <pc:sldChg chg="delSp modSp mod">
        <pc:chgData name="Elisa Favro" userId="8cb3ccf0-b992-4298-a911-387fdbec305a" providerId="ADAL" clId="{0C738EAC-6792-4C7E-9FB6-6D99DC64C322}" dt="2024-09-04T09:12:11.958" v="977" actId="20577"/>
        <pc:sldMkLst>
          <pc:docMk/>
          <pc:sldMk cId="3236943315" sldId="261"/>
        </pc:sldMkLst>
        <pc:spChg chg="mod">
          <ac:chgData name="Elisa Favro" userId="8cb3ccf0-b992-4298-a911-387fdbec305a" providerId="ADAL" clId="{0C738EAC-6792-4C7E-9FB6-6D99DC64C322}" dt="2024-09-04T09:12:11.958" v="977" actId="20577"/>
          <ac:spMkLst>
            <pc:docMk/>
            <pc:sldMk cId="3236943315" sldId="261"/>
            <ac:spMk id="4" creationId="{84E192A6-8A72-4432-4572-55FD223A7BAE}"/>
          </ac:spMkLst>
        </pc:spChg>
        <pc:picChg chg="del">
          <ac:chgData name="Elisa Favro" userId="8cb3ccf0-b992-4298-a911-387fdbec305a" providerId="ADAL" clId="{0C738EAC-6792-4C7E-9FB6-6D99DC64C322}" dt="2024-09-04T08:19:23.808" v="661" actId="478"/>
          <ac:picMkLst>
            <pc:docMk/>
            <pc:sldMk cId="3236943315" sldId="261"/>
            <ac:picMk id="3" creationId="{1D628938-B419-3AC6-2C69-5DAD5D9417D0}"/>
          </ac:picMkLst>
        </pc:picChg>
      </pc:sldChg>
      <pc:sldChg chg="del">
        <pc:chgData name="Elisa Favro" userId="8cb3ccf0-b992-4298-a911-387fdbec305a" providerId="ADAL" clId="{0C738EAC-6792-4C7E-9FB6-6D99DC64C322}" dt="2024-09-03T15:33:59.965" v="640" actId="2696"/>
        <pc:sldMkLst>
          <pc:docMk/>
          <pc:sldMk cId="4100356323" sldId="263"/>
        </pc:sldMkLst>
      </pc:sldChg>
      <pc:sldChg chg="del">
        <pc:chgData name="Elisa Favro" userId="8cb3ccf0-b992-4298-a911-387fdbec305a" providerId="ADAL" clId="{0C738EAC-6792-4C7E-9FB6-6D99DC64C322}" dt="2024-09-03T15:33:59.965" v="640" actId="2696"/>
        <pc:sldMkLst>
          <pc:docMk/>
          <pc:sldMk cId="2380365726" sldId="264"/>
        </pc:sldMkLst>
      </pc:sldChg>
      <pc:sldChg chg="del">
        <pc:chgData name="Elisa Favro" userId="8cb3ccf0-b992-4298-a911-387fdbec305a" providerId="ADAL" clId="{0C738EAC-6792-4C7E-9FB6-6D99DC64C322}" dt="2024-09-03T15:20:21.358" v="411" actId="2696"/>
        <pc:sldMkLst>
          <pc:docMk/>
          <pc:sldMk cId="2263895390" sldId="265"/>
        </pc:sldMkLst>
      </pc:sldChg>
      <pc:sldChg chg="delSp modSp mod">
        <pc:chgData name="Elisa Favro" userId="8cb3ccf0-b992-4298-a911-387fdbec305a" providerId="ADAL" clId="{0C738EAC-6792-4C7E-9FB6-6D99DC64C322}" dt="2024-09-04T08:57:33.132" v="736" actId="20577"/>
        <pc:sldMkLst>
          <pc:docMk/>
          <pc:sldMk cId="3264774053" sldId="266"/>
        </pc:sldMkLst>
        <pc:spChg chg="mod">
          <ac:chgData name="Elisa Favro" userId="8cb3ccf0-b992-4298-a911-387fdbec305a" providerId="ADAL" clId="{0C738EAC-6792-4C7E-9FB6-6D99DC64C322}" dt="2024-09-04T08:57:33.132" v="736" actId="20577"/>
          <ac:spMkLst>
            <pc:docMk/>
            <pc:sldMk cId="3264774053" sldId="266"/>
            <ac:spMk id="4" creationId="{84E192A6-8A72-4432-4572-55FD223A7BAE}"/>
          </ac:spMkLst>
        </pc:spChg>
        <pc:picChg chg="del">
          <ac:chgData name="Elisa Favro" userId="8cb3ccf0-b992-4298-a911-387fdbec305a" providerId="ADAL" clId="{0C738EAC-6792-4C7E-9FB6-6D99DC64C322}" dt="2024-09-03T15:34:57.719" v="641" actId="478"/>
          <ac:picMkLst>
            <pc:docMk/>
            <pc:sldMk cId="3264774053" sldId="266"/>
            <ac:picMk id="6" creationId="{8453F7A8-CB45-7A01-85B6-F60711847495}"/>
          </ac:picMkLst>
        </pc:picChg>
      </pc:sldChg>
      <pc:sldChg chg="del">
        <pc:chgData name="Elisa Favro" userId="8cb3ccf0-b992-4298-a911-387fdbec305a" providerId="ADAL" clId="{0C738EAC-6792-4C7E-9FB6-6D99DC64C322}" dt="2024-09-03T15:33:59.965" v="640" actId="2696"/>
        <pc:sldMkLst>
          <pc:docMk/>
          <pc:sldMk cId="3520362393" sldId="268"/>
        </pc:sldMkLst>
      </pc:sldChg>
      <pc:sldChg chg="del">
        <pc:chgData name="Elisa Favro" userId="8cb3ccf0-b992-4298-a911-387fdbec305a" providerId="ADAL" clId="{0C738EAC-6792-4C7E-9FB6-6D99DC64C322}" dt="2024-09-03T15:33:59.965" v="640" actId="2696"/>
        <pc:sldMkLst>
          <pc:docMk/>
          <pc:sldMk cId="3227352651" sldId="269"/>
        </pc:sldMkLst>
      </pc:sldChg>
      <pc:sldChg chg="del">
        <pc:chgData name="Elisa Favro" userId="8cb3ccf0-b992-4298-a911-387fdbec305a" providerId="ADAL" clId="{0C738EAC-6792-4C7E-9FB6-6D99DC64C322}" dt="2024-09-03T15:33:59.965" v="640" actId="2696"/>
        <pc:sldMkLst>
          <pc:docMk/>
          <pc:sldMk cId="861361392" sldId="270"/>
        </pc:sldMkLst>
      </pc:sldChg>
      <pc:sldChg chg="del">
        <pc:chgData name="Elisa Favro" userId="8cb3ccf0-b992-4298-a911-387fdbec305a" providerId="ADAL" clId="{0C738EAC-6792-4C7E-9FB6-6D99DC64C322}" dt="2024-09-03T15:33:59.965" v="640" actId="2696"/>
        <pc:sldMkLst>
          <pc:docMk/>
          <pc:sldMk cId="3437135007" sldId="271"/>
        </pc:sldMkLst>
      </pc:sldChg>
      <pc:sldChg chg="del">
        <pc:chgData name="Elisa Favro" userId="8cb3ccf0-b992-4298-a911-387fdbec305a" providerId="ADAL" clId="{0C738EAC-6792-4C7E-9FB6-6D99DC64C322}" dt="2024-09-03T15:33:59.965" v="640" actId="2696"/>
        <pc:sldMkLst>
          <pc:docMk/>
          <pc:sldMk cId="1312498729" sldId="272"/>
        </pc:sldMkLst>
      </pc:sldChg>
      <pc:sldChg chg="delSp modSp mod">
        <pc:chgData name="Elisa Favro" userId="8cb3ccf0-b992-4298-a911-387fdbec305a" providerId="ADAL" clId="{0C738EAC-6792-4C7E-9FB6-6D99DC64C322}" dt="2024-09-04T09:33:54.397" v="1127" actId="20577"/>
        <pc:sldMkLst>
          <pc:docMk/>
          <pc:sldMk cId="2514314385" sldId="273"/>
        </pc:sldMkLst>
        <pc:spChg chg="mod">
          <ac:chgData name="Elisa Favro" userId="8cb3ccf0-b992-4298-a911-387fdbec305a" providerId="ADAL" clId="{0C738EAC-6792-4C7E-9FB6-6D99DC64C322}" dt="2024-09-04T09:33:54.397" v="1127" actId="20577"/>
          <ac:spMkLst>
            <pc:docMk/>
            <pc:sldMk cId="2514314385" sldId="273"/>
            <ac:spMk id="4" creationId="{84E192A6-8A72-4432-4572-55FD223A7BAE}"/>
          </ac:spMkLst>
        </pc:spChg>
        <pc:picChg chg="del">
          <ac:chgData name="Elisa Favro" userId="8cb3ccf0-b992-4298-a911-387fdbec305a" providerId="ADAL" clId="{0C738EAC-6792-4C7E-9FB6-6D99DC64C322}" dt="2024-09-04T09:17:16.827" v="978" actId="478"/>
          <ac:picMkLst>
            <pc:docMk/>
            <pc:sldMk cId="2514314385" sldId="273"/>
            <ac:picMk id="6" creationId="{431BDDD2-D40C-E35B-FD92-A5026B8C058A}"/>
          </ac:picMkLst>
        </pc:picChg>
      </pc:sldChg>
    </pc:docChg>
  </pc:docChgLst>
  <pc:docChgLst>
    <pc:chgData name="Stefano Querio" userId="b6156760-fcc4-4227-907a-4864250c618d" providerId="ADAL" clId="{10286A00-D399-48E4-B0E2-F6EC5C8D3248}"/>
    <pc:docChg chg="custSel delSld modSld">
      <pc:chgData name="Stefano Querio" userId="b6156760-fcc4-4227-907a-4864250c618d" providerId="ADAL" clId="{10286A00-D399-48E4-B0E2-F6EC5C8D3248}" dt="2023-02-20T09:17:30.124" v="262" actId="2696"/>
      <pc:docMkLst>
        <pc:docMk/>
      </pc:docMkLst>
      <pc:sldChg chg="modSp mod">
        <pc:chgData name="Stefano Querio" userId="b6156760-fcc4-4227-907a-4864250c618d" providerId="ADAL" clId="{10286A00-D399-48E4-B0E2-F6EC5C8D3248}" dt="2023-02-20T09:16:12.742" v="70" actId="20577"/>
        <pc:sldMkLst>
          <pc:docMk/>
          <pc:sldMk cId="731486914" sldId="257"/>
        </pc:sldMkLst>
        <pc:spChg chg="mod">
          <ac:chgData name="Stefano Querio" userId="b6156760-fcc4-4227-907a-4864250c618d" providerId="ADAL" clId="{10286A00-D399-48E4-B0E2-F6EC5C8D3248}" dt="2023-02-20T09:16:12.742" v="70" actId="20577"/>
          <ac:spMkLst>
            <pc:docMk/>
            <pc:sldMk cId="731486914" sldId="257"/>
            <ac:spMk id="4" creationId="{84E192A6-8A72-4432-4572-55FD223A7BAE}"/>
          </ac:spMkLst>
        </pc:spChg>
      </pc:sldChg>
      <pc:sldChg chg="modSp mod">
        <pc:chgData name="Stefano Querio" userId="b6156760-fcc4-4227-907a-4864250c618d" providerId="ADAL" clId="{10286A00-D399-48E4-B0E2-F6EC5C8D3248}" dt="2023-02-20T09:16:26.653" v="105" actId="20577"/>
        <pc:sldMkLst>
          <pc:docMk/>
          <pc:sldMk cId="3629992306" sldId="258"/>
        </pc:sldMkLst>
        <pc:spChg chg="mod">
          <ac:chgData name="Stefano Querio" userId="b6156760-fcc4-4227-907a-4864250c618d" providerId="ADAL" clId="{10286A00-D399-48E4-B0E2-F6EC5C8D3248}" dt="2023-02-20T09:16:26.653" v="105" actId="20577"/>
          <ac:spMkLst>
            <pc:docMk/>
            <pc:sldMk cId="3629992306" sldId="258"/>
            <ac:spMk id="4" creationId="{84E192A6-8A72-4432-4572-55FD223A7BAE}"/>
          </ac:spMkLst>
        </pc:spChg>
      </pc:sldChg>
      <pc:sldChg chg="modSp mod">
        <pc:chgData name="Stefano Querio" userId="b6156760-fcc4-4227-907a-4864250c618d" providerId="ADAL" clId="{10286A00-D399-48E4-B0E2-F6EC5C8D3248}" dt="2023-02-20T09:16:34.870" v="131" actId="20577"/>
        <pc:sldMkLst>
          <pc:docMk/>
          <pc:sldMk cId="1072536779" sldId="259"/>
        </pc:sldMkLst>
        <pc:spChg chg="mod">
          <ac:chgData name="Stefano Querio" userId="b6156760-fcc4-4227-907a-4864250c618d" providerId="ADAL" clId="{10286A00-D399-48E4-B0E2-F6EC5C8D3248}" dt="2023-02-20T09:16:34.870" v="131" actId="20577"/>
          <ac:spMkLst>
            <pc:docMk/>
            <pc:sldMk cId="1072536779" sldId="259"/>
            <ac:spMk id="4" creationId="{84E192A6-8A72-4432-4572-55FD223A7BAE}"/>
          </ac:spMkLst>
        </pc:spChg>
      </pc:sldChg>
      <pc:sldChg chg="modSp mod">
        <pc:chgData name="Stefano Querio" userId="b6156760-fcc4-4227-907a-4864250c618d" providerId="ADAL" clId="{10286A00-D399-48E4-B0E2-F6EC5C8D3248}" dt="2023-02-20T09:16:49.166" v="167" actId="20577"/>
        <pc:sldMkLst>
          <pc:docMk/>
          <pc:sldMk cId="1801708037" sldId="260"/>
        </pc:sldMkLst>
        <pc:spChg chg="mod">
          <ac:chgData name="Stefano Querio" userId="b6156760-fcc4-4227-907a-4864250c618d" providerId="ADAL" clId="{10286A00-D399-48E4-B0E2-F6EC5C8D3248}" dt="2023-02-20T09:16:49.166" v="167" actId="20577"/>
          <ac:spMkLst>
            <pc:docMk/>
            <pc:sldMk cId="1801708037" sldId="260"/>
            <ac:spMk id="4" creationId="{84E192A6-8A72-4432-4572-55FD223A7BAE}"/>
          </ac:spMkLst>
        </pc:spChg>
      </pc:sldChg>
      <pc:sldChg chg="modSp mod">
        <pc:chgData name="Stefano Querio" userId="b6156760-fcc4-4227-907a-4864250c618d" providerId="ADAL" clId="{10286A00-D399-48E4-B0E2-F6EC5C8D3248}" dt="2023-02-20T09:16:59.500" v="198" actId="20577"/>
        <pc:sldMkLst>
          <pc:docMk/>
          <pc:sldMk cId="3236943315" sldId="261"/>
        </pc:sldMkLst>
        <pc:spChg chg="mod">
          <ac:chgData name="Stefano Querio" userId="b6156760-fcc4-4227-907a-4864250c618d" providerId="ADAL" clId="{10286A00-D399-48E4-B0E2-F6EC5C8D3248}" dt="2023-02-20T09:16:59.500" v="198" actId="20577"/>
          <ac:spMkLst>
            <pc:docMk/>
            <pc:sldMk cId="3236943315" sldId="261"/>
            <ac:spMk id="4" creationId="{84E192A6-8A72-4432-4572-55FD223A7BAE}"/>
          </ac:spMkLst>
        </pc:spChg>
      </pc:sldChg>
      <pc:sldChg chg="modSp mod">
        <pc:chgData name="Stefano Querio" userId="b6156760-fcc4-4227-907a-4864250c618d" providerId="ADAL" clId="{10286A00-D399-48E4-B0E2-F6EC5C8D3248}" dt="2023-02-20T09:17:11.450" v="240" actId="20577"/>
        <pc:sldMkLst>
          <pc:docMk/>
          <pc:sldMk cId="4100356323" sldId="263"/>
        </pc:sldMkLst>
        <pc:spChg chg="mod">
          <ac:chgData name="Stefano Querio" userId="b6156760-fcc4-4227-907a-4864250c618d" providerId="ADAL" clId="{10286A00-D399-48E4-B0E2-F6EC5C8D3248}" dt="2023-02-20T09:17:11.450" v="240" actId="20577"/>
          <ac:spMkLst>
            <pc:docMk/>
            <pc:sldMk cId="4100356323" sldId="263"/>
            <ac:spMk id="4" creationId="{84E192A6-8A72-4432-4572-55FD223A7BAE}"/>
          </ac:spMkLst>
        </pc:spChg>
      </pc:sldChg>
      <pc:sldChg chg="modSp mod">
        <pc:chgData name="Stefano Querio" userId="b6156760-fcc4-4227-907a-4864250c618d" providerId="ADAL" clId="{10286A00-D399-48E4-B0E2-F6EC5C8D3248}" dt="2023-02-20T09:17:21.161" v="261" actId="20577"/>
        <pc:sldMkLst>
          <pc:docMk/>
          <pc:sldMk cId="2380365726" sldId="264"/>
        </pc:sldMkLst>
        <pc:spChg chg="mod">
          <ac:chgData name="Stefano Querio" userId="b6156760-fcc4-4227-907a-4864250c618d" providerId="ADAL" clId="{10286A00-D399-48E4-B0E2-F6EC5C8D3248}" dt="2023-02-20T09:17:21.161" v="261" actId="20577"/>
          <ac:spMkLst>
            <pc:docMk/>
            <pc:sldMk cId="2380365726" sldId="264"/>
            <ac:spMk id="4" creationId="{84E192A6-8A72-4432-4572-55FD223A7BAE}"/>
          </ac:spMkLst>
        </pc:spChg>
      </pc:sldChg>
      <pc:sldChg chg="del">
        <pc:chgData name="Stefano Querio" userId="b6156760-fcc4-4227-907a-4864250c618d" providerId="ADAL" clId="{10286A00-D399-48E4-B0E2-F6EC5C8D3248}" dt="2023-02-20T09:17:30.124" v="262" actId="2696"/>
        <pc:sldMkLst>
          <pc:docMk/>
          <pc:sldMk cId="2457509027" sldId="265"/>
        </pc:sldMkLst>
      </pc:sldChg>
      <pc:sldChg chg="del">
        <pc:chgData name="Stefano Querio" userId="b6156760-fcc4-4227-907a-4864250c618d" providerId="ADAL" clId="{10286A00-D399-48E4-B0E2-F6EC5C8D3248}" dt="2023-02-20T09:17:30.124" v="262" actId="2696"/>
        <pc:sldMkLst>
          <pc:docMk/>
          <pc:sldMk cId="1963955331" sldId="266"/>
        </pc:sldMkLst>
      </pc:sldChg>
    </pc:docChg>
  </pc:docChgLst>
  <pc:docChgLst>
    <pc:chgData name="Stefano Querio" userId="b6156760-fcc4-4227-907a-4864250c618d" providerId="ADAL" clId="{760CA9EC-7541-44DF-A519-AB0F7D422CF2}"/>
    <pc:docChg chg="undo redo custSel addSld modSld">
      <pc:chgData name="Stefano Querio" userId="b6156760-fcc4-4227-907a-4864250c618d" providerId="ADAL" clId="{760CA9EC-7541-44DF-A519-AB0F7D422CF2}" dt="2023-10-01T17:26:07.416" v="8882" actId="20577"/>
      <pc:docMkLst>
        <pc:docMk/>
      </pc:docMkLst>
      <pc:sldChg chg="modSp mod">
        <pc:chgData name="Stefano Querio" userId="b6156760-fcc4-4227-907a-4864250c618d" providerId="ADAL" clId="{760CA9EC-7541-44DF-A519-AB0F7D422CF2}" dt="2023-10-01T07:43:45.987" v="92" actId="113"/>
        <pc:sldMkLst>
          <pc:docMk/>
          <pc:sldMk cId="3629992306" sldId="258"/>
        </pc:sldMkLst>
        <pc:spChg chg="mod">
          <ac:chgData name="Stefano Querio" userId="b6156760-fcc4-4227-907a-4864250c618d" providerId="ADAL" clId="{760CA9EC-7541-44DF-A519-AB0F7D422CF2}" dt="2023-10-01T07:43:45.987" v="92" actId="113"/>
          <ac:spMkLst>
            <pc:docMk/>
            <pc:sldMk cId="3629992306" sldId="258"/>
            <ac:spMk id="4" creationId="{84E192A6-8A72-4432-4572-55FD223A7BAE}"/>
          </ac:spMkLst>
        </pc:spChg>
      </pc:sldChg>
      <pc:sldChg chg="modSp mod">
        <pc:chgData name="Stefano Querio" userId="b6156760-fcc4-4227-907a-4864250c618d" providerId="ADAL" clId="{760CA9EC-7541-44DF-A519-AB0F7D422CF2}" dt="2023-10-01T08:00:31.554" v="694" actId="13926"/>
        <pc:sldMkLst>
          <pc:docMk/>
          <pc:sldMk cId="1072536779" sldId="259"/>
        </pc:sldMkLst>
        <pc:spChg chg="mod">
          <ac:chgData name="Stefano Querio" userId="b6156760-fcc4-4227-907a-4864250c618d" providerId="ADAL" clId="{760CA9EC-7541-44DF-A519-AB0F7D422CF2}" dt="2023-10-01T08:00:31.554" v="694" actId="13926"/>
          <ac:spMkLst>
            <pc:docMk/>
            <pc:sldMk cId="1072536779" sldId="259"/>
            <ac:spMk id="4" creationId="{84E192A6-8A72-4432-4572-55FD223A7BAE}"/>
          </ac:spMkLst>
        </pc:spChg>
      </pc:sldChg>
      <pc:sldChg chg="modSp mod">
        <pc:chgData name="Stefano Querio" userId="b6156760-fcc4-4227-907a-4864250c618d" providerId="ADAL" clId="{760CA9EC-7541-44DF-A519-AB0F7D422CF2}" dt="2023-10-01T09:26:16.090" v="2515" actId="13926"/>
        <pc:sldMkLst>
          <pc:docMk/>
          <pc:sldMk cId="1801708037" sldId="260"/>
        </pc:sldMkLst>
        <pc:spChg chg="mod">
          <ac:chgData name="Stefano Querio" userId="b6156760-fcc4-4227-907a-4864250c618d" providerId="ADAL" clId="{760CA9EC-7541-44DF-A519-AB0F7D422CF2}" dt="2023-10-01T09:26:16.090" v="2515" actId="13926"/>
          <ac:spMkLst>
            <pc:docMk/>
            <pc:sldMk cId="1801708037" sldId="260"/>
            <ac:spMk id="4" creationId="{84E192A6-8A72-4432-4572-55FD223A7BAE}"/>
          </ac:spMkLst>
        </pc:spChg>
      </pc:sldChg>
      <pc:sldChg chg="modSp mod">
        <pc:chgData name="Stefano Querio" userId="b6156760-fcc4-4227-907a-4864250c618d" providerId="ADAL" clId="{760CA9EC-7541-44DF-A519-AB0F7D422CF2}" dt="2023-10-01T16:12:16.044" v="5295" actId="20577"/>
        <pc:sldMkLst>
          <pc:docMk/>
          <pc:sldMk cId="3236943315" sldId="261"/>
        </pc:sldMkLst>
        <pc:spChg chg="mod">
          <ac:chgData name="Stefano Querio" userId="b6156760-fcc4-4227-907a-4864250c618d" providerId="ADAL" clId="{760CA9EC-7541-44DF-A519-AB0F7D422CF2}" dt="2023-10-01T16:12:16.044" v="5295" actId="20577"/>
          <ac:spMkLst>
            <pc:docMk/>
            <pc:sldMk cId="3236943315" sldId="261"/>
            <ac:spMk id="4" creationId="{84E192A6-8A72-4432-4572-55FD223A7BAE}"/>
          </ac:spMkLst>
        </pc:spChg>
      </pc:sldChg>
      <pc:sldChg chg="modSp mod">
        <pc:chgData name="Stefano Querio" userId="b6156760-fcc4-4227-907a-4864250c618d" providerId="ADAL" clId="{760CA9EC-7541-44DF-A519-AB0F7D422CF2}" dt="2023-10-01T17:24:11.892" v="8686"/>
        <pc:sldMkLst>
          <pc:docMk/>
          <pc:sldMk cId="4100356323" sldId="263"/>
        </pc:sldMkLst>
        <pc:spChg chg="mod">
          <ac:chgData name="Stefano Querio" userId="b6156760-fcc4-4227-907a-4864250c618d" providerId="ADAL" clId="{760CA9EC-7541-44DF-A519-AB0F7D422CF2}" dt="2023-10-01T17:24:11.892" v="8686"/>
          <ac:spMkLst>
            <pc:docMk/>
            <pc:sldMk cId="4100356323" sldId="263"/>
            <ac:spMk id="4" creationId="{84E192A6-8A72-4432-4572-55FD223A7BAE}"/>
          </ac:spMkLst>
        </pc:spChg>
      </pc:sldChg>
      <pc:sldChg chg="modSp add mod">
        <pc:chgData name="Stefano Querio" userId="b6156760-fcc4-4227-907a-4864250c618d" providerId="ADAL" clId="{760CA9EC-7541-44DF-A519-AB0F7D422CF2}" dt="2023-10-01T07:58:44.202" v="544" actId="13926"/>
        <pc:sldMkLst>
          <pc:docMk/>
          <pc:sldMk cId="2263895390" sldId="265"/>
        </pc:sldMkLst>
        <pc:spChg chg="mod">
          <ac:chgData name="Stefano Querio" userId="b6156760-fcc4-4227-907a-4864250c618d" providerId="ADAL" clId="{760CA9EC-7541-44DF-A519-AB0F7D422CF2}" dt="2023-10-01T07:58:44.202" v="544" actId="13926"/>
          <ac:spMkLst>
            <pc:docMk/>
            <pc:sldMk cId="2263895390" sldId="265"/>
            <ac:spMk id="4" creationId="{84E192A6-8A72-4432-4572-55FD223A7BAE}"/>
          </ac:spMkLst>
        </pc:spChg>
      </pc:sldChg>
      <pc:sldChg chg="modSp add mod">
        <pc:chgData name="Stefano Querio" userId="b6156760-fcc4-4227-907a-4864250c618d" providerId="ADAL" clId="{760CA9EC-7541-44DF-A519-AB0F7D422CF2}" dt="2023-10-01T15:39:14.020" v="4200" actId="113"/>
        <pc:sldMkLst>
          <pc:docMk/>
          <pc:sldMk cId="3264774053" sldId="266"/>
        </pc:sldMkLst>
        <pc:spChg chg="mod">
          <ac:chgData name="Stefano Querio" userId="b6156760-fcc4-4227-907a-4864250c618d" providerId="ADAL" clId="{760CA9EC-7541-44DF-A519-AB0F7D422CF2}" dt="2023-10-01T15:39:14.020" v="4200" actId="113"/>
          <ac:spMkLst>
            <pc:docMk/>
            <pc:sldMk cId="3264774053" sldId="266"/>
            <ac:spMk id="4" creationId="{84E192A6-8A72-4432-4572-55FD223A7BAE}"/>
          </ac:spMkLst>
        </pc:spChg>
      </pc:sldChg>
      <pc:sldChg chg="modSp add mod">
        <pc:chgData name="Stefano Querio" userId="b6156760-fcc4-4227-907a-4864250c618d" providerId="ADAL" clId="{760CA9EC-7541-44DF-A519-AB0F7D422CF2}" dt="2023-10-01T16:32:25.977" v="7025" actId="20577"/>
        <pc:sldMkLst>
          <pc:docMk/>
          <pc:sldMk cId="4230486" sldId="267"/>
        </pc:sldMkLst>
        <pc:spChg chg="mod">
          <ac:chgData name="Stefano Querio" userId="b6156760-fcc4-4227-907a-4864250c618d" providerId="ADAL" clId="{760CA9EC-7541-44DF-A519-AB0F7D422CF2}" dt="2023-10-01T16:32:25.977" v="7025" actId="20577"/>
          <ac:spMkLst>
            <pc:docMk/>
            <pc:sldMk cId="4230486" sldId="267"/>
            <ac:spMk id="4" creationId="{84E192A6-8A72-4432-4572-55FD223A7BAE}"/>
          </ac:spMkLst>
        </pc:spChg>
      </pc:sldChg>
      <pc:sldChg chg="modSp add mod">
        <pc:chgData name="Stefano Querio" userId="b6156760-fcc4-4227-907a-4864250c618d" providerId="ADAL" clId="{760CA9EC-7541-44DF-A519-AB0F7D422CF2}" dt="2023-10-01T16:32:21.050" v="7024" actId="20577"/>
        <pc:sldMkLst>
          <pc:docMk/>
          <pc:sldMk cId="3520362393" sldId="268"/>
        </pc:sldMkLst>
        <pc:spChg chg="mod">
          <ac:chgData name="Stefano Querio" userId="b6156760-fcc4-4227-907a-4864250c618d" providerId="ADAL" clId="{760CA9EC-7541-44DF-A519-AB0F7D422CF2}" dt="2023-10-01T16:32:21.050" v="7024" actId="20577"/>
          <ac:spMkLst>
            <pc:docMk/>
            <pc:sldMk cId="3520362393" sldId="268"/>
            <ac:spMk id="4" creationId="{84E192A6-8A72-4432-4572-55FD223A7BAE}"/>
          </ac:spMkLst>
        </pc:spChg>
      </pc:sldChg>
      <pc:sldChg chg="modSp add mod">
        <pc:chgData name="Stefano Querio" userId="b6156760-fcc4-4227-907a-4864250c618d" providerId="ADAL" clId="{760CA9EC-7541-44DF-A519-AB0F7D422CF2}" dt="2023-10-01T17:26:07.416" v="8882" actId="20577"/>
        <pc:sldMkLst>
          <pc:docMk/>
          <pc:sldMk cId="3227352651" sldId="269"/>
        </pc:sldMkLst>
        <pc:spChg chg="mod">
          <ac:chgData name="Stefano Querio" userId="b6156760-fcc4-4227-907a-4864250c618d" providerId="ADAL" clId="{760CA9EC-7541-44DF-A519-AB0F7D422CF2}" dt="2023-10-01T17:26:07.416" v="8882" actId="20577"/>
          <ac:spMkLst>
            <pc:docMk/>
            <pc:sldMk cId="3227352651" sldId="269"/>
            <ac:spMk id="4" creationId="{84E192A6-8A72-4432-4572-55FD223A7BAE}"/>
          </ac:spMkLst>
        </pc:spChg>
      </pc:sldChg>
    </pc:docChg>
  </pc:docChgLst>
  <pc:docChgLst>
    <pc:chgData name="Stefano Querio" userId="b6156760-fcc4-4227-907a-4864250c618d" providerId="ADAL" clId="{27C8B87F-9F23-4623-AC5A-2FC942A7EEE0}"/>
    <pc:docChg chg="undo custSel addSld delSld modSld">
      <pc:chgData name="Stefano Querio" userId="b6156760-fcc4-4227-907a-4864250c618d" providerId="ADAL" clId="{27C8B87F-9F23-4623-AC5A-2FC942A7EEE0}" dt="2024-04-12T07:56:38.701" v="513" actId="20577"/>
      <pc:docMkLst>
        <pc:docMk/>
      </pc:docMkLst>
      <pc:sldChg chg="modSp mod">
        <pc:chgData name="Stefano Querio" userId="b6156760-fcc4-4227-907a-4864250c618d" providerId="ADAL" clId="{27C8B87F-9F23-4623-AC5A-2FC942A7EEE0}" dt="2024-04-12T07:52:31.812" v="469" actId="20577"/>
        <pc:sldMkLst>
          <pc:docMk/>
          <pc:sldMk cId="731486914" sldId="257"/>
        </pc:sldMkLst>
        <pc:spChg chg="mod">
          <ac:chgData name="Stefano Querio" userId="b6156760-fcc4-4227-907a-4864250c618d" providerId="ADAL" clId="{27C8B87F-9F23-4623-AC5A-2FC942A7EEE0}" dt="2024-04-12T07:52:31.812" v="469" actId="20577"/>
          <ac:spMkLst>
            <pc:docMk/>
            <pc:sldMk cId="731486914" sldId="257"/>
            <ac:spMk id="4" creationId="{84E192A6-8A72-4432-4572-55FD223A7BAE}"/>
          </ac:spMkLst>
        </pc:spChg>
      </pc:sldChg>
      <pc:sldChg chg="modSp mod">
        <pc:chgData name="Stefano Querio" userId="b6156760-fcc4-4227-907a-4864250c618d" providerId="ADAL" clId="{27C8B87F-9F23-4623-AC5A-2FC942A7EEE0}" dt="2024-04-11T12:51:08.716" v="380" actId="6549"/>
        <pc:sldMkLst>
          <pc:docMk/>
          <pc:sldMk cId="3629992306" sldId="258"/>
        </pc:sldMkLst>
        <pc:spChg chg="mod">
          <ac:chgData name="Stefano Querio" userId="b6156760-fcc4-4227-907a-4864250c618d" providerId="ADAL" clId="{27C8B87F-9F23-4623-AC5A-2FC942A7EEE0}" dt="2024-04-11T12:51:08.716" v="380" actId="6549"/>
          <ac:spMkLst>
            <pc:docMk/>
            <pc:sldMk cId="3629992306" sldId="258"/>
            <ac:spMk id="4" creationId="{84E192A6-8A72-4432-4572-55FD223A7BAE}"/>
          </ac:spMkLst>
        </pc:spChg>
      </pc:sldChg>
      <pc:sldChg chg="modSp mod">
        <pc:chgData name="Stefano Querio" userId="b6156760-fcc4-4227-907a-4864250c618d" providerId="ADAL" clId="{27C8B87F-9F23-4623-AC5A-2FC942A7EEE0}" dt="2024-04-11T12:50:31.731" v="354" actId="20577"/>
        <pc:sldMkLst>
          <pc:docMk/>
          <pc:sldMk cId="1072536779" sldId="259"/>
        </pc:sldMkLst>
        <pc:spChg chg="mod">
          <ac:chgData name="Stefano Querio" userId="b6156760-fcc4-4227-907a-4864250c618d" providerId="ADAL" clId="{27C8B87F-9F23-4623-AC5A-2FC942A7EEE0}" dt="2024-04-11T12:50:31.731" v="354" actId="20577"/>
          <ac:spMkLst>
            <pc:docMk/>
            <pc:sldMk cId="1072536779" sldId="259"/>
            <ac:spMk id="4" creationId="{84E192A6-8A72-4432-4572-55FD223A7BAE}"/>
          </ac:spMkLst>
        </pc:spChg>
      </pc:sldChg>
      <pc:sldChg chg="modSp mod">
        <pc:chgData name="Stefano Querio" userId="b6156760-fcc4-4227-907a-4864250c618d" providerId="ADAL" clId="{27C8B87F-9F23-4623-AC5A-2FC942A7EEE0}" dt="2024-04-11T12:51:45.845" v="416" actId="6549"/>
        <pc:sldMkLst>
          <pc:docMk/>
          <pc:sldMk cId="1801708037" sldId="260"/>
        </pc:sldMkLst>
        <pc:spChg chg="mod">
          <ac:chgData name="Stefano Querio" userId="b6156760-fcc4-4227-907a-4864250c618d" providerId="ADAL" clId="{27C8B87F-9F23-4623-AC5A-2FC942A7EEE0}" dt="2024-04-11T12:51:45.845" v="416" actId="6549"/>
          <ac:spMkLst>
            <pc:docMk/>
            <pc:sldMk cId="1801708037" sldId="260"/>
            <ac:spMk id="4" creationId="{84E192A6-8A72-4432-4572-55FD223A7BAE}"/>
          </ac:spMkLst>
        </pc:spChg>
      </pc:sldChg>
      <pc:sldChg chg="modSp mod">
        <pc:chgData name="Stefano Querio" userId="b6156760-fcc4-4227-907a-4864250c618d" providerId="ADAL" clId="{27C8B87F-9F23-4623-AC5A-2FC942A7EEE0}" dt="2024-04-12T07:56:15.644" v="488" actId="20577"/>
        <pc:sldMkLst>
          <pc:docMk/>
          <pc:sldMk cId="3236943315" sldId="261"/>
        </pc:sldMkLst>
        <pc:spChg chg="mod">
          <ac:chgData name="Stefano Querio" userId="b6156760-fcc4-4227-907a-4864250c618d" providerId="ADAL" clId="{27C8B87F-9F23-4623-AC5A-2FC942A7EEE0}" dt="2024-04-12T07:56:15.644" v="488" actId="20577"/>
          <ac:spMkLst>
            <pc:docMk/>
            <pc:sldMk cId="3236943315" sldId="261"/>
            <ac:spMk id="4" creationId="{84E192A6-8A72-4432-4572-55FD223A7BAE}"/>
          </ac:spMkLst>
        </pc:spChg>
      </pc:sldChg>
      <pc:sldChg chg="modSp mod">
        <pc:chgData name="Stefano Querio" userId="b6156760-fcc4-4227-907a-4864250c618d" providerId="ADAL" clId="{27C8B87F-9F23-4623-AC5A-2FC942A7EEE0}" dt="2024-04-11T12:43:53.328" v="183" actId="20577"/>
        <pc:sldMkLst>
          <pc:docMk/>
          <pc:sldMk cId="4100356323" sldId="263"/>
        </pc:sldMkLst>
        <pc:spChg chg="mod">
          <ac:chgData name="Stefano Querio" userId="b6156760-fcc4-4227-907a-4864250c618d" providerId="ADAL" clId="{27C8B87F-9F23-4623-AC5A-2FC942A7EEE0}" dt="2024-04-11T12:43:53.328" v="183" actId="20577"/>
          <ac:spMkLst>
            <pc:docMk/>
            <pc:sldMk cId="4100356323" sldId="263"/>
            <ac:spMk id="4" creationId="{84E192A6-8A72-4432-4572-55FD223A7BAE}"/>
          </ac:spMkLst>
        </pc:spChg>
      </pc:sldChg>
      <pc:sldChg chg="modSp mod">
        <pc:chgData name="Stefano Querio" userId="b6156760-fcc4-4227-907a-4864250c618d" providerId="ADAL" clId="{27C8B87F-9F23-4623-AC5A-2FC942A7EEE0}" dt="2024-04-11T12:46:12.361" v="302" actId="13926"/>
        <pc:sldMkLst>
          <pc:docMk/>
          <pc:sldMk cId="2380365726" sldId="264"/>
        </pc:sldMkLst>
        <pc:spChg chg="mod">
          <ac:chgData name="Stefano Querio" userId="b6156760-fcc4-4227-907a-4864250c618d" providerId="ADAL" clId="{27C8B87F-9F23-4623-AC5A-2FC942A7EEE0}" dt="2024-04-11T12:46:12.361" v="302" actId="13926"/>
          <ac:spMkLst>
            <pc:docMk/>
            <pc:sldMk cId="2380365726" sldId="264"/>
            <ac:spMk id="4" creationId="{84E192A6-8A72-4432-4572-55FD223A7BAE}"/>
          </ac:spMkLst>
        </pc:spChg>
      </pc:sldChg>
      <pc:sldChg chg="modSp mod">
        <pc:chgData name="Stefano Querio" userId="b6156760-fcc4-4227-907a-4864250c618d" providerId="ADAL" clId="{27C8B87F-9F23-4623-AC5A-2FC942A7EEE0}" dt="2024-04-11T12:48:04.500" v="307" actId="20577"/>
        <pc:sldMkLst>
          <pc:docMk/>
          <pc:sldMk cId="2263895390" sldId="265"/>
        </pc:sldMkLst>
        <pc:spChg chg="mod">
          <ac:chgData name="Stefano Querio" userId="b6156760-fcc4-4227-907a-4864250c618d" providerId="ADAL" clId="{27C8B87F-9F23-4623-AC5A-2FC942A7EEE0}" dt="2024-04-11T12:48:04.500" v="307" actId="20577"/>
          <ac:spMkLst>
            <pc:docMk/>
            <pc:sldMk cId="2263895390" sldId="265"/>
            <ac:spMk id="4" creationId="{84E192A6-8A72-4432-4572-55FD223A7BAE}"/>
          </ac:spMkLst>
        </pc:spChg>
      </pc:sldChg>
      <pc:sldChg chg="modSp mod">
        <pc:chgData name="Stefano Querio" userId="b6156760-fcc4-4227-907a-4864250c618d" providerId="ADAL" clId="{27C8B87F-9F23-4623-AC5A-2FC942A7EEE0}" dt="2024-04-11T12:52:36.849" v="446" actId="20577"/>
        <pc:sldMkLst>
          <pc:docMk/>
          <pc:sldMk cId="3264774053" sldId="266"/>
        </pc:sldMkLst>
        <pc:spChg chg="mod">
          <ac:chgData name="Stefano Querio" userId="b6156760-fcc4-4227-907a-4864250c618d" providerId="ADAL" clId="{27C8B87F-9F23-4623-AC5A-2FC942A7EEE0}" dt="2024-04-11T12:52:36.849" v="446" actId="20577"/>
          <ac:spMkLst>
            <pc:docMk/>
            <pc:sldMk cId="3264774053" sldId="266"/>
            <ac:spMk id="4" creationId="{84E192A6-8A72-4432-4572-55FD223A7BAE}"/>
          </ac:spMkLst>
        </pc:spChg>
      </pc:sldChg>
      <pc:sldChg chg="modSp mod">
        <pc:chgData name="Stefano Querio" userId="b6156760-fcc4-4227-907a-4864250c618d" providerId="ADAL" clId="{27C8B87F-9F23-4623-AC5A-2FC942A7EEE0}" dt="2024-04-11T12:41:44.382" v="167" actId="20577"/>
        <pc:sldMkLst>
          <pc:docMk/>
          <pc:sldMk cId="3520362393" sldId="268"/>
        </pc:sldMkLst>
        <pc:spChg chg="mod">
          <ac:chgData name="Stefano Querio" userId="b6156760-fcc4-4227-907a-4864250c618d" providerId="ADAL" clId="{27C8B87F-9F23-4623-AC5A-2FC942A7EEE0}" dt="2024-04-11T12:41:44.382" v="167" actId="20577"/>
          <ac:spMkLst>
            <pc:docMk/>
            <pc:sldMk cId="3520362393" sldId="268"/>
            <ac:spMk id="4" creationId="{84E192A6-8A72-4432-4572-55FD223A7BAE}"/>
          </ac:spMkLst>
        </pc:spChg>
      </pc:sldChg>
      <pc:sldChg chg="modSp mod">
        <pc:chgData name="Stefano Querio" userId="b6156760-fcc4-4227-907a-4864250c618d" providerId="ADAL" clId="{27C8B87F-9F23-4623-AC5A-2FC942A7EEE0}" dt="2024-04-11T12:28:09.298" v="24" actId="20577"/>
        <pc:sldMkLst>
          <pc:docMk/>
          <pc:sldMk cId="3227352651" sldId="269"/>
        </pc:sldMkLst>
        <pc:spChg chg="mod">
          <ac:chgData name="Stefano Querio" userId="b6156760-fcc4-4227-907a-4864250c618d" providerId="ADAL" clId="{27C8B87F-9F23-4623-AC5A-2FC942A7EEE0}" dt="2024-04-11T12:28:09.298" v="24" actId="20577"/>
          <ac:spMkLst>
            <pc:docMk/>
            <pc:sldMk cId="3227352651" sldId="269"/>
            <ac:spMk id="4" creationId="{84E192A6-8A72-4432-4572-55FD223A7BAE}"/>
          </ac:spMkLst>
        </pc:spChg>
      </pc:sldChg>
      <pc:sldChg chg="modSp mod">
        <pc:chgData name="Stefano Querio" userId="b6156760-fcc4-4227-907a-4864250c618d" providerId="ADAL" clId="{27C8B87F-9F23-4623-AC5A-2FC942A7EEE0}" dt="2024-04-11T12:28:22.437" v="27" actId="20577"/>
        <pc:sldMkLst>
          <pc:docMk/>
          <pc:sldMk cId="861361392" sldId="270"/>
        </pc:sldMkLst>
        <pc:spChg chg="mod">
          <ac:chgData name="Stefano Querio" userId="b6156760-fcc4-4227-907a-4864250c618d" providerId="ADAL" clId="{27C8B87F-9F23-4623-AC5A-2FC942A7EEE0}" dt="2024-04-11T12:28:22.437" v="27" actId="20577"/>
          <ac:spMkLst>
            <pc:docMk/>
            <pc:sldMk cId="861361392" sldId="270"/>
            <ac:spMk id="4" creationId="{84E192A6-8A72-4432-4572-55FD223A7BAE}"/>
          </ac:spMkLst>
        </pc:spChg>
      </pc:sldChg>
      <pc:sldChg chg="modSp mod">
        <pc:chgData name="Stefano Querio" userId="b6156760-fcc4-4227-907a-4864250c618d" providerId="ADAL" clId="{27C8B87F-9F23-4623-AC5A-2FC942A7EEE0}" dt="2024-04-11T12:45:25.804" v="223" actId="13926"/>
        <pc:sldMkLst>
          <pc:docMk/>
          <pc:sldMk cId="3437135007" sldId="271"/>
        </pc:sldMkLst>
        <pc:spChg chg="mod">
          <ac:chgData name="Stefano Querio" userId="b6156760-fcc4-4227-907a-4864250c618d" providerId="ADAL" clId="{27C8B87F-9F23-4623-AC5A-2FC942A7EEE0}" dt="2024-04-11T12:45:25.804" v="223" actId="13926"/>
          <ac:spMkLst>
            <pc:docMk/>
            <pc:sldMk cId="3437135007" sldId="271"/>
            <ac:spMk id="4" creationId="{84E192A6-8A72-4432-4572-55FD223A7BAE}"/>
          </ac:spMkLst>
        </pc:spChg>
      </pc:sldChg>
      <pc:sldChg chg="modSp mod">
        <pc:chgData name="Stefano Querio" userId="b6156760-fcc4-4227-907a-4864250c618d" providerId="ADAL" clId="{27C8B87F-9F23-4623-AC5A-2FC942A7EEE0}" dt="2024-04-11T12:45:50.281" v="261" actId="13926"/>
        <pc:sldMkLst>
          <pc:docMk/>
          <pc:sldMk cId="1312498729" sldId="272"/>
        </pc:sldMkLst>
        <pc:spChg chg="mod">
          <ac:chgData name="Stefano Querio" userId="b6156760-fcc4-4227-907a-4864250c618d" providerId="ADAL" clId="{27C8B87F-9F23-4623-AC5A-2FC942A7EEE0}" dt="2024-04-11T12:45:50.281" v="261" actId="13926"/>
          <ac:spMkLst>
            <pc:docMk/>
            <pc:sldMk cId="1312498729" sldId="272"/>
            <ac:spMk id="4" creationId="{84E192A6-8A72-4432-4572-55FD223A7BAE}"/>
          </ac:spMkLst>
        </pc:spChg>
      </pc:sldChg>
      <pc:sldChg chg="modSp add mod">
        <pc:chgData name="Stefano Querio" userId="b6156760-fcc4-4227-907a-4864250c618d" providerId="ADAL" clId="{27C8B87F-9F23-4623-AC5A-2FC942A7EEE0}" dt="2024-04-12T07:56:38.701" v="513" actId="20577"/>
        <pc:sldMkLst>
          <pc:docMk/>
          <pc:sldMk cId="2514314385" sldId="273"/>
        </pc:sldMkLst>
        <pc:spChg chg="mod">
          <ac:chgData name="Stefano Querio" userId="b6156760-fcc4-4227-907a-4864250c618d" providerId="ADAL" clId="{27C8B87F-9F23-4623-AC5A-2FC942A7EEE0}" dt="2024-04-12T07:56:38.701" v="513" actId="20577"/>
          <ac:spMkLst>
            <pc:docMk/>
            <pc:sldMk cId="2514314385" sldId="273"/>
            <ac:spMk id="4" creationId="{84E192A6-8A72-4432-4572-55FD223A7BAE}"/>
          </ac:spMkLst>
        </pc:spChg>
      </pc:sldChg>
      <pc:sldChg chg="add del">
        <pc:chgData name="Stefano Querio" userId="b6156760-fcc4-4227-907a-4864250c618d" providerId="ADAL" clId="{27C8B87F-9F23-4623-AC5A-2FC942A7EEE0}" dt="2024-04-11T12:40:28.363" v="124" actId="2890"/>
        <pc:sldMkLst>
          <pc:docMk/>
          <pc:sldMk cId="4217786380" sldId="273"/>
        </pc:sldMkLst>
      </pc:sldChg>
    </pc:docChg>
  </pc:docChgLst>
  <pc:docChgLst>
    <pc:chgData name="Stefano Querio" userId="b6156760-fcc4-4227-907a-4864250c618d" providerId="ADAL" clId="{122C977D-E00F-4A0A-B951-E9B9B5EF26B7}"/>
    <pc:docChg chg="custSel modSld">
      <pc:chgData name="Stefano Querio" userId="b6156760-fcc4-4227-907a-4864250c618d" providerId="ADAL" clId="{122C977D-E00F-4A0A-B951-E9B9B5EF26B7}" dt="2023-03-17T09:01:15.049" v="3232" actId="20577"/>
      <pc:docMkLst>
        <pc:docMk/>
      </pc:docMkLst>
      <pc:sldChg chg="modSp mod">
        <pc:chgData name="Stefano Querio" userId="b6156760-fcc4-4227-907a-4864250c618d" providerId="ADAL" clId="{122C977D-E00F-4A0A-B951-E9B9B5EF26B7}" dt="2023-03-17T08:29:35.086" v="1520" actId="20577"/>
        <pc:sldMkLst>
          <pc:docMk/>
          <pc:sldMk cId="3629992306" sldId="258"/>
        </pc:sldMkLst>
        <pc:spChg chg="mod">
          <ac:chgData name="Stefano Querio" userId="b6156760-fcc4-4227-907a-4864250c618d" providerId="ADAL" clId="{122C977D-E00F-4A0A-B951-E9B9B5EF26B7}" dt="2023-03-17T08:29:35.086" v="1520" actId="20577"/>
          <ac:spMkLst>
            <pc:docMk/>
            <pc:sldMk cId="3629992306" sldId="258"/>
            <ac:spMk id="4" creationId="{84E192A6-8A72-4432-4572-55FD223A7BAE}"/>
          </ac:spMkLst>
        </pc:spChg>
      </pc:sldChg>
      <pc:sldChg chg="modSp mod">
        <pc:chgData name="Stefano Querio" userId="b6156760-fcc4-4227-907a-4864250c618d" providerId="ADAL" clId="{122C977D-E00F-4A0A-B951-E9B9B5EF26B7}" dt="2023-03-17T09:00:56.652" v="3230" actId="20577"/>
        <pc:sldMkLst>
          <pc:docMk/>
          <pc:sldMk cId="1072536779" sldId="259"/>
        </pc:sldMkLst>
        <pc:spChg chg="mod">
          <ac:chgData name="Stefano Querio" userId="b6156760-fcc4-4227-907a-4864250c618d" providerId="ADAL" clId="{122C977D-E00F-4A0A-B951-E9B9B5EF26B7}" dt="2023-03-17T09:00:56.652" v="3230" actId="20577"/>
          <ac:spMkLst>
            <pc:docMk/>
            <pc:sldMk cId="1072536779" sldId="259"/>
            <ac:spMk id="4" creationId="{84E192A6-8A72-4432-4572-55FD223A7BAE}"/>
          </ac:spMkLst>
        </pc:spChg>
      </pc:sldChg>
      <pc:sldChg chg="modSp mod">
        <pc:chgData name="Stefano Querio" userId="b6156760-fcc4-4227-907a-4864250c618d" providerId="ADAL" clId="{122C977D-E00F-4A0A-B951-E9B9B5EF26B7}" dt="2023-03-17T09:01:15.049" v="3232" actId="20577"/>
        <pc:sldMkLst>
          <pc:docMk/>
          <pc:sldMk cId="1801708037" sldId="260"/>
        </pc:sldMkLst>
        <pc:spChg chg="mod">
          <ac:chgData name="Stefano Querio" userId="b6156760-fcc4-4227-907a-4864250c618d" providerId="ADAL" clId="{122C977D-E00F-4A0A-B951-E9B9B5EF26B7}" dt="2023-03-17T09:01:15.049" v="3232" actId="20577"/>
          <ac:spMkLst>
            <pc:docMk/>
            <pc:sldMk cId="1801708037" sldId="260"/>
            <ac:spMk id="4" creationId="{84E192A6-8A72-4432-4572-55FD223A7BAE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sellaDiTesto 6">
            <a:extLst>
              <a:ext uri="{FF2B5EF4-FFF2-40B4-BE49-F238E27FC236}">
                <a16:creationId xmlns:a16="http://schemas.microsoft.com/office/drawing/2014/main" id="{F30B9CF0-AB8C-E7E8-55D7-1985EC358181}"/>
              </a:ext>
            </a:extLst>
          </p:cNvPr>
          <p:cNvSpPr txBox="1"/>
          <p:nvPr userDrawn="1"/>
        </p:nvSpPr>
        <p:spPr>
          <a:xfrm rot="16200000">
            <a:off x="10498026" y="5368291"/>
            <a:ext cx="307194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200" dirty="0">
                <a:solidFill>
                  <a:schemeClr val="bg1">
                    <a:lumMod val="50000"/>
                    <a:alpha val="30000"/>
                  </a:schemeClr>
                </a:solidFill>
              </a:rPr>
              <a:t>© 2023 S. Lattes &amp; C. Editori </a:t>
            </a:r>
            <a:r>
              <a:rPr lang="it-IT" sz="1200" dirty="0" err="1">
                <a:solidFill>
                  <a:schemeClr val="bg1">
                    <a:lumMod val="50000"/>
                    <a:alpha val="30000"/>
                  </a:schemeClr>
                </a:solidFill>
              </a:rPr>
              <a:t>SpA</a:t>
            </a:r>
            <a:r>
              <a:rPr lang="it-IT" sz="1200" dirty="0">
                <a:solidFill>
                  <a:schemeClr val="bg1">
                    <a:lumMod val="50000"/>
                    <a:alpha val="30000"/>
                  </a:schemeClr>
                </a:solidFill>
              </a:rPr>
              <a:t> Torino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EC201259-AD80-CF3B-E663-4E44E1A3C22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15890" cy="4621331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60724734-EBCF-B12A-C109-96883121E509}"/>
              </a:ext>
            </a:extLst>
          </p:cNvPr>
          <p:cNvSpPr txBox="1"/>
          <p:nvPr userDrawn="1"/>
        </p:nvSpPr>
        <p:spPr>
          <a:xfrm>
            <a:off x="817290" y="2353633"/>
            <a:ext cx="25945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>
                <a:solidFill>
                  <a:schemeClr val="bg1">
                    <a:alpha val="50000"/>
                  </a:schemeClr>
                </a:solidFill>
              </a:rPr>
              <a:t>I PROTAGONISTI</a:t>
            </a:r>
          </a:p>
        </p:txBody>
      </p:sp>
      <p:sp>
        <p:nvSpPr>
          <p:cNvPr id="10" name="Rettangolo con angoli arrotondati sullo stesso lato 9">
            <a:extLst>
              <a:ext uri="{FF2B5EF4-FFF2-40B4-BE49-F238E27FC236}">
                <a16:creationId xmlns:a16="http://schemas.microsoft.com/office/drawing/2014/main" id="{9757E24D-E04B-2560-A306-900874801402}"/>
              </a:ext>
            </a:extLst>
          </p:cNvPr>
          <p:cNvSpPr/>
          <p:nvPr userDrawn="1"/>
        </p:nvSpPr>
        <p:spPr>
          <a:xfrm rot="5400000">
            <a:off x="231659" y="2241565"/>
            <a:ext cx="284038" cy="747356"/>
          </a:xfrm>
          <a:prstGeom prst="round2Same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3763548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260276A-45C5-2B9E-FC00-167C02ECBE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C989A3F3-AAED-645C-49F0-B7F6D0FFB8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A2D9E8D-0337-5AF0-1A4B-A4E7E29AE3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E8D7EE-820F-4D9E-8876-757401673BE1}" type="datetimeFigureOut">
              <a:rPr lang="it-IT" smtClean="0"/>
              <a:t>20/09/24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95633AEF-2766-26FB-3EB5-6A074DF01A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33EA32B-A956-D908-A213-E7488909DB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A53482-61B3-4ED6-9AC1-5398C6CD082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719104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62B0C02A-891A-7517-EC72-14086CEDF78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B0702074-33BF-2DD3-CC6B-3878880B38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046C0B6-5F47-406E-8708-E749671AE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E8D7EE-820F-4D9E-8876-757401673BE1}" type="datetimeFigureOut">
              <a:rPr lang="it-IT" smtClean="0"/>
              <a:t>20/09/24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173B705-120C-1FEB-D55A-CC1FE5E2A7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B3F4128-11BE-6AB7-D27D-44284CB228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A53482-61B3-4ED6-9AC1-5398C6CD082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509086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>
            <a:extLst>
              <a:ext uri="{FF2B5EF4-FFF2-40B4-BE49-F238E27FC236}">
                <a16:creationId xmlns:a16="http://schemas.microsoft.com/office/drawing/2014/main" id="{E13C6B17-435C-8FCA-184F-60E0CAC2DD9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184623" y="6408336"/>
            <a:ext cx="412750" cy="400050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DA5F49C0-3B67-D880-EF90-984A22F5EB0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5145" y="6275431"/>
            <a:ext cx="421969" cy="445155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110FD73C-6AE5-7122-AA2A-00702802FC04}"/>
              </a:ext>
            </a:extLst>
          </p:cNvPr>
          <p:cNvSpPr txBox="1"/>
          <p:nvPr userDrawn="1"/>
        </p:nvSpPr>
        <p:spPr>
          <a:xfrm>
            <a:off x="10955612" y="6443587"/>
            <a:ext cx="83684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fld id="{AACB66BD-FA81-48B7-856A-C7F31C02201D}" type="slidenum">
              <a:rPr lang="it-IT" sz="1400" b="1" smtClean="0">
                <a:solidFill>
                  <a:schemeClr val="bg1"/>
                </a:solidFill>
                <a:effectLst/>
              </a:rPr>
              <a:pPr algn="ctr"/>
              <a:t>‹N›</a:t>
            </a:fld>
            <a:endParaRPr lang="it-IT" sz="1400" b="1" dirty="0">
              <a:solidFill>
                <a:schemeClr val="bg1"/>
              </a:solidFill>
              <a:effectLst/>
            </a:endParaRP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36F52D8F-BCBA-1326-ADCD-E6164C9CC8DD}"/>
              </a:ext>
            </a:extLst>
          </p:cNvPr>
          <p:cNvSpPr txBox="1"/>
          <p:nvPr userDrawn="1"/>
        </p:nvSpPr>
        <p:spPr>
          <a:xfrm rot="16200000">
            <a:off x="10498026" y="5368291"/>
            <a:ext cx="307194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200" dirty="0">
                <a:solidFill>
                  <a:schemeClr val="bg1">
                    <a:lumMod val="50000"/>
                    <a:alpha val="30000"/>
                  </a:schemeClr>
                </a:solidFill>
              </a:rPr>
              <a:t>© 2023 S. Lattes &amp; C. Editori </a:t>
            </a:r>
            <a:r>
              <a:rPr lang="it-IT" sz="1200" dirty="0" err="1">
                <a:solidFill>
                  <a:schemeClr val="bg1">
                    <a:lumMod val="50000"/>
                    <a:alpha val="30000"/>
                  </a:schemeClr>
                </a:solidFill>
              </a:rPr>
              <a:t>SpA</a:t>
            </a:r>
            <a:r>
              <a:rPr lang="it-IT" sz="1200" dirty="0">
                <a:solidFill>
                  <a:schemeClr val="bg1">
                    <a:lumMod val="50000"/>
                    <a:alpha val="30000"/>
                  </a:schemeClr>
                </a:solidFill>
              </a:rPr>
              <a:t> Torino</a:t>
            </a:r>
          </a:p>
        </p:txBody>
      </p:sp>
    </p:spTree>
    <p:extLst>
      <p:ext uri="{BB962C8B-B14F-4D97-AF65-F5344CB8AC3E}">
        <p14:creationId xmlns:p14="http://schemas.microsoft.com/office/powerpoint/2010/main" val="37199328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0BFB5A8-6F3E-44AA-597C-D7454B7EE0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D83F4925-C9A7-A830-1E99-0401FB2B6B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DEC48600-0183-1CEC-F07D-2585C46461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E8D7EE-820F-4D9E-8876-757401673BE1}" type="datetimeFigureOut">
              <a:rPr lang="it-IT" smtClean="0"/>
              <a:t>20/09/24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A111613-00E6-7A64-B80D-F5303C9B1B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4619381-6F06-2763-7AF1-7E182ABDE2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A53482-61B3-4ED6-9AC1-5398C6CD082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727742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5DBEB15-DCFA-7C30-D394-F3DD94FBB5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D40B7BCF-AD44-D017-A9D3-D153338151D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DB376E2B-93E7-EBFF-E12D-C0823283C0B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93E3A777-2BD5-2039-EFF9-D6B93EBCBB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E8D7EE-820F-4D9E-8876-757401673BE1}" type="datetimeFigureOut">
              <a:rPr lang="it-IT" smtClean="0"/>
              <a:t>20/09/24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E63A2A8D-A4A5-F0EB-B9A1-E75F1D5BCE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2C331094-E8A9-2997-51EE-1A2E3752C4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A53482-61B3-4ED6-9AC1-5398C6CD082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901723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6D7AEFC-0864-57B8-1A5C-805F7AE97E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CBB840F1-1E04-B16D-1F33-42D15F167A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94A18D71-CC8F-E807-8822-BBCA0432284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57111C61-0B80-462B-FC1A-A1197B84E35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179D6651-20DD-6C12-3512-5D2F5C66E56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39CCC957-1A55-AA6D-FEF4-95C645869C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E8D7EE-820F-4D9E-8876-757401673BE1}" type="datetimeFigureOut">
              <a:rPr lang="it-IT" smtClean="0"/>
              <a:t>20/09/24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046375C2-211A-31DA-9288-C0E17CDDD0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9899A71D-5DDE-0F4B-803D-6A3F0D16C9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A53482-61B3-4ED6-9AC1-5398C6CD082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215206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1A6B374-BA40-6F30-4048-4492C76C8C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C7583A8F-7415-00B1-4F2D-060FE3CE51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E8D7EE-820F-4D9E-8876-757401673BE1}" type="datetimeFigureOut">
              <a:rPr lang="it-IT" smtClean="0"/>
              <a:t>20/09/24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04524553-49A1-9C44-D39E-F12BBC2924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1FEB8201-0E0D-B595-054D-7037597F3B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A53482-61B3-4ED6-9AC1-5398C6CD082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72656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7E9777CA-5AB8-6360-C6F1-9E6FE9937D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E8D7EE-820F-4D9E-8876-757401673BE1}" type="datetimeFigureOut">
              <a:rPr lang="it-IT" smtClean="0"/>
              <a:t>20/09/24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A940B03D-D9CA-05B5-438C-E58C754C9B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0656B853-1ED2-D98E-C805-86ECBE2011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A53482-61B3-4ED6-9AC1-5398C6CD082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166728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155DCB4-01BF-E4EE-06FE-DC9DC925C0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43AAFDE-2159-8A2F-3E56-6EE077DC76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2A6A3222-9223-2FC6-6B9E-A6E693C2477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F3F431F5-E2AC-814D-016C-ACC46E4ADA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E8D7EE-820F-4D9E-8876-757401673BE1}" type="datetimeFigureOut">
              <a:rPr lang="it-IT" smtClean="0"/>
              <a:t>20/09/24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12711386-70E6-3F6A-306B-CE87CE2B9F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68B806CC-5E0D-51A4-370A-69201CE688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A53482-61B3-4ED6-9AC1-5398C6CD082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864954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2F6AD82-BAA9-377D-7879-036CA84E14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5B2AEA9D-2788-B580-97A4-DEC0C71CBF8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2185637D-F886-2816-DB2C-E4D0F289BA1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E33B489E-E3A9-720B-6DF8-89DCD0E680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E8D7EE-820F-4D9E-8876-757401673BE1}" type="datetimeFigureOut">
              <a:rPr lang="it-IT" smtClean="0"/>
              <a:t>20/09/24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A96663EF-C213-0D3F-65D3-DED0854900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C3AD0DB0-67DC-C51A-CCAC-4C2B726DCB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A53482-61B3-4ED6-9AC1-5398C6CD082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148342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0D5EB809-4D53-D8B0-9AD6-6D8CED45C8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73A00C8D-ED48-BDCC-81F1-364DF22007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E8875E32-47F1-937A-76C7-9D35FB45DA4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E8D7EE-820F-4D9E-8876-757401673BE1}" type="datetimeFigureOut">
              <a:rPr lang="it-IT" smtClean="0"/>
              <a:t>20/09/24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3CCEDB2-9A8B-C1B4-351F-9F7790491A6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7C249065-BD15-AA4E-0387-7E83AF2E0A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A53482-61B3-4ED6-9AC1-5398C6CD082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309084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29563352-A3AE-7331-A5C9-80E422B989E3}"/>
              </a:ext>
            </a:extLst>
          </p:cNvPr>
          <p:cNvSpPr txBox="1"/>
          <p:nvPr/>
        </p:nvSpPr>
        <p:spPr>
          <a:xfrm>
            <a:off x="2132248" y="504416"/>
            <a:ext cx="861854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4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 GERMANIA NAZISTA</a:t>
            </a:r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6CC4AAC8-DD0E-98A3-E880-3273E75757F8}"/>
              </a:ext>
            </a:extLst>
          </p:cNvPr>
          <p:cNvSpPr/>
          <p:nvPr/>
        </p:nvSpPr>
        <p:spPr>
          <a:xfrm>
            <a:off x="914925" y="439100"/>
            <a:ext cx="855323" cy="855323"/>
          </a:xfrm>
          <a:prstGeom prst="rect">
            <a:avLst/>
          </a:prstGeom>
          <a:solidFill>
            <a:srgbClr val="58B9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2DA4367A-1169-7DAA-5F2D-469E2715D181}"/>
              </a:ext>
            </a:extLst>
          </p:cNvPr>
          <p:cNvSpPr txBox="1"/>
          <p:nvPr/>
        </p:nvSpPr>
        <p:spPr>
          <a:xfrm>
            <a:off x="909890" y="495948"/>
            <a:ext cx="855323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4500" b="1" dirty="0">
                <a:solidFill>
                  <a:schemeClr val="bg1"/>
                </a:solidFill>
              </a:rPr>
              <a:t>8</a:t>
            </a:r>
            <a:endParaRPr lang="it-IT" sz="4500" dirty="0">
              <a:solidFill>
                <a:schemeClr val="bg1"/>
              </a:solidFill>
            </a:endParaRP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04377B3E-7E34-96F5-BED3-7A0FD3F95084}"/>
              </a:ext>
            </a:extLst>
          </p:cNvPr>
          <p:cNvSpPr txBox="1"/>
          <p:nvPr/>
        </p:nvSpPr>
        <p:spPr>
          <a:xfrm>
            <a:off x="5414895" y="6114759"/>
            <a:ext cx="14718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000" b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Adolf Hitler 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D0D2AE6A-E174-7F08-749F-819492618F50}"/>
              </a:ext>
            </a:extLst>
          </p:cNvPr>
          <p:cNvSpPr txBox="1"/>
          <p:nvPr/>
        </p:nvSpPr>
        <p:spPr>
          <a:xfrm>
            <a:off x="1383860" y="6114759"/>
            <a:ext cx="240726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000" b="1" dirty="0">
                <a:latin typeface="Calibri" panose="020F0502020204030204" pitchFamily="34" charset="0"/>
                <a:cs typeface="Calibri" panose="020F0502020204030204" pitchFamily="34" charset="0"/>
              </a:rPr>
              <a:t>Paul von Hindenburg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2DC7D003-5C25-346A-B8DE-0B7D342BEB7B}"/>
              </a:ext>
            </a:extLst>
          </p:cNvPr>
          <p:cNvSpPr txBox="1"/>
          <p:nvPr/>
        </p:nvSpPr>
        <p:spPr>
          <a:xfrm>
            <a:off x="8650569" y="6114759"/>
            <a:ext cx="21162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000" b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Heinrich Himmler </a:t>
            </a:r>
          </a:p>
        </p:txBody>
      </p:sp>
      <p:sp>
        <p:nvSpPr>
          <p:cNvPr id="8" name="Ovale 7">
            <a:extLst>
              <a:ext uri="{FF2B5EF4-FFF2-40B4-BE49-F238E27FC236}">
                <a16:creationId xmlns:a16="http://schemas.microsoft.com/office/drawing/2014/main" id="{7A813C8D-85CD-5138-A371-5900C6F3F23F}"/>
              </a:ext>
            </a:extLst>
          </p:cNvPr>
          <p:cNvSpPr/>
          <p:nvPr/>
        </p:nvSpPr>
        <p:spPr>
          <a:xfrm>
            <a:off x="4702630" y="2974704"/>
            <a:ext cx="2743200" cy="2743200"/>
          </a:xfrm>
          <a:prstGeom prst="ellipse">
            <a:avLst/>
          </a:prstGeom>
          <a:blipFill dpi="0" rotWithShape="1">
            <a:blip r:embed="rId2"/>
            <a:srcRect/>
            <a:stretch>
              <a:fillRect l="-23000" t="-5000" r="-19000" b="-122000"/>
            </a:stretch>
          </a:blip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Ovale 14">
            <a:extLst>
              <a:ext uri="{FF2B5EF4-FFF2-40B4-BE49-F238E27FC236}">
                <a16:creationId xmlns:a16="http://schemas.microsoft.com/office/drawing/2014/main" id="{3748AB8E-67C1-0B28-F721-A7F01EA474CD}"/>
              </a:ext>
            </a:extLst>
          </p:cNvPr>
          <p:cNvSpPr/>
          <p:nvPr/>
        </p:nvSpPr>
        <p:spPr>
          <a:xfrm>
            <a:off x="8322626" y="2974704"/>
            <a:ext cx="2743200" cy="2743200"/>
          </a:xfrm>
          <a:prstGeom prst="ellipse">
            <a:avLst/>
          </a:prstGeom>
          <a:blipFill dpi="0" rotWithShape="1">
            <a:blip r:embed="rId3"/>
            <a:srcRect/>
            <a:stretch>
              <a:fillRect l="-5000" t="-2000" r="-3000" b="-52000"/>
            </a:stretch>
          </a:blip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Ovale 15">
            <a:extLst>
              <a:ext uri="{FF2B5EF4-FFF2-40B4-BE49-F238E27FC236}">
                <a16:creationId xmlns:a16="http://schemas.microsoft.com/office/drawing/2014/main" id="{19184537-DF88-A98D-110A-39EAB57EC1F8}"/>
              </a:ext>
            </a:extLst>
          </p:cNvPr>
          <p:cNvSpPr/>
          <p:nvPr/>
        </p:nvSpPr>
        <p:spPr>
          <a:xfrm>
            <a:off x="1174194" y="2974704"/>
            <a:ext cx="2743200" cy="2743200"/>
          </a:xfrm>
          <a:prstGeom prst="ellipse">
            <a:avLst/>
          </a:prstGeom>
          <a:blipFill dpi="0" rotWithShape="1">
            <a:blip r:embed="rId4"/>
            <a:srcRect/>
            <a:stretch>
              <a:fillRect l="-48000" t="-3000" r="-4000" b="-56000"/>
            </a:stretch>
          </a:blip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Ovale 8">
            <a:extLst>
              <a:ext uri="{FF2B5EF4-FFF2-40B4-BE49-F238E27FC236}">
                <a16:creationId xmlns:a16="http://schemas.microsoft.com/office/drawing/2014/main" id="{00F71DBD-683A-FBD2-780B-9003AF3484C4}"/>
              </a:ext>
            </a:extLst>
          </p:cNvPr>
          <p:cNvSpPr/>
          <p:nvPr/>
        </p:nvSpPr>
        <p:spPr>
          <a:xfrm>
            <a:off x="4851070" y="2996584"/>
            <a:ext cx="2670092" cy="2670092"/>
          </a:xfrm>
          <a:prstGeom prst="ellipse">
            <a:avLst/>
          </a:prstGeom>
          <a:solidFill>
            <a:schemeClr val="bg1">
              <a:alpha val="0"/>
            </a:schemeClr>
          </a:solidFill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10" name="Ovale 9">
            <a:extLst>
              <a:ext uri="{FF2B5EF4-FFF2-40B4-BE49-F238E27FC236}">
                <a16:creationId xmlns:a16="http://schemas.microsoft.com/office/drawing/2014/main" id="{10ADE337-AC68-6163-8466-4892CCF0C7CE}"/>
              </a:ext>
            </a:extLst>
          </p:cNvPr>
          <p:cNvSpPr/>
          <p:nvPr/>
        </p:nvSpPr>
        <p:spPr>
          <a:xfrm>
            <a:off x="8451408" y="2996584"/>
            <a:ext cx="2670092" cy="2670092"/>
          </a:xfrm>
          <a:prstGeom prst="ellipse">
            <a:avLst/>
          </a:prstGeom>
          <a:solidFill>
            <a:schemeClr val="bg1">
              <a:alpha val="0"/>
            </a:schemeClr>
          </a:solidFill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11" name="Ovale 10">
            <a:extLst>
              <a:ext uri="{FF2B5EF4-FFF2-40B4-BE49-F238E27FC236}">
                <a16:creationId xmlns:a16="http://schemas.microsoft.com/office/drawing/2014/main" id="{BCF7F9DF-3FCA-CA14-3C51-2E3552CB523A}"/>
              </a:ext>
            </a:extLst>
          </p:cNvPr>
          <p:cNvSpPr/>
          <p:nvPr/>
        </p:nvSpPr>
        <p:spPr>
          <a:xfrm>
            <a:off x="1020351" y="2996584"/>
            <a:ext cx="2670092" cy="2670092"/>
          </a:xfrm>
          <a:prstGeom prst="ellipse">
            <a:avLst/>
          </a:prstGeom>
          <a:solidFill>
            <a:schemeClr val="bg1">
              <a:alpha val="0"/>
            </a:schemeClr>
          </a:solidFill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7314869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84E192A6-8A72-4432-4572-55FD223A7BAE}"/>
              </a:ext>
            </a:extLst>
          </p:cNvPr>
          <p:cNvSpPr txBox="1"/>
          <p:nvPr/>
        </p:nvSpPr>
        <p:spPr>
          <a:xfrm>
            <a:off x="849746" y="849746"/>
            <a:ext cx="6146956" cy="45550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>
                <a:solidFill>
                  <a:srgbClr val="932B83"/>
                </a:solidFill>
              </a:rPr>
              <a:t>Lezione 1 - La fine della Repubblica di Weimar</a:t>
            </a:r>
          </a:p>
          <a:p>
            <a:endParaRPr lang="it-IT" dirty="0"/>
          </a:p>
          <a:p>
            <a:r>
              <a:rPr lang="it-IT" dirty="0"/>
              <a:t>La </a:t>
            </a:r>
            <a:r>
              <a:rPr lang="it-IT" b="1" dirty="0"/>
              <a:t>crisi del 1929 </a:t>
            </a:r>
            <a:r>
              <a:rPr lang="it-IT" dirty="0"/>
              <a:t>ebbe gravi effetti in Europa, colpendo duramente la </a:t>
            </a:r>
            <a:r>
              <a:rPr lang="it-IT" b="1" dirty="0"/>
              <a:t>Germania</a:t>
            </a:r>
            <a:r>
              <a:rPr lang="it-IT" dirty="0"/>
              <a:t>, che dipendeva dai capitali americani del </a:t>
            </a:r>
            <a:r>
              <a:rPr lang="it-IT" b="1" dirty="0"/>
              <a:t>Piano </a:t>
            </a:r>
            <a:r>
              <a:rPr lang="it-IT" b="1" dirty="0" err="1"/>
              <a:t>Dawes</a:t>
            </a:r>
            <a:r>
              <a:rPr lang="it-IT" dirty="0"/>
              <a:t>. La perdita di questi fondi causò una crisi economica con milioni di disoccupati e forti tensioni sociali. </a:t>
            </a:r>
          </a:p>
          <a:p>
            <a:r>
              <a:rPr lang="it-IT" dirty="0"/>
              <a:t>Questo clima, unito al malcontento per la sconfitta nella Prima guerra mondiale e il Trattato di Versailles, favorì l’ascesa del </a:t>
            </a:r>
            <a:r>
              <a:rPr lang="it-IT" b="1" dirty="0"/>
              <a:t>Partito Nazista</a:t>
            </a:r>
            <a:r>
              <a:rPr lang="it-IT" dirty="0"/>
              <a:t> fondato negli anni </a:t>
            </a:r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'</a:t>
            </a:r>
            <a:r>
              <a:rPr lang="it-IT" dirty="0"/>
              <a:t>20 da </a:t>
            </a:r>
            <a:r>
              <a:rPr lang="it-IT" b="1" dirty="0"/>
              <a:t>Hitler</a:t>
            </a:r>
            <a:r>
              <a:rPr lang="it-IT" dirty="0"/>
              <a:t>. Questo movimento condivideva molte </a:t>
            </a:r>
            <a:r>
              <a:rPr lang="it-IT" b="1" dirty="0"/>
              <a:t>caratteristiche con il fascismo italiano</a:t>
            </a:r>
            <a:r>
              <a:rPr lang="it-IT" dirty="0"/>
              <a:t>: nazionalismo estremo, disprezzo per la democrazia, uso della violenza contro i nemici politici e l’istituzione di milizie paramilitari (SA e SS). Nel 1923, Hitler tentò un colpo di Stato, fallendo e finendo in prigione, dove scrisse il </a:t>
            </a:r>
            <a:r>
              <a:rPr lang="it-IT" i="1" dirty="0" err="1"/>
              <a:t>Mein</a:t>
            </a:r>
            <a:r>
              <a:rPr lang="it-IT" i="1" dirty="0"/>
              <a:t> Kampf</a:t>
            </a:r>
            <a:r>
              <a:rPr lang="it-IT" dirty="0"/>
              <a:t>. Nel libro, esponeva la sua ideologia basata sulla supremazia della razza tedesca e sull’antisemitismo. </a:t>
            </a:r>
            <a:endParaRPr lang="it-IT" dirty="0">
              <a:highlight>
                <a:srgbClr val="FFFF00"/>
              </a:highlight>
            </a:endParaRPr>
          </a:p>
        </p:txBody>
      </p:sp>
      <p:pic>
        <p:nvPicPr>
          <p:cNvPr id="3" name="Immagine 2" descr="Immagine che contiene vestiti, uomo, persona, aria aperta&#10;&#10;Descrizione generata automaticamente">
            <a:extLst>
              <a:ext uri="{FF2B5EF4-FFF2-40B4-BE49-F238E27FC236}">
                <a16:creationId xmlns:a16="http://schemas.microsoft.com/office/drawing/2014/main" id="{1F307DD1-7C39-1D33-F5CA-4084EBEFF8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9313" y="1565097"/>
            <a:ext cx="4501963" cy="2595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99923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84E192A6-8A72-4432-4572-55FD223A7BAE}"/>
              </a:ext>
            </a:extLst>
          </p:cNvPr>
          <p:cNvSpPr txBox="1"/>
          <p:nvPr/>
        </p:nvSpPr>
        <p:spPr>
          <a:xfrm>
            <a:off x="849745" y="849746"/>
            <a:ext cx="6691486" cy="4311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A partire dal </a:t>
            </a:r>
            <a:r>
              <a:rPr lang="it-IT" b="1" dirty="0"/>
              <a:t>1924</a:t>
            </a:r>
            <a:r>
              <a:rPr lang="it-IT" dirty="0"/>
              <a:t> il Partito nazista iniziò a partecipare alle elezioni, ottenendo inizialmente pochi voti, ma nel </a:t>
            </a:r>
            <a:r>
              <a:rPr lang="it-IT" b="1" dirty="0"/>
              <a:t>1932</a:t>
            </a:r>
            <a:r>
              <a:rPr lang="it-IT" dirty="0"/>
              <a:t> divenne il </a:t>
            </a:r>
            <a:r>
              <a:rPr lang="it-IT" b="1" dirty="0"/>
              <a:t>primo partito del Paese</a:t>
            </a:r>
            <a:r>
              <a:rPr lang="it-IT" dirty="0"/>
              <a:t>. Il </a:t>
            </a:r>
            <a:r>
              <a:rPr lang="it-IT" b="1" dirty="0"/>
              <a:t>programma</a:t>
            </a:r>
            <a:r>
              <a:rPr lang="it-IT" dirty="0"/>
              <a:t> con cui il Partito nazista aveva vinto le elezioni era semplice: ritorno all’ordine; ritorno alla Grande Germania; l’antisemitismo. </a:t>
            </a:r>
          </a:p>
          <a:p>
            <a:r>
              <a:rPr lang="it-IT" dirty="0"/>
              <a:t>Nel </a:t>
            </a:r>
            <a:r>
              <a:rPr lang="it-IT" b="1" dirty="0"/>
              <a:t>1933</a:t>
            </a:r>
            <a:r>
              <a:rPr lang="it-IT" dirty="0"/>
              <a:t>, in soli sei mesi, la Repubblica di Weimar finì e il regime nazista si instaurò. </a:t>
            </a:r>
          </a:p>
          <a:p>
            <a:r>
              <a:rPr lang="it-IT" dirty="0"/>
              <a:t>Hitler, nominato cancelliere il 30 gennaio, formò un governo di coalizione. Il 27 febbraio, un incendio al </a:t>
            </a:r>
            <a:r>
              <a:rPr lang="it-IT" i="1" dirty="0"/>
              <a:t>Reichstag</a:t>
            </a:r>
            <a:r>
              <a:rPr lang="it-IT" dirty="0"/>
              <a:t>, il Parlamento tedesco, probabilmente provocato dai nazisti, fornì il pretesto per mettere fuori legge il Partito comunista e sospendere le libertà civili. </a:t>
            </a:r>
          </a:p>
          <a:p>
            <a:r>
              <a:rPr lang="it-IT" dirty="0"/>
              <a:t>Dopo le elezioni del 21 marzo, svolte in un clima di intimidazione, </a:t>
            </a:r>
            <a:r>
              <a:rPr lang="it-IT" b="1" dirty="0"/>
              <a:t>Hitler ottenne i pieni poteri</a:t>
            </a:r>
            <a:r>
              <a:rPr lang="it-IT" dirty="0"/>
              <a:t>. A giugno venne messo fuori legge il Partito socialdemocratico, e a luglio </a:t>
            </a:r>
            <a:r>
              <a:rPr lang="it-IT" b="1" dirty="0"/>
              <a:t>solo il Partito nazista rimase legale</a:t>
            </a:r>
            <a:r>
              <a:rPr lang="it-IT" dirty="0"/>
              <a:t>, segnando la fine della Repubblica di Weimar.</a:t>
            </a:r>
            <a:endParaRPr lang="it-IT" dirty="0">
              <a:highlight>
                <a:srgbClr val="FFFF00"/>
              </a:highlight>
            </a:endParaRPr>
          </a:p>
        </p:txBody>
      </p:sp>
      <p:pic>
        <p:nvPicPr>
          <p:cNvPr id="3" name="Immagine 2" descr="Immagine che contiene Viso umano, persona, uomo, vestiti&#10;&#10;Descrizione generata automaticamente">
            <a:extLst>
              <a:ext uri="{FF2B5EF4-FFF2-40B4-BE49-F238E27FC236}">
                <a16:creationId xmlns:a16="http://schemas.microsoft.com/office/drawing/2014/main" id="{09E25D29-9BAC-F71A-8F42-A259ADD4DD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3782" y="1016999"/>
            <a:ext cx="3314700" cy="180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5367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84E192A6-8A72-4432-4572-55FD223A7BAE}"/>
              </a:ext>
            </a:extLst>
          </p:cNvPr>
          <p:cNvSpPr txBox="1"/>
          <p:nvPr/>
        </p:nvSpPr>
        <p:spPr>
          <a:xfrm>
            <a:off x="849746" y="849746"/>
            <a:ext cx="5057894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>
                <a:solidFill>
                  <a:srgbClr val="932B83"/>
                </a:solidFill>
              </a:rPr>
              <a:t>Lezione 2 – Nasce il Terzo Reich</a:t>
            </a:r>
          </a:p>
          <a:p>
            <a:endParaRPr lang="it-IT" dirty="0"/>
          </a:p>
          <a:p>
            <a:r>
              <a:rPr lang="it-IT" dirty="0"/>
              <a:t>Una volta al potere, Hitler eliminò ogni oppositore politico. Nel marzo </a:t>
            </a:r>
            <a:r>
              <a:rPr lang="it-IT" b="1" dirty="0"/>
              <a:t>1933</a:t>
            </a:r>
            <a:r>
              <a:rPr lang="it-IT" dirty="0"/>
              <a:t>, </a:t>
            </a:r>
            <a:r>
              <a:rPr lang="it-IT" b="1" dirty="0"/>
              <a:t>Heinrich Himmler </a:t>
            </a:r>
            <a:r>
              <a:rPr lang="it-IT" dirty="0"/>
              <a:t>aprì il </a:t>
            </a:r>
            <a:r>
              <a:rPr lang="it-IT" b="1" dirty="0"/>
              <a:t>primo campo di concentramento a Dachau</a:t>
            </a:r>
            <a:r>
              <a:rPr lang="it-IT" dirty="0"/>
              <a:t>, dove vennero incarcerate 200.000 persone. </a:t>
            </a:r>
          </a:p>
          <a:p>
            <a:r>
              <a:rPr lang="it-IT" dirty="0"/>
              <a:t>Nel </a:t>
            </a:r>
            <a:r>
              <a:rPr lang="it-IT" b="1" dirty="0"/>
              <a:t>1934</a:t>
            </a:r>
            <a:r>
              <a:rPr lang="it-IT" dirty="0"/>
              <a:t>, temendo un colpo di Stato, Hitler fece assassinare dalle SS tutti i vertici dell’organizzazione delle SA, in quella che viene ricordata come la “</a:t>
            </a:r>
            <a:r>
              <a:rPr lang="it-IT" b="1" dirty="0"/>
              <a:t>notte dei lunghi coltelli</a:t>
            </a:r>
            <a:r>
              <a:rPr lang="it-IT" dirty="0"/>
              <a:t>”. </a:t>
            </a:r>
          </a:p>
          <a:p>
            <a:r>
              <a:rPr lang="it-IT" dirty="0"/>
              <a:t>Dopo la morte di Hindenburg, Hitler assunse anche il ruolo di </a:t>
            </a:r>
            <a:r>
              <a:rPr lang="it-IT" b="1" dirty="0"/>
              <a:t>capo dello Stato</a:t>
            </a:r>
            <a:r>
              <a:rPr lang="it-IT" dirty="0"/>
              <a:t>, proclamandosi </a:t>
            </a:r>
            <a:r>
              <a:rPr lang="it-IT" b="1" i="1" dirty="0"/>
              <a:t>Führer</a:t>
            </a:r>
            <a:r>
              <a:rPr lang="it-IT" dirty="0"/>
              <a:t>, ruolo confermato da un plebiscito. Con la nascita del </a:t>
            </a:r>
            <a:r>
              <a:rPr lang="it-IT" b="1" dirty="0"/>
              <a:t>Terzo Reich</a:t>
            </a:r>
            <a:r>
              <a:rPr lang="it-IT" dirty="0"/>
              <a:t>, la Germania cessò il pagamento dei risarcimenti di guerra, avviò un vasto piano di opere pubbliche, promosse il riarmo e uscì dalla Società delle Nazioni. </a:t>
            </a:r>
            <a:endParaRPr lang="it-IT" dirty="0">
              <a:highlight>
                <a:srgbClr val="FFFF00"/>
              </a:highlight>
            </a:endParaRPr>
          </a:p>
        </p:txBody>
      </p:sp>
      <p:pic>
        <p:nvPicPr>
          <p:cNvPr id="3" name="Immagine 2" descr="Immagine che contiene vestiti, persona, uomo, aria aperta&#10;&#10;Descrizione generata automaticamente">
            <a:extLst>
              <a:ext uri="{FF2B5EF4-FFF2-40B4-BE49-F238E27FC236}">
                <a16:creationId xmlns:a16="http://schemas.microsoft.com/office/drawing/2014/main" id="{57CE9A63-62A9-5CEF-4866-2157D83537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4777" y="1530920"/>
            <a:ext cx="5448300" cy="389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17080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84E192A6-8A72-4432-4572-55FD223A7BAE}"/>
              </a:ext>
            </a:extLst>
          </p:cNvPr>
          <p:cNvSpPr txBox="1"/>
          <p:nvPr/>
        </p:nvSpPr>
        <p:spPr>
          <a:xfrm>
            <a:off x="849745" y="849746"/>
            <a:ext cx="5890102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La politica nazista si basava sull’idea che la Germania dovesse essere forte, unita e dominante sulle altre nazioni che in passato l’avevano sfidata e sottomessa. Per questo, era essenziale che la popolazione </a:t>
            </a:r>
            <a:r>
              <a:rPr lang="it-IT" b="1" dirty="0"/>
              <a:t>sviluppasse un forte senso di appartenenza alla </a:t>
            </a:r>
            <a:r>
              <a:rPr lang="it-IT" dirty="0"/>
              <a:t>comunità nazionale. </a:t>
            </a:r>
          </a:p>
          <a:p>
            <a:endParaRPr lang="it-IT" dirty="0"/>
          </a:p>
          <a:p>
            <a:r>
              <a:rPr lang="it-IT" dirty="0"/>
              <a:t>Il pensiero nazista si basava sul </a:t>
            </a:r>
            <a:r>
              <a:rPr lang="it-IT" b="1" dirty="0"/>
              <a:t>mito della superiorità della razza ariana tedesca</a:t>
            </a:r>
            <a:r>
              <a:rPr lang="it-IT" dirty="0"/>
              <a:t>, la cui purezza doveva essere preservata eliminando o escludendo dalla società gruppi considerati pericolosi, come ebrei, rom, sinti, testimoni di Geova, omosessuali e persone con disabilità fisiche o psichiche. La prima eliminazione riguardò circa 70.000 persone, uccise con gas o iniezioni letali. </a:t>
            </a:r>
          </a:p>
        </p:txBody>
      </p:sp>
      <p:pic>
        <p:nvPicPr>
          <p:cNvPr id="3" name="Immagine 2" descr="Immagine che contiene testo, poster, attrezzature sportive, persona&#10;&#10;Descrizione generata automaticamente">
            <a:extLst>
              <a:ext uri="{FF2B5EF4-FFF2-40B4-BE49-F238E27FC236}">
                <a16:creationId xmlns:a16="http://schemas.microsoft.com/office/drawing/2014/main" id="{6B901EC9-AFB9-CABC-A029-7812DC767C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9941" y="867952"/>
            <a:ext cx="3853576" cy="5204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47740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84E192A6-8A72-4432-4572-55FD223A7BAE}"/>
              </a:ext>
            </a:extLst>
          </p:cNvPr>
          <p:cNvSpPr txBox="1"/>
          <p:nvPr/>
        </p:nvSpPr>
        <p:spPr>
          <a:xfrm>
            <a:off x="849745" y="849746"/>
            <a:ext cx="560242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La </a:t>
            </a:r>
            <a:r>
              <a:rPr lang="it-IT" b="1" dirty="0"/>
              <a:t>politica razziale antisemita </a:t>
            </a:r>
            <a:r>
              <a:rPr lang="it-IT" dirty="0"/>
              <a:t>del Terzo Reich prevedeva crescenti restrizioni per gli ebrei, culminate nelle </a:t>
            </a:r>
            <a:r>
              <a:rPr lang="it-IT" b="1" dirty="0"/>
              <a:t>Leggi di Norimberga</a:t>
            </a:r>
            <a:r>
              <a:rPr lang="it-IT" dirty="0"/>
              <a:t> del </a:t>
            </a:r>
            <a:r>
              <a:rPr lang="it-IT" b="1" dirty="0"/>
              <a:t>1935</a:t>
            </a:r>
            <a:r>
              <a:rPr lang="it-IT" dirty="0"/>
              <a:t>, che vietavano i matrimoni misti e privavano gli ebrei dei diritti civili. </a:t>
            </a:r>
          </a:p>
          <a:p>
            <a:r>
              <a:rPr lang="it-IT" dirty="0"/>
              <a:t>Nel </a:t>
            </a:r>
            <a:r>
              <a:rPr lang="it-IT" b="1" dirty="0"/>
              <a:t>1938</a:t>
            </a:r>
            <a:r>
              <a:rPr lang="it-IT" dirty="0"/>
              <a:t> avvenne la cosiddetta "</a:t>
            </a:r>
            <a:r>
              <a:rPr lang="it-IT" b="1" dirty="0"/>
              <a:t>notte dei cristalli</a:t>
            </a:r>
            <a:r>
              <a:rPr lang="it-IT" dirty="0"/>
              <a:t>", in cui furono distrutti negozi, incendiate sinagoghe e un numero elevato di ebrei fu internato nei campi di concentramento.</a:t>
            </a:r>
          </a:p>
          <a:p>
            <a:r>
              <a:rPr lang="it-IT" dirty="0"/>
              <a:t>In seguito, durante la guerra, i campi di concentramento vennero trasformati in </a:t>
            </a:r>
            <a:r>
              <a:rPr lang="it-IT" b="1" dirty="0"/>
              <a:t>campi di sterminio</a:t>
            </a:r>
            <a:r>
              <a:rPr lang="it-IT" dirty="0"/>
              <a:t> per l’eliminazione di massa degli ebrei.</a:t>
            </a:r>
          </a:p>
        </p:txBody>
      </p:sp>
      <p:pic>
        <p:nvPicPr>
          <p:cNvPr id="3" name="Immagine 2" descr="Immagine che contiene aria aperta, bianco e nero, persona, persone&#10;&#10;Descrizione generata automaticamente">
            <a:extLst>
              <a:ext uri="{FF2B5EF4-FFF2-40B4-BE49-F238E27FC236}">
                <a16:creationId xmlns:a16="http://schemas.microsoft.com/office/drawing/2014/main" id="{C3BBB7B2-99A8-6B74-4D6E-E5D6567F2D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1218" y="958432"/>
            <a:ext cx="4530225" cy="4733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69433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84E192A6-8A72-4432-4572-55FD223A7BAE}"/>
              </a:ext>
            </a:extLst>
          </p:cNvPr>
          <p:cNvSpPr txBox="1"/>
          <p:nvPr/>
        </p:nvSpPr>
        <p:spPr>
          <a:xfrm>
            <a:off x="849746" y="849746"/>
            <a:ext cx="596202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Il </a:t>
            </a:r>
            <a:r>
              <a:rPr lang="it-IT" b="1" dirty="0"/>
              <a:t>nazismo</a:t>
            </a:r>
            <a:r>
              <a:rPr lang="it-IT" dirty="0"/>
              <a:t> in Germania era un </a:t>
            </a:r>
            <a:r>
              <a:rPr lang="it-IT" b="1" dirty="0"/>
              <a:t>regime</a:t>
            </a:r>
            <a:r>
              <a:rPr lang="it-IT" dirty="0"/>
              <a:t> </a:t>
            </a:r>
            <a:r>
              <a:rPr lang="it-IT" b="1" dirty="0"/>
              <a:t>totalitario</a:t>
            </a:r>
            <a:r>
              <a:rPr lang="it-IT" dirty="0"/>
              <a:t> che mirava a controllare ogni aspetto della vita dei cittadini. La </a:t>
            </a:r>
            <a:r>
              <a:rPr lang="it-IT" b="1" dirty="0"/>
              <a:t>stampa</a:t>
            </a:r>
            <a:r>
              <a:rPr lang="it-IT" dirty="0"/>
              <a:t> fu messa sotto controllo, le </a:t>
            </a:r>
            <a:r>
              <a:rPr lang="it-IT" b="1" dirty="0"/>
              <a:t>associazioni</a:t>
            </a:r>
            <a:r>
              <a:rPr lang="it-IT" dirty="0"/>
              <a:t> che non erano di stampo nazista vennero sciolte e i giovani furono inquadrati nella </a:t>
            </a:r>
            <a:r>
              <a:rPr lang="it-IT" b="1" dirty="0"/>
              <a:t>Gioventù hitleriana</a:t>
            </a:r>
            <a:r>
              <a:rPr lang="it-IT" dirty="0"/>
              <a:t>, un’organizzazione di tipo militare. </a:t>
            </a:r>
          </a:p>
          <a:p>
            <a:r>
              <a:rPr lang="it-IT" b="1" dirty="0"/>
              <a:t>Sfilate militari </a:t>
            </a:r>
            <a:r>
              <a:rPr lang="it-IT" dirty="0"/>
              <a:t>e </a:t>
            </a:r>
            <a:r>
              <a:rPr lang="it-IT" b="1" dirty="0"/>
              <a:t>adunate di massa </a:t>
            </a:r>
            <a:r>
              <a:rPr lang="it-IT" dirty="0"/>
              <a:t>venivano organizzate per stimolare il senso di appartenenza alla Nazione tedesca. </a:t>
            </a:r>
          </a:p>
          <a:p>
            <a:r>
              <a:rPr lang="it-IT" dirty="0"/>
              <a:t>I </a:t>
            </a:r>
            <a:r>
              <a:rPr lang="it-IT" b="1" dirty="0"/>
              <a:t>discorsi di Hitler </a:t>
            </a:r>
            <a:r>
              <a:rPr lang="it-IT" dirty="0"/>
              <a:t>venivano diffusi via radio e nei cinema, enfatizzando la forza della nazione, l’odio verso gli ebrei e la fedeltà al </a:t>
            </a:r>
            <a:r>
              <a:rPr lang="it-IT" i="1" dirty="0"/>
              <a:t>Führer</a:t>
            </a:r>
            <a:r>
              <a:rPr lang="it-IT" dirty="0"/>
              <a:t>.</a:t>
            </a:r>
            <a:endParaRPr lang="it-IT" dirty="0">
              <a:highlight>
                <a:srgbClr val="FFFF00"/>
              </a:highlight>
            </a:endParaRPr>
          </a:p>
        </p:txBody>
      </p:sp>
      <p:pic>
        <p:nvPicPr>
          <p:cNvPr id="3" name="Immagine 2" descr="Immagine che contiene vestiti, poster, uomo, testo&#10;&#10;Descrizione generata automaticamente">
            <a:extLst>
              <a:ext uri="{FF2B5EF4-FFF2-40B4-BE49-F238E27FC236}">
                <a16:creationId xmlns:a16="http://schemas.microsoft.com/office/drawing/2014/main" id="{66C852D6-F687-1D9F-7520-87E22D4ADB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0840" y="763498"/>
            <a:ext cx="3543300" cy="537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4314385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</TotalTime>
  <Words>762</Words>
  <Application>Microsoft Macintosh PowerPoint</Application>
  <PresentationFormat>Widescreen</PresentationFormat>
  <Paragraphs>27</Paragraphs>
  <Slides>7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7</vt:i4>
      </vt:variant>
    </vt:vector>
  </HeadingPairs>
  <TitlesOfParts>
    <vt:vector size="11" baseType="lpstr">
      <vt:lpstr>Arial</vt:lpstr>
      <vt:lpstr>Calibri</vt:lpstr>
      <vt:lpstr>Calibri Light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Stefano Querio</dc:creator>
  <cp:lastModifiedBy>Martina Beccherle</cp:lastModifiedBy>
  <cp:revision>10</cp:revision>
  <dcterms:created xsi:type="dcterms:W3CDTF">2023-02-20T08:25:46Z</dcterms:created>
  <dcterms:modified xsi:type="dcterms:W3CDTF">2024-09-20T16:12:45Z</dcterms:modified>
</cp:coreProperties>
</file>