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73" r:id="rId8"/>
    <p:sldId id="263" r:id="rId9"/>
    <p:sldId id="269" r:id="rId10"/>
    <p:sldId id="270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B83"/>
    <a:srgbClr val="938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D168C-7BB4-4250-83B4-4D98381E445C}" v="3" dt="2024-09-03T07:38:57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90155EFE-0C92-4E31-ADA9-102CF88B3CB0}"/>
    <pc:docChg chg="undo redo custSel addSld delSld modSld">
      <pc:chgData name="Stefano Querio" userId="b6156760-fcc4-4227-907a-4864250c618d" providerId="ADAL" clId="{90155EFE-0C92-4E31-ADA9-102CF88B3CB0}" dt="2024-03-07T11:34:35.497" v="7388" actId="13926"/>
      <pc:docMkLst>
        <pc:docMk/>
      </pc:docMkLst>
      <pc:sldChg chg="modSp mod">
        <pc:chgData name="Stefano Querio" userId="b6156760-fcc4-4227-907a-4864250c618d" providerId="ADAL" clId="{90155EFE-0C92-4E31-ADA9-102CF88B3CB0}" dt="2024-03-07T08:45:16.066" v="166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90155EFE-0C92-4E31-ADA9-102CF88B3CB0}" dt="2024-03-07T08:45:16.066" v="166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3:46.257" v="7306" actId="13926"/>
        <pc:sldMkLst>
          <pc:docMk/>
          <pc:sldMk cId="4100356323" sldId="263"/>
        </pc:sldMkLst>
        <pc:spChg chg="mod">
          <ac:chgData name="Stefano Querio" userId="b6156760-fcc4-4227-907a-4864250c618d" providerId="ADAL" clId="{90155EFE-0C92-4E31-ADA9-102CF88B3CB0}" dt="2024-03-07T11:33:46.257" v="7306" actId="13926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11:31:44.470" v="7265" actId="113"/>
        <pc:sldMkLst>
          <pc:docMk/>
          <pc:sldMk cId="2380365726" sldId="264"/>
        </pc:sldMkLst>
        <pc:spChg chg="mod">
          <ac:chgData name="Stefano Querio" userId="b6156760-fcc4-4227-907a-4864250c618d" providerId="ADAL" clId="{90155EFE-0C92-4E31-ADA9-102CF88B3CB0}" dt="2024-03-07T11:31:44.470" v="7265" actId="113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27:35.770" v="15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90155EFE-0C92-4E31-ADA9-102CF88B3CB0}" dt="2024-03-07T08:27:35.770" v="15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delSp modSp del mod">
        <pc:chgData name="Stefano Querio" userId="b6156760-fcc4-4227-907a-4864250c618d" providerId="ADAL" clId="{90155EFE-0C92-4E31-ADA9-102CF88B3CB0}" dt="2024-03-07T08:45:22.957" v="167" actId="2696"/>
        <pc:sldMkLst>
          <pc:docMk/>
          <pc:sldMk cId="4230486" sldId="267"/>
        </pc:sldMkLst>
        <pc:spChg chg="del mod">
          <ac:chgData name="Stefano Querio" userId="b6156760-fcc4-4227-907a-4864250c618d" providerId="ADAL" clId="{90155EFE-0C92-4E31-ADA9-102CF88B3CB0}" dt="2024-03-07T08:44:36.332" v="157"/>
          <ac:spMkLst>
            <pc:docMk/>
            <pc:sldMk cId="4230486" sldId="26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90155EFE-0C92-4E31-ADA9-102CF88B3CB0}" dt="2024-03-07T08:46:21.937" v="217" actId="13926"/>
        <pc:sldMkLst>
          <pc:docMk/>
          <pc:sldMk cId="3520362393" sldId="268"/>
        </pc:sldMkLst>
        <pc:spChg chg="mod">
          <ac:chgData name="Stefano Querio" userId="b6156760-fcc4-4227-907a-4864250c618d" providerId="ADAL" clId="{90155EFE-0C92-4E31-ADA9-102CF88B3CB0}" dt="2024-03-07T08:46:21.937" v="217" actId="13926"/>
          <ac:spMkLst>
            <pc:docMk/>
            <pc:sldMk cId="3520362393" sldId="268"/>
            <ac:spMk id="4" creationId="{84E192A6-8A72-4432-4572-55FD223A7BAE}"/>
          </ac:spMkLst>
        </pc:spChg>
      </pc:sldChg>
      <pc:sldChg chg="addSp modSp mod">
        <pc:chgData name="Stefano Querio" userId="b6156760-fcc4-4227-907a-4864250c618d" providerId="ADAL" clId="{90155EFE-0C92-4E31-ADA9-102CF88B3CB0}" dt="2024-03-07T11:34:11.350" v="7347" actId="13926"/>
        <pc:sldMkLst>
          <pc:docMk/>
          <pc:sldMk cId="3227352651" sldId="269"/>
        </pc:sldMkLst>
        <pc:spChg chg="add mod">
          <ac:chgData name="Stefano Querio" userId="b6156760-fcc4-4227-907a-4864250c618d" providerId="ADAL" clId="{90155EFE-0C92-4E31-ADA9-102CF88B3CB0}" dt="2024-03-07T11:27:08.230" v="7225" actId="571"/>
          <ac:spMkLst>
            <pc:docMk/>
            <pc:sldMk cId="3227352651" sldId="269"/>
            <ac:spMk id="2" creationId="{D301642E-ABF8-FA33-1C77-56D19033BB91}"/>
          </ac:spMkLst>
        </pc:spChg>
        <pc:spChg chg="mod">
          <ac:chgData name="Stefano Querio" userId="b6156760-fcc4-4227-907a-4864250c618d" providerId="ADAL" clId="{90155EFE-0C92-4E31-ADA9-102CF88B3CB0}" dt="2024-03-07T11:34:11.350" v="7347" actId="13926"/>
          <ac:spMkLst>
            <pc:docMk/>
            <pc:sldMk cId="3227352651" sldId="269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4:35.497" v="7388" actId="13926"/>
        <pc:sldMkLst>
          <pc:docMk/>
          <pc:sldMk cId="861361392" sldId="270"/>
        </pc:sldMkLst>
        <pc:spChg chg="mod">
          <ac:chgData name="Stefano Querio" userId="b6156760-fcc4-4227-907a-4864250c618d" providerId="ADAL" clId="{90155EFE-0C92-4E31-ADA9-102CF88B3CB0}" dt="2024-03-07T11:34:35.497" v="7388" actId="13926"/>
          <ac:spMkLst>
            <pc:docMk/>
            <pc:sldMk cId="861361392" sldId="270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29:42.146" v="7231" actId="114"/>
        <pc:sldMkLst>
          <pc:docMk/>
          <pc:sldMk cId="3437135007" sldId="271"/>
        </pc:sldMkLst>
        <pc:spChg chg="mod">
          <ac:chgData name="Stefano Querio" userId="b6156760-fcc4-4227-907a-4864250c618d" providerId="ADAL" clId="{90155EFE-0C92-4E31-ADA9-102CF88B3CB0}" dt="2024-03-07T11:29:42.146" v="7231" actId="114"/>
          <ac:spMkLst>
            <pc:docMk/>
            <pc:sldMk cId="3437135007" sldId="271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90155EFE-0C92-4E31-ADA9-102CF88B3CB0}" dt="2024-03-07T11:30:17.244" v="7232" actId="113"/>
        <pc:sldMkLst>
          <pc:docMk/>
          <pc:sldMk cId="1312498729" sldId="272"/>
        </pc:sldMkLst>
        <pc:spChg chg="mod">
          <ac:chgData name="Stefano Querio" userId="b6156760-fcc4-4227-907a-4864250c618d" providerId="ADAL" clId="{90155EFE-0C92-4E31-ADA9-102CF88B3CB0}" dt="2024-03-07T11:30:17.244" v="7232" actId="113"/>
          <ac:spMkLst>
            <pc:docMk/>
            <pc:sldMk cId="1312498729" sldId="272"/>
            <ac:spMk id="4" creationId="{84E192A6-8A72-4432-4572-55FD223A7BAE}"/>
          </ac:spMkLst>
        </pc:spChg>
      </pc:sldChg>
    </pc:docChg>
  </pc:docChgLst>
  <pc:docChgLst>
    <pc:chgData name="Stefano Querio" userId="b6156760-fcc4-4227-907a-4864250c618d" providerId="ADAL" clId="{10286A00-D399-48E4-B0E2-F6EC5C8D3248}"/>
    <pc:docChg chg="custSel delSld modSld">
      <pc:chgData name="Stefano Querio" userId="b6156760-fcc4-4227-907a-4864250c618d" providerId="ADAL" clId="{10286A00-D399-48E4-B0E2-F6EC5C8D3248}" dt="2023-02-20T09:17:30.124" v="262" actId="2696"/>
      <pc:docMkLst>
        <pc:docMk/>
      </pc:docMkLst>
      <pc:sldChg chg="modSp mod">
        <pc:chgData name="Stefano Querio" userId="b6156760-fcc4-4227-907a-4864250c618d" providerId="ADAL" clId="{10286A00-D399-48E4-B0E2-F6EC5C8D3248}" dt="2023-02-20T09:16:12.742" v="70" actId="20577"/>
        <pc:sldMkLst>
          <pc:docMk/>
          <pc:sldMk cId="731486914" sldId="257"/>
        </pc:sldMkLst>
        <pc:spChg chg="mod">
          <ac:chgData name="Stefano Querio" userId="b6156760-fcc4-4227-907a-4864250c618d" providerId="ADAL" clId="{10286A00-D399-48E4-B0E2-F6EC5C8D3248}" dt="2023-02-20T09:16:12.742" v="70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26.653" v="105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0286A00-D399-48E4-B0E2-F6EC5C8D3248}" dt="2023-02-20T09:16:26.653" v="105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34.870" v="131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0286A00-D399-48E4-B0E2-F6EC5C8D3248}" dt="2023-02-20T09:16:34.870" v="131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49.166" v="167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0286A00-D399-48E4-B0E2-F6EC5C8D3248}" dt="2023-02-20T09:16:49.166" v="167" actId="20577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6:59.500" v="19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10286A00-D399-48E4-B0E2-F6EC5C8D3248}" dt="2023-02-20T09:16:59.500" v="19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11.450" v="240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10286A00-D399-48E4-B0E2-F6EC5C8D3248}" dt="2023-02-20T09:17:11.450" v="240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0286A00-D399-48E4-B0E2-F6EC5C8D3248}" dt="2023-02-20T09:17:21.161" v="261" actId="20577"/>
        <pc:sldMkLst>
          <pc:docMk/>
          <pc:sldMk cId="2380365726" sldId="264"/>
        </pc:sldMkLst>
        <pc:spChg chg="mod">
          <ac:chgData name="Stefano Querio" userId="b6156760-fcc4-4227-907a-4864250c618d" providerId="ADAL" clId="{10286A00-D399-48E4-B0E2-F6EC5C8D3248}" dt="2023-02-20T09:17:21.161" v="261" actId="20577"/>
          <ac:spMkLst>
            <pc:docMk/>
            <pc:sldMk cId="2380365726" sldId="264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2457509027" sldId="265"/>
        </pc:sldMkLst>
      </pc:sldChg>
      <pc:sldChg chg="del">
        <pc:chgData name="Stefano Querio" userId="b6156760-fcc4-4227-907a-4864250c618d" providerId="ADAL" clId="{10286A00-D399-48E4-B0E2-F6EC5C8D3248}" dt="2023-02-20T09:17:30.124" v="262" actId="2696"/>
        <pc:sldMkLst>
          <pc:docMk/>
          <pc:sldMk cId="1963955331" sldId="266"/>
        </pc:sldMkLst>
      </pc:sldChg>
    </pc:docChg>
  </pc:docChgLst>
  <pc:docChgLst>
    <pc:chgData name="Stefano Querio" userId="b6156760-fcc4-4227-907a-4864250c618d" providerId="ADAL" clId="{760CA9EC-7541-44DF-A519-AB0F7D422CF2}"/>
    <pc:docChg chg="undo redo custSel addSld modSld">
      <pc:chgData name="Stefano Querio" userId="b6156760-fcc4-4227-907a-4864250c618d" providerId="ADAL" clId="{760CA9EC-7541-44DF-A519-AB0F7D422CF2}" dt="2023-10-01T17:26:07.416" v="8882" actId="20577"/>
      <pc:docMkLst>
        <pc:docMk/>
      </pc:docMkLst>
      <pc:sldChg chg="modSp mod">
        <pc:chgData name="Stefano Querio" userId="b6156760-fcc4-4227-907a-4864250c618d" providerId="ADAL" clId="{760CA9EC-7541-44DF-A519-AB0F7D422CF2}" dt="2023-10-01T07:43:45.987" v="92" actId="113"/>
        <pc:sldMkLst>
          <pc:docMk/>
          <pc:sldMk cId="3629992306" sldId="258"/>
        </pc:sldMkLst>
        <pc:spChg chg="mod">
          <ac:chgData name="Stefano Querio" userId="b6156760-fcc4-4227-907a-4864250c618d" providerId="ADAL" clId="{760CA9EC-7541-44DF-A519-AB0F7D422CF2}" dt="2023-10-01T07:43:45.987" v="92" actId="113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8:00:31.554" v="694" actId="13926"/>
        <pc:sldMkLst>
          <pc:docMk/>
          <pc:sldMk cId="1072536779" sldId="259"/>
        </pc:sldMkLst>
        <pc:spChg chg="mod">
          <ac:chgData name="Stefano Querio" userId="b6156760-fcc4-4227-907a-4864250c618d" providerId="ADAL" clId="{760CA9EC-7541-44DF-A519-AB0F7D422CF2}" dt="2023-10-01T08:00:31.554" v="694" actId="13926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09:26:16.090" v="2515" actId="13926"/>
        <pc:sldMkLst>
          <pc:docMk/>
          <pc:sldMk cId="1801708037" sldId="260"/>
        </pc:sldMkLst>
        <pc:spChg chg="mod">
          <ac:chgData name="Stefano Querio" userId="b6156760-fcc4-4227-907a-4864250c618d" providerId="ADAL" clId="{760CA9EC-7541-44DF-A519-AB0F7D422CF2}" dt="2023-10-01T09:26:16.090" v="2515" actId="13926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6:12:16.044" v="5295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760CA9EC-7541-44DF-A519-AB0F7D422CF2}" dt="2023-10-01T16:12:16.044" v="5295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760CA9EC-7541-44DF-A519-AB0F7D422CF2}" dt="2023-10-01T17:24:11.892" v="8686"/>
        <pc:sldMkLst>
          <pc:docMk/>
          <pc:sldMk cId="4100356323" sldId="263"/>
        </pc:sldMkLst>
        <pc:spChg chg="mod">
          <ac:chgData name="Stefano Querio" userId="b6156760-fcc4-4227-907a-4864250c618d" providerId="ADAL" clId="{760CA9EC-7541-44DF-A519-AB0F7D422CF2}" dt="2023-10-01T17:24:11.892" v="8686"/>
          <ac:spMkLst>
            <pc:docMk/>
            <pc:sldMk cId="4100356323" sldId="263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07:58:44.202" v="544" actId="13926"/>
        <pc:sldMkLst>
          <pc:docMk/>
          <pc:sldMk cId="2263895390" sldId="265"/>
        </pc:sldMkLst>
        <pc:spChg chg="mod">
          <ac:chgData name="Stefano Querio" userId="b6156760-fcc4-4227-907a-4864250c618d" providerId="ADAL" clId="{760CA9EC-7541-44DF-A519-AB0F7D422CF2}" dt="2023-10-01T07:58:44.202" v="544" actId="13926"/>
          <ac:spMkLst>
            <pc:docMk/>
            <pc:sldMk cId="2263895390" sldId="265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5:39:14.020" v="4200" actId="113"/>
        <pc:sldMkLst>
          <pc:docMk/>
          <pc:sldMk cId="3264774053" sldId="266"/>
        </pc:sldMkLst>
        <pc:spChg chg="mod">
          <ac:chgData name="Stefano Querio" userId="b6156760-fcc4-4227-907a-4864250c618d" providerId="ADAL" clId="{760CA9EC-7541-44DF-A519-AB0F7D422CF2}" dt="2023-10-01T15:39:14.020" v="4200" actId="113"/>
          <ac:spMkLst>
            <pc:docMk/>
            <pc:sldMk cId="3264774053" sldId="266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5.977" v="7025" actId="20577"/>
        <pc:sldMkLst>
          <pc:docMk/>
          <pc:sldMk cId="4230486" sldId="267"/>
        </pc:sldMkLst>
        <pc:spChg chg="mod">
          <ac:chgData name="Stefano Querio" userId="b6156760-fcc4-4227-907a-4864250c618d" providerId="ADAL" clId="{760CA9EC-7541-44DF-A519-AB0F7D422CF2}" dt="2023-10-01T16:32:25.977" v="7025" actId="20577"/>
          <ac:spMkLst>
            <pc:docMk/>
            <pc:sldMk cId="4230486" sldId="267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6:32:21.050" v="7024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760CA9EC-7541-44DF-A519-AB0F7D422CF2}" dt="2023-10-01T16:32:21.050" v="7024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760CA9EC-7541-44DF-A519-AB0F7D422CF2}" dt="2023-10-01T17:26:07.416" v="8882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760CA9EC-7541-44DF-A519-AB0F7D422CF2}" dt="2023-10-01T17:26:07.416" v="8882" actId="20577"/>
          <ac:spMkLst>
            <pc:docMk/>
            <pc:sldMk cId="3227352651" sldId="269"/>
            <ac:spMk id="4" creationId="{84E192A6-8A72-4432-4572-55FD223A7BAE}"/>
          </ac:spMkLst>
        </pc:spChg>
      </pc:sldChg>
    </pc:docChg>
  </pc:docChgLst>
  <pc:docChgLst>
    <pc:chgData name="Elisa Favro" userId="8cb3ccf0-b992-4298-a911-387fdbec305a" providerId="ADAL" clId="{7BDD168C-7BB4-4250-83B4-4D98381E445C}"/>
    <pc:docChg chg="undo redo custSel delSld modSld">
      <pc:chgData name="Elisa Favro" userId="8cb3ccf0-b992-4298-a911-387fdbec305a" providerId="ADAL" clId="{7BDD168C-7BB4-4250-83B4-4D98381E445C}" dt="2024-09-03T07:48:45.405" v="2062" actId="13926"/>
      <pc:docMkLst>
        <pc:docMk/>
      </pc:docMkLst>
      <pc:sldChg chg="modSp mod">
        <pc:chgData name="Elisa Favro" userId="8cb3ccf0-b992-4298-a911-387fdbec305a" providerId="ADAL" clId="{7BDD168C-7BB4-4250-83B4-4D98381E445C}" dt="2024-09-02T10:28:31.361" v="96" actId="20577"/>
        <pc:sldMkLst>
          <pc:docMk/>
          <pc:sldMk cId="731486914" sldId="257"/>
        </pc:sldMkLst>
        <pc:spChg chg="mod">
          <ac:chgData name="Elisa Favro" userId="8cb3ccf0-b992-4298-a911-387fdbec305a" providerId="ADAL" clId="{7BDD168C-7BB4-4250-83B4-4D98381E445C}" dt="2024-09-02T10:27:05.172" v="22" actId="20577"/>
          <ac:spMkLst>
            <pc:docMk/>
            <pc:sldMk cId="731486914" sldId="257"/>
            <ac:spMk id="2" creationId="{29563352-A3AE-7331-A5C9-80E422B989E3}"/>
          </ac:spMkLst>
        </pc:spChg>
        <pc:spChg chg="mod">
          <ac:chgData name="Elisa Favro" userId="8cb3ccf0-b992-4298-a911-387fdbec305a" providerId="ADAL" clId="{7BDD168C-7BB4-4250-83B4-4D98381E445C}" dt="2024-09-02T10:26:54.485" v="1" actId="20577"/>
          <ac:spMkLst>
            <pc:docMk/>
            <pc:sldMk cId="731486914" sldId="257"/>
            <ac:spMk id="5" creationId="{2DA4367A-1169-7DAA-5F2D-469E2715D181}"/>
          </ac:spMkLst>
        </pc:spChg>
        <pc:spChg chg="mod">
          <ac:chgData name="Elisa Favro" userId="8cb3ccf0-b992-4298-a911-387fdbec305a" providerId="ADAL" clId="{7BDD168C-7BB4-4250-83B4-4D98381E445C}" dt="2024-09-02T10:28:16.260" v="77" actId="20577"/>
          <ac:spMkLst>
            <pc:docMk/>
            <pc:sldMk cId="731486914" sldId="257"/>
            <ac:spMk id="12" creationId="{04377B3E-7E34-96F5-BED3-7A0FD3F95084}"/>
          </ac:spMkLst>
        </pc:spChg>
        <pc:spChg chg="mod">
          <ac:chgData name="Elisa Favro" userId="8cb3ccf0-b992-4298-a911-387fdbec305a" providerId="ADAL" clId="{7BDD168C-7BB4-4250-83B4-4D98381E445C}" dt="2024-09-02T10:27:53.551" v="51" actId="20577"/>
          <ac:spMkLst>
            <pc:docMk/>
            <pc:sldMk cId="731486914" sldId="257"/>
            <ac:spMk id="13" creationId="{D0D2AE6A-E174-7F08-749F-819492618F50}"/>
          </ac:spMkLst>
        </pc:spChg>
        <pc:spChg chg="mod">
          <ac:chgData name="Elisa Favro" userId="8cb3ccf0-b992-4298-a911-387fdbec305a" providerId="ADAL" clId="{7BDD168C-7BB4-4250-83B4-4D98381E445C}" dt="2024-09-02T10:28:31.361" v="96" actId="20577"/>
          <ac:spMkLst>
            <pc:docMk/>
            <pc:sldMk cId="731486914" sldId="257"/>
            <ac:spMk id="14" creationId="{2DC7D003-5C25-346A-B8DE-0B7D342BEB7B}"/>
          </ac:spMkLst>
        </pc:spChg>
      </pc:sldChg>
      <pc:sldChg chg="delSp modSp mod">
        <pc:chgData name="Elisa Favro" userId="8cb3ccf0-b992-4298-a911-387fdbec305a" providerId="ADAL" clId="{7BDD168C-7BB4-4250-83B4-4D98381E445C}" dt="2024-09-02T13:58:33.217" v="335" actId="13926"/>
        <pc:sldMkLst>
          <pc:docMk/>
          <pc:sldMk cId="3629992306" sldId="258"/>
        </pc:sldMkLst>
        <pc:spChg chg="mod">
          <ac:chgData name="Elisa Favro" userId="8cb3ccf0-b992-4298-a911-387fdbec305a" providerId="ADAL" clId="{7BDD168C-7BB4-4250-83B4-4D98381E445C}" dt="2024-09-02T13:58:33.217" v="335" actId="13926"/>
          <ac:spMkLst>
            <pc:docMk/>
            <pc:sldMk cId="3629992306" sldId="258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1:52:29.877" v="97" actId="478"/>
          <ac:picMkLst>
            <pc:docMk/>
            <pc:sldMk cId="3629992306" sldId="258"/>
            <ac:picMk id="6" creationId="{E3529A3D-E2A0-7CC9-D318-4F7E2EE62E99}"/>
          </ac:picMkLst>
        </pc:picChg>
      </pc:sldChg>
      <pc:sldChg chg="delSp modSp mod">
        <pc:chgData name="Elisa Favro" userId="8cb3ccf0-b992-4298-a911-387fdbec305a" providerId="ADAL" clId="{7BDD168C-7BB4-4250-83B4-4D98381E445C}" dt="2024-09-02T14:07:48.784" v="400" actId="14100"/>
        <pc:sldMkLst>
          <pc:docMk/>
          <pc:sldMk cId="1072536779" sldId="259"/>
        </pc:sldMkLst>
        <pc:spChg chg="mod">
          <ac:chgData name="Elisa Favro" userId="8cb3ccf0-b992-4298-a911-387fdbec305a" providerId="ADAL" clId="{7BDD168C-7BB4-4250-83B4-4D98381E445C}" dt="2024-09-02T14:07:48.784" v="400" actId="14100"/>
          <ac:spMkLst>
            <pc:docMk/>
            <pc:sldMk cId="1072536779" sldId="259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3:59:04.319" v="336" actId="478"/>
          <ac:picMkLst>
            <pc:docMk/>
            <pc:sldMk cId="1072536779" sldId="259"/>
            <ac:picMk id="6" creationId="{FA8AE766-E08D-3A5C-4E4C-BC68D772CE31}"/>
          </ac:picMkLst>
        </pc:picChg>
      </pc:sldChg>
      <pc:sldChg chg="delSp modSp mod">
        <pc:chgData name="Elisa Favro" userId="8cb3ccf0-b992-4298-a911-387fdbec305a" providerId="ADAL" clId="{7BDD168C-7BB4-4250-83B4-4D98381E445C}" dt="2024-09-02T14:49:43.655" v="923" actId="313"/>
        <pc:sldMkLst>
          <pc:docMk/>
          <pc:sldMk cId="1801708037" sldId="260"/>
        </pc:sldMkLst>
        <pc:spChg chg="mod">
          <ac:chgData name="Elisa Favro" userId="8cb3ccf0-b992-4298-a911-387fdbec305a" providerId="ADAL" clId="{7BDD168C-7BB4-4250-83B4-4D98381E445C}" dt="2024-09-02T14:49:43.655" v="923" actId="313"/>
          <ac:spMkLst>
            <pc:docMk/>
            <pc:sldMk cId="1801708037" sldId="260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4:29:30.467" v="564" actId="478"/>
          <ac:picMkLst>
            <pc:docMk/>
            <pc:sldMk cId="1801708037" sldId="260"/>
            <ac:picMk id="6" creationId="{7A8B5541-EC20-E7B7-5332-03C10317A203}"/>
          </ac:picMkLst>
        </pc:picChg>
      </pc:sldChg>
      <pc:sldChg chg="delSp modSp mod">
        <pc:chgData name="Elisa Favro" userId="8cb3ccf0-b992-4298-a911-387fdbec305a" providerId="ADAL" clId="{7BDD168C-7BB4-4250-83B4-4D98381E445C}" dt="2024-09-02T14:59:37.529" v="1119" actId="20577"/>
        <pc:sldMkLst>
          <pc:docMk/>
          <pc:sldMk cId="3236943315" sldId="261"/>
        </pc:sldMkLst>
        <pc:spChg chg="mod">
          <ac:chgData name="Elisa Favro" userId="8cb3ccf0-b992-4298-a911-387fdbec305a" providerId="ADAL" clId="{7BDD168C-7BB4-4250-83B4-4D98381E445C}" dt="2024-09-02T14:59:37.529" v="1119" actId="20577"/>
          <ac:spMkLst>
            <pc:docMk/>
            <pc:sldMk cId="3236943315" sldId="261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4:50:07.509" v="927" actId="478"/>
          <ac:picMkLst>
            <pc:docMk/>
            <pc:sldMk cId="3236943315" sldId="261"/>
            <ac:picMk id="3" creationId="{1D628938-B419-3AC6-2C69-5DAD5D9417D0}"/>
          </ac:picMkLst>
        </pc:picChg>
      </pc:sldChg>
      <pc:sldChg chg="delSp modSp mod">
        <pc:chgData name="Elisa Favro" userId="8cb3ccf0-b992-4298-a911-387fdbec305a" providerId="ADAL" clId="{7BDD168C-7BB4-4250-83B4-4D98381E445C}" dt="2024-09-03T07:34:32.273" v="1829" actId="20577"/>
        <pc:sldMkLst>
          <pc:docMk/>
          <pc:sldMk cId="4100356323" sldId="263"/>
        </pc:sldMkLst>
        <pc:spChg chg="mod">
          <ac:chgData name="Elisa Favro" userId="8cb3ccf0-b992-4298-a911-387fdbec305a" providerId="ADAL" clId="{7BDD168C-7BB4-4250-83B4-4D98381E445C}" dt="2024-09-03T07:34:32.273" v="1829" actId="20577"/>
          <ac:spMkLst>
            <pc:docMk/>
            <pc:sldMk cId="4100356323" sldId="263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5:27:40.980" v="1350" actId="478"/>
          <ac:picMkLst>
            <pc:docMk/>
            <pc:sldMk cId="4100356323" sldId="263"/>
            <ac:picMk id="6" creationId="{08525487-EE20-0DEE-48DA-5AAF0874BF60}"/>
          </ac:picMkLst>
        </pc:picChg>
      </pc:sldChg>
      <pc:sldChg chg="delSp modSp mod">
        <pc:chgData name="Elisa Favro" userId="8cb3ccf0-b992-4298-a911-387fdbec305a" providerId="ADAL" clId="{7BDD168C-7BB4-4250-83B4-4D98381E445C}" dt="2024-09-03T07:48:45.405" v="2062" actId="13926"/>
        <pc:sldMkLst>
          <pc:docMk/>
          <pc:sldMk cId="2380365726" sldId="264"/>
        </pc:sldMkLst>
        <pc:spChg chg="mod">
          <ac:chgData name="Elisa Favro" userId="8cb3ccf0-b992-4298-a911-387fdbec305a" providerId="ADAL" clId="{7BDD168C-7BB4-4250-83B4-4D98381E445C}" dt="2024-09-03T07:48:45.405" v="2062" actId="13926"/>
          <ac:spMkLst>
            <pc:docMk/>
            <pc:sldMk cId="2380365726" sldId="264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3T07:41:23.067" v="1930" actId="478"/>
          <ac:picMkLst>
            <pc:docMk/>
            <pc:sldMk cId="2380365726" sldId="264"/>
            <ac:picMk id="6" creationId="{5D258011-D07D-3968-1812-3AC1AEA4E133}"/>
          </ac:picMkLst>
        </pc:picChg>
      </pc:sldChg>
      <pc:sldChg chg="delSp modSp mod">
        <pc:chgData name="Elisa Favro" userId="8cb3ccf0-b992-4298-a911-387fdbec305a" providerId="ADAL" clId="{7BDD168C-7BB4-4250-83B4-4D98381E445C}" dt="2024-09-02T14:15:55.210" v="561" actId="13926"/>
        <pc:sldMkLst>
          <pc:docMk/>
          <pc:sldMk cId="2263895390" sldId="265"/>
        </pc:sldMkLst>
        <pc:spChg chg="mod">
          <ac:chgData name="Elisa Favro" userId="8cb3ccf0-b992-4298-a911-387fdbec305a" providerId="ADAL" clId="{7BDD168C-7BB4-4250-83B4-4D98381E445C}" dt="2024-09-02T14:15:55.210" v="561" actId="13926"/>
          <ac:spMkLst>
            <pc:docMk/>
            <pc:sldMk cId="2263895390" sldId="265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4:07:36.574" v="398" actId="478"/>
          <ac:picMkLst>
            <pc:docMk/>
            <pc:sldMk cId="2263895390" sldId="265"/>
            <ac:picMk id="6" creationId="{3E6FA99D-8384-D651-0177-C5B9BB0452B1}"/>
          </ac:picMkLst>
        </pc:picChg>
      </pc:sldChg>
      <pc:sldChg chg="del">
        <pc:chgData name="Elisa Favro" userId="8cb3ccf0-b992-4298-a911-387fdbec305a" providerId="ADAL" clId="{7BDD168C-7BB4-4250-83B4-4D98381E445C}" dt="2024-09-02T14:49:58.728" v="924" actId="2696"/>
        <pc:sldMkLst>
          <pc:docMk/>
          <pc:sldMk cId="3264774053" sldId="266"/>
        </pc:sldMkLst>
      </pc:sldChg>
      <pc:sldChg chg="del">
        <pc:chgData name="Elisa Favro" userId="8cb3ccf0-b992-4298-a911-387fdbec305a" providerId="ADAL" clId="{7BDD168C-7BB4-4250-83B4-4D98381E445C}" dt="2024-09-02T15:26:44.269" v="1312" actId="2696"/>
        <pc:sldMkLst>
          <pc:docMk/>
          <pc:sldMk cId="3520362393" sldId="268"/>
        </pc:sldMkLst>
      </pc:sldChg>
      <pc:sldChg chg="delSp modSp mod">
        <pc:chgData name="Elisa Favro" userId="8cb3ccf0-b992-4298-a911-387fdbec305a" providerId="ADAL" clId="{7BDD168C-7BB4-4250-83B4-4D98381E445C}" dt="2024-09-02T15:45:55.256" v="1681" actId="20577"/>
        <pc:sldMkLst>
          <pc:docMk/>
          <pc:sldMk cId="3227352651" sldId="269"/>
        </pc:sldMkLst>
        <pc:spChg chg="mod">
          <ac:chgData name="Elisa Favro" userId="8cb3ccf0-b992-4298-a911-387fdbec305a" providerId="ADAL" clId="{7BDD168C-7BB4-4250-83B4-4D98381E445C}" dt="2024-09-02T15:45:55.256" v="1681" actId="20577"/>
          <ac:spMkLst>
            <pc:docMk/>
            <pc:sldMk cId="3227352651" sldId="269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5:39:46.757" v="1624" actId="478"/>
          <ac:picMkLst>
            <pc:docMk/>
            <pc:sldMk cId="3227352651" sldId="269"/>
            <ac:picMk id="6" creationId="{3CFFEB4B-2712-AB16-367A-BDA4BA87B3EE}"/>
          </ac:picMkLst>
        </pc:picChg>
      </pc:sldChg>
      <pc:sldChg chg="delSp modSp mod">
        <pc:chgData name="Elisa Favro" userId="8cb3ccf0-b992-4298-a911-387fdbec305a" providerId="ADAL" clId="{7BDD168C-7BB4-4250-83B4-4D98381E445C}" dt="2024-09-03T07:41:03.753" v="1911" actId="20577"/>
        <pc:sldMkLst>
          <pc:docMk/>
          <pc:sldMk cId="861361392" sldId="270"/>
        </pc:sldMkLst>
        <pc:spChg chg="mod">
          <ac:chgData name="Elisa Favro" userId="8cb3ccf0-b992-4298-a911-387fdbec305a" providerId="ADAL" clId="{7BDD168C-7BB4-4250-83B4-4D98381E445C}" dt="2024-09-03T07:41:03.753" v="1911" actId="20577"/>
          <ac:spMkLst>
            <pc:docMk/>
            <pc:sldMk cId="861361392" sldId="270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5:46:08.978" v="1682" actId="478"/>
          <ac:picMkLst>
            <pc:docMk/>
            <pc:sldMk cId="861361392" sldId="270"/>
            <ac:picMk id="6" creationId="{43AE3708-F84E-7853-3D75-E9478542DFD4}"/>
          </ac:picMkLst>
        </pc:picChg>
      </pc:sldChg>
      <pc:sldChg chg="del">
        <pc:chgData name="Elisa Favro" userId="8cb3ccf0-b992-4298-a911-387fdbec305a" providerId="ADAL" clId="{7BDD168C-7BB4-4250-83B4-4D98381E445C}" dt="2024-09-03T07:37:07.429" v="1833" actId="2696"/>
        <pc:sldMkLst>
          <pc:docMk/>
          <pc:sldMk cId="3437135007" sldId="271"/>
        </pc:sldMkLst>
      </pc:sldChg>
      <pc:sldChg chg="del">
        <pc:chgData name="Elisa Favro" userId="8cb3ccf0-b992-4298-a911-387fdbec305a" providerId="ADAL" clId="{7BDD168C-7BB4-4250-83B4-4D98381E445C}" dt="2024-09-03T07:37:07.429" v="1833" actId="2696"/>
        <pc:sldMkLst>
          <pc:docMk/>
          <pc:sldMk cId="1312498729" sldId="272"/>
        </pc:sldMkLst>
      </pc:sldChg>
      <pc:sldChg chg="delSp modSp mod">
        <pc:chgData name="Elisa Favro" userId="8cb3ccf0-b992-4298-a911-387fdbec305a" providerId="ADAL" clId="{7BDD168C-7BB4-4250-83B4-4D98381E445C}" dt="2024-09-02T15:26:24.120" v="1311" actId="20577"/>
        <pc:sldMkLst>
          <pc:docMk/>
          <pc:sldMk cId="2514314385" sldId="273"/>
        </pc:sldMkLst>
        <pc:spChg chg="mod">
          <ac:chgData name="Elisa Favro" userId="8cb3ccf0-b992-4298-a911-387fdbec305a" providerId="ADAL" clId="{7BDD168C-7BB4-4250-83B4-4D98381E445C}" dt="2024-09-02T15:26:24.120" v="1311" actId="20577"/>
          <ac:spMkLst>
            <pc:docMk/>
            <pc:sldMk cId="2514314385" sldId="273"/>
            <ac:spMk id="4" creationId="{84E192A6-8A72-4432-4572-55FD223A7BAE}"/>
          </ac:spMkLst>
        </pc:spChg>
        <pc:picChg chg="del">
          <ac:chgData name="Elisa Favro" userId="8cb3ccf0-b992-4298-a911-387fdbec305a" providerId="ADAL" clId="{7BDD168C-7BB4-4250-83B4-4D98381E445C}" dt="2024-09-02T14:56:13.479" v="959" actId="478"/>
          <ac:picMkLst>
            <pc:docMk/>
            <pc:sldMk cId="2514314385" sldId="273"/>
            <ac:picMk id="6" creationId="{431BDDD2-D40C-E35B-FD92-A5026B8C058A}"/>
          </ac:picMkLst>
        </pc:picChg>
      </pc:sldChg>
    </pc:docChg>
  </pc:docChgLst>
  <pc:docChgLst>
    <pc:chgData name="Stefano Querio" userId="b6156760-fcc4-4227-907a-4864250c618d" providerId="ADAL" clId="{27C8B87F-9F23-4623-AC5A-2FC942A7EEE0}"/>
    <pc:docChg chg="undo custSel addSld delSld modSld">
      <pc:chgData name="Stefano Querio" userId="b6156760-fcc4-4227-907a-4864250c618d" providerId="ADAL" clId="{27C8B87F-9F23-4623-AC5A-2FC942A7EEE0}" dt="2024-04-12T07:56:38.701" v="513" actId="20577"/>
      <pc:docMkLst>
        <pc:docMk/>
      </pc:docMkLst>
      <pc:sldChg chg="modSp mod">
        <pc:chgData name="Stefano Querio" userId="b6156760-fcc4-4227-907a-4864250c618d" providerId="ADAL" clId="{27C8B87F-9F23-4623-AC5A-2FC942A7EEE0}" dt="2024-04-12T07:52:31.812" v="469" actId="20577"/>
        <pc:sldMkLst>
          <pc:docMk/>
          <pc:sldMk cId="731486914" sldId="257"/>
        </pc:sldMkLst>
        <pc:spChg chg="mod">
          <ac:chgData name="Stefano Querio" userId="b6156760-fcc4-4227-907a-4864250c618d" providerId="ADAL" clId="{27C8B87F-9F23-4623-AC5A-2FC942A7EEE0}" dt="2024-04-12T07:52:31.812" v="469" actId="20577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08.716" v="380" actId="6549"/>
        <pc:sldMkLst>
          <pc:docMk/>
          <pc:sldMk cId="3629992306" sldId="258"/>
        </pc:sldMkLst>
        <pc:spChg chg="mod">
          <ac:chgData name="Stefano Querio" userId="b6156760-fcc4-4227-907a-4864250c618d" providerId="ADAL" clId="{27C8B87F-9F23-4623-AC5A-2FC942A7EEE0}" dt="2024-04-11T12:51:08.716" v="380" actId="6549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0:31.731" v="354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27C8B87F-9F23-4623-AC5A-2FC942A7EEE0}" dt="2024-04-11T12:50:31.731" v="354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1:45.845" v="416" actId="6549"/>
        <pc:sldMkLst>
          <pc:docMk/>
          <pc:sldMk cId="1801708037" sldId="260"/>
        </pc:sldMkLst>
        <pc:spChg chg="mod">
          <ac:chgData name="Stefano Querio" userId="b6156760-fcc4-4227-907a-4864250c618d" providerId="ADAL" clId="{27C8B87F-9F23-4623-AC5A-2FC942A7EEE0}" dt="2024-04-11T12:51:45.845" v="416" actId="6549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2T07:56:15.644" v="488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27C8B87F-9F23-4623-AC5A-2FC942A7EEE0}" dt="2024-04-12T07:56:15.644" v="488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3:53.328" v="183" actId="20577"/>
        <pc:sldMkLst>
          <pc:docMk/>
          <pc:sldMk cId="4100356323" sldId="263"/>
        </pc:sldMkLst>
        <pc:spChg chg="mod">
          <ac:chgData name="Stefano Querio" userId="b6156760-fcc4-4227-907a-4864250c618d" providerId="ADAL" clId="{27C8B87F-9F23-4623-AC5A-2FC942A7EEE0}" dt="2024-04-11T12:43:53.328" v="183" actId="20577"/>
          <ac:spMkLst>
            <pc:docMk/>
            <pc:sldMk cId="4100356323" sldId="263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6:12.361" v="302" actId="13926"/>
        <pc:sldMkLst>
          <pc:docMk/>
          <pc:sldMk cId="2380365726" sldId="264"/>
        </pc:sldMkLst>
        <pc:spChg chg="mod">
          <ac:chgData name="Stefano Querio" userId="b6156760-fcc4-4227-907a-4864250c618d" providerId="ADAL" clId="{27C8B87F-9F23-4623-AC5A-2FC942A7EEE0}" dt="2024-04-11T12:46:12.361" v="302" actId="13926"/>
          <ac:spMkLst>
            <pc:docMk/>
            <pc:sldMk cId="2380365726" sldId="264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8:04.500" v="307" actId="20577"/>
        <pc:sldMkLst>
          <pc:docMk/>
          <pc:sldMk cId="2263895390" sldId="265"/>
        </pc:sldMkLst>
        <pc:spChg chg="mod">
          <ac:chgData name="Stefano Querio" userId="b6156760-fcc4-4227-907a-4864250c618d" providerId="ADAL" clId="{27C8B87F-9F23-4623-AC5A-2FC942A7EEE0}" dt="2024-04-11T12:48:04.500" v="307" actId="20577"/>
          <ac:spMkLst>
            <pc:docMk/>
            <pc:sldMk cId="2263895390" sldId="265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52:36.849" v="446" actId="20577"/>
        <pc:sldMkLst>
          <pc:docMk/>
          <pc:sldMk cId="3264774053" sldId="266"/>
        </pc:sldMkLst>
        <pc:spChg chg="mod">
          <ac:chgData name="Stefano Querio" userId="b6156760-fcc4-4227-907a-4864250c618d" providerId="ADAL" clId="{27C8B87F-9F23-4623-AC5A-2FC942A7EEE0}" dt="2024-04-11T12:52:36.849" v="446" actId="20577"/>
          <ac:spMkLst>
            <pc:docMk/>
            <pc:sldMk cId="3264774053" sldId="266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1:44.382" v="167" actId="20577"/>
        <pc:sldMkLst>
          <pc:docMk/>
          <pc:sldMk cId="3520362393" sldId="268"/>
        </pc:sldMkLst>
        <pc:spChg chg="mod">
          <ac:chgData name="Stefano Querio" userId="b6156760-fcc4-4227-907a-4864250c618d" providerId="ADAL" clId="{27C8B87F-9F23-4623-AC5A-2FC942A7EEE0}" dt="2024-04-11T12:41:44.382" v="167" actId="20577"/>
          <ac:spMkLst>
            <pc:docMk/>
            <pc:sldMk cId="3520362393" sldId="26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09.298" v="24" actId="20577"/>
        <pc:sldMkLst>
          <pc:docMk/>
          <pc:sldMk cId="3227352651" sldId="269"/>
        </pc:sldMkLst>
        <pc:spChg chg="mod">
          <ac:chgData name="Stefano Querio" userId="b6156760-fcc4-4227-907a-4864250c618d" providerId="ADAL" clId="{27C8B87F-9F23-4623-AC5A-2FC942A7EEE0}" dt="2024-04-11T12:28:09.298" v="24" actId="20577"/>
          <ac:spMkLst>
            <pc:docMk/>
            <pc:sldMk cId="3227352651" sldId="26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28:22.437" v="27" actId="20577"/>
        <pc:sldMkLst>
          <pc:docMk/>
          <pc:sldMk cId="861361392" sldId="270"/>
        </pc:sldMkLst>
        <pc:spChg chg="mod">
          <ac:chgData name="Stefano Querio" userId="b6156760-fcc4-4227-907a-4864250c618d" providerId="ADAL" clId="{27C8B87F-9F23-4623-AC5A-2FC942A7EEE0}" dt="2024-04-11T12:28:22.437" v="27" actId="20577"/>
          <ac:spMkLst>
            <pc:docMk/>
            <pc:sldMk cId="861361392" sldId="27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25.804" v="223" actId="13926"/>
        <pc:sldMkLst>
          <pc:docMk/>
          <pc:sldMk cId="3437135007" sldId="271"/>
        </pc:sldMkLst>
        <pc:spChg chg="mod">
          <ac:chgData name="Stefano Querio" userId="b6156760-fcc4-4227-907a-4864250c618d" providerId="ADAL" clId="{27C8B87F-9F23-4623-AC5A-2FC942A7EEE0}" dt="2024-04-11T12:45:25.804" v="223" actId="13926"/>
          <ac:spMkLst>
            <pc:docMk/>
            <pc:sldMk cId="3437135007" sldId="271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27C8B87F-9F23-4623-AC5A-2FC942A7EEE0}" dt="2024-04-11T12:45:50.281" v="261" actId="13926"/>
        <pc:sldMkLst>
          <pc:docMk/>
          <pc:sldMk cId="1312498729" sldId="272"/>
        </pc:sldMkLst>
        <pc:spChg chg="mod">
          <ac:chgData name="Stefano Querio" userId="b6156760-fcc4-4227-907a-4864250c618d" providerId="ADAL" clId="{27C8B87F-9F23-4623-AC5A-2FC942A7EEE0}" dt="2024-04-11T12:45:50.281" v="261" actId="13926"/>
          <ac:spMkLst>
            <pc:docMk/>
            <pc:sldMk cId="1312498729" sldId="272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27C8B87F-9F23-4623-AC5A-2FC942A7EEE0}" dt="2024-04-12T07:56:38.701" v="513" actId="20577"/>
        <pc:sldMkLst>
          <pc:docMk/>
          <pc:sldMk cId="2514314385" sldId="273"/>
        </pc:sldMkLst>
        <pc:spChg chg="mod">
          <ac:chgData name="Stefano Querio" userId="b6156760-fcc4-4227-907a-4864250c618d" providerId="ADAL" clId="{27C8B87F-9F23-4623-AC5A-2FC942A7EEE0}" dt="2024-04-12T07:56:38.701" v="513" actId="20577"/>
          <ac:spMkLst>
            <pc:docMk/>
            <pc:sldMk cId="2514314385" sldId="273"/>
            <ac:spMk id="4" creationId="{84E192A6-8A72-4432-4572-55FD223A7BAE}"/>
          </ac:spMkLst>
        </pc:spChg>
      </pc:sldChg>
      <pc:sldChg chg="add del">
        <pc:chgData name="Stefano Querio" userId="b6156760-fcc4-4227-907a-4864250c618d" providerId="ADAL" clId="{27C8B87F-9F23-4623-AC5A-2FC942A7EEE0}" dt="2024-04-11T12:40:28.363" v="124" actId="2890"/>
        <pc:sldMkLst>
          <pc:docMk/>
          <pc:sldMk cId="4217786380" sldId="273"/>
        </pc:sldMkLst>
      </pc:sldChg>
    </pc:docChg>
  </pc:docChgLst>
  <pc:docChgLst>
    <pc:chgData name="Stefano Querio" userId="b6156760-fcc4-4227-907a-4864250c618d" providerId="ADAL" clId="{122C977D-E00F-4A0A-B951-E9B9B5EF26B7}"/>
    <pc:docChg chg="custSel modSld">
      <pc:chgData name="Stefano Querio" userId="b6156760-fcc4-4227-907a-4864250c618d" providerId="ADAL" clId="{122C977D-E00F-4A0A-B951-E9B9B5EF26B7}" dt="2023-03-17T09:01:15.049" v="3232" actId="20577"/>
      <pc:docMkLst>
        <pc:docMk/>
      </pc:docMkLst>
      <pc:sldChg chg="modSp mod">
        <pc:chgData name="Stefano Querio" userId="b6156760-fcc4-4227-907a-4864250c618d" providerId="ADAL" clId="{122C977D-E00F-4A0A-B951-E9B9B5EF26B7}" dt="2023-03-17T08:29:35.086" v="1520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122C977D-E00F-4A0A-B951-E9B9B5EF26B7}" dt="2023-03-17T08:29:35.086" v="1520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0:56.652" v="3230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122C977D-E00F-4A0A-B951-E9B9B5EF26B7}" dt="2023-03-17T09:00:56.652" v="3230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122C977D-E00F-4A0A-B951-E9B9B5EF26B7}" dt="2023-03-17T09:01:15.049" v="3232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122C977D-E00F-4A0A-B951-E9B9B5EF26B7}" dt="2023-03-17T09:01:15.049" v="3232" actId="20577"/>
          <ac:spMkLst>
            <pc:docMk/>
            <pc:sldMk cId="1801708037" sldId="260"/>
            <ac:spMk id="4" creationId="{84E192A6-8A72-4432-4572-55FD223A7B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0B9CF0-AB8C-E7E8-55D7-1985EC358181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201259-AD80-CF3B-E663-4E44E1A3C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890" cy="46213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724734-EBCF-B12A-C109-96883121E509}"/>
              </a:ext>
            </a:extLst>
          </p:cNvPr>
          <p:cNvSpPr txBox="1"/>
          <p:nvPr userDrawn="1"/>
        </p:nvSpPr>
        <p:spPr>
          <a:xfrm>
            <a:off x="817290" y="2353633"/>
            <a:ext cx="25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alpha val="50000"/>
                  </a:schemeClr>
                </a:solidFill>
              </a:rPr>
              <a:t>I PROTAGONISTI</a:t>
            </a:r>
          </a:p>
        </p:txBody>
      </p:sp>
      <p:sp>
        <p:nvSpPr>
          <p:cNvPr id="10" name="Rettangolo con angoli arrotondati sullo stesso lato 9">
            <a:extLst>
              <a:ext uri="{FF2B5EF4-FFF2-40B4-BE49-F238E27FC236}">
                <a16:creationId xmlns:a16="http://schemas.microsoft.com/office/drawing/2014/main" id="{9757E24D-E04B-2560-A306-900874801402}"/>
              </a:ext>
            </a:extLst>
          </p:cNvPr>
          <p:cNvSpPr/>
          <p:nvPr userDrawn="1"/>
        </p:nvSpPr>
        <p:spPr>
          <a:xfrm rot="5400000">
            <a:off x="231659" y="2241565"/>
            <a:ext cx="284038" cy="747356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3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276A-45C5-2B9E-FC00-167C02E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A3F3-AAED-645C-49F0-B7F6D0FF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D9E8D-0337-5AF0-1A4B-A4E7E29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33AEF-2766-26FB-3EB5-6A074DF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EA32B-A956-D908-A213-E748890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B0C02A-891A-7517-EC72-14086CED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02074-33BF-2DD3-CC6B-3878880B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6C0B6-5F47-406E-8708-E749671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3B705-120C-1FEB-D55A-CC1FE5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F4128-11BE-6AB7-D27D-44284CB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13C6B17-435C-8FCA-184F-60E0CAC2D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623" y="6408336"/>
            <a:ext cx="412750" cy="4000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5F49C0-3B67-D880-EF90-984A22F5EB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5" y="6275431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0FD73C-6AE5-7122-AA2A-00702802FC04}"/>
              </a:ext>
            </a:extLst>
          </p:cNvPr>
          <p:cNvSpPr txBox="1"/>
          <p:nvPr userDrawn="1"/>
        </p:nvSpPr>
        <p:spPr>
          <a:xfrm>
            <a:off x="10955612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F52D8F-BCBA-1326-ADCD-E6164C9CC8DD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719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FB5A8-6F3E-44AA-597C-D7454B7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3F4925-C9A7-A830-1E99-0401FB2B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48600-0183-1CEC-F07D-2585C4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1613-00E6-7A64-B80D-F5303C9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19381-6F06-2763-7AF1-7E182ABD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EB15-DCFA-7C30-D394-F3DD94FB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B7BCF-AD44-D017-A9D3-D15333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376E2B-93E7-EBFF-E12D-C0823283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3A777-2BD5-2039-EFF9-D6B93EB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A2A8D-A4A5-F0EB-B9A1-E75F1D5B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31094-E8A9-2997-51EE-1A2E3752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AEFC-0864-57B8-1A5C-805F7AE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840F1-1E04-B16D-1F33-42D15F16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A18D71-CC8F-E807-8822-BBCA0432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11C61-0B80-462B-FC1A-A1197B84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9D6651-20DD-6C12-3512-5D2F5C66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CCC957-1A55-AA6D-FEF4-95C6458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6375C2-211A-31DA-9288-C0E17CD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99A71D-5DDE-0F4B-803D-6A3F0D1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6B374-BA40-6F30-4048-4492C76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583A8F-7415-00B1-4F2D-060FE3C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4553-49A1-9C44-D39E-F12BBC29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EB8201-0E0D-B595-054D-7037597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9777CA-5AB8-6360-C6F1-9E6FE993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40B03D-D9CA-05B5-438C-E58C754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6B853-1ED2-D98E-C805-86ECBE20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5DCB4-01BF-E4EE-06FE-DC9DC92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AAFDE-2159-8A2F-3E56-6EE077D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6A3222-9223-2FC6-6B9E-A6E693C2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431F5-E2AC-814D-016C-ACC46E4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11386-70E6-3F6A-306B-CE87CE2B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806CC-5E0D-51A4-370A-69201CE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6AD82-BAA9-377D-7879-036CA84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AEA9D-2788-B580-97A4-DEC0C71C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5637D-F886-2816-DB2C-E4D0F289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B489E-E3A9-720B-6DF8-89DCD0E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663EF-C213-0D3F-65D3-DED08549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AD0DB0-67DC-C51A-CCAC-4C2B72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EB809-4D53-D8B0-9AD6-6D8CED4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00C8D-ED48-BDCC-81F1-364DF220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875E32-47F1-937A-76C7-9D35FB45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D7EE-820F-4D9E-8876-757401673BE1}" type="datetimeFigureOut">
              <a:rPr lang="it-IT" smtClean="0"/>
              <a:t>20/09/24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CCEDB2-9A8B-C1B4-351F-9F7790491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065-BD15-AA4E-0387-7E83AF2E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563352-A3AE-7331-A5C9-80E422B989E3}"/>
              </a:ext>
            </a:extLst>
          </p:cNvPr>
          <p:cNvSpPr txBox="1"/>
          <p:nvPr/>
        </p:nvSpPr>
        <p:spPr>
          <a:xfrm>
            <a:off x="2132248" y="504416"/>
            <a:ext cx="8618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FASCISMO IN ITALIA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C4AAC8-DD0E-98A3-E880-3273E75757F8}"/>
              </a:ext>
            </a:extLst>
          </p:cNvPr>
          <p:cNvSpPr/>
          <p:nvPr/>
        </p:nvSpPr>
        <p:spPr>
          <a:xfrm>
            <a:off x="914925" y="439100"/>
            <a:ext cx="855323" cy="855323"/>
          </a:xfrm>
          <a:prstGeom prst="rect">
            <a:avLst/>
          </a:prstGeom>
          <a:solidFill>
            <a:srgbClr val="58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A4367A-1169-7DAA-5F2D-469E2715D181}"/>
              </a:ext>
            </a:extLst>
          </p:cNvPr>
          <p:cNvSpPr txBox="1"/>
          <p:nvPr/>
        </p:nvSpPr>
        <p:spPr>
          <a:xfrm>
            <a:off x="909890" y="495948"/>
            <a:ext cx="8553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chemeClr val="bg1"/>
                </a:solidFill>
              </a:rPr>
              <a:t>7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77B3E-7E34-96F5-BED3-7A0FD3F95084}"/>
              </a:ext>
            </a:extLst>
          </p:cNvPr>
          <p:cNvSpPr txBox="1"/>
          <p:nvPr/>
        </p:nvSpPr>
        <p:spPr>
          <a:xfrm>
            <a:off x="4960800" y="6114759"/>
            <a:ext cx="2380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Vittorio Emanuele III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D2AE6A-E174-7F08-749F-819492618F50}"/>
              </a:ext>
            </a:extLst>
          </p:cNvPr>
          <p:cNvSpPr txBox="1"/>
          <p:nvPr/>
        </p:nvSpPr>
        <p:spPr>
          <a:xfrm>
            <a:off x="1483664" y="6114759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Giacomo Matteotti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C7D003-5C25-346A-B8DE-0B7D342BEB7B}"/>
              </a:ext>
            </a:extLst>
          </p:cNvPr>
          <p:cNvSpPr txBox="1"/>
          <p:nvPr/>
        </p:nvSpPr>
        <p:spPr>
          <a:xfrm>
            <a:off x="8723158" y="6114759"/>
            <a:ext cx="197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Benito Mussolini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3513074-CBB6-C252-5B4E-AFEC2E14FC5F}"/>
              </a:ext>
            </a:extLst>
          </p:cNvPr>
          <p:cNvSpPr/>
          <p:nvPr/>
        </p:nvSpPr>
        <p:spPr>
          <a:xfrm>
            <a:off x="4702630" y="2974704"/>
            <a:ext cx="2743200" cy="2743200"/>
          </a:xfrm>
          <a:prstGeom prst="ellipse">
            <a:avLst/>
          </a:prstGeom>
          <a:blipFill dpi="0" rotWithShape="1">
            <a:blip r:embed="rId2"/>
            <a:srcRect/>
            <a:stretch>
              <a:fillRect l="-27000" t="-11000" r="-15000" b="-107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7C6D8EB-D82C-E23F-EF7C-659EAEAC880E}"/>
              </a:ext>
            </a:extLst>
          </p:cNvPr>
          <p:cNvSpPr/>
          <p:nvPr/>
        </p:nvSpPr>
        <p:spPr>
          <a:xfrm>
            <a:off x="8322626" y="2974704"/>
            <a:ext cx="2743200" cy="2743200"/>
          </a:xfrm>
          <a:prstGeom prst="ellipse">
            <a:avLst/>
          </a:prstGeom>
          <a:blipFill dpi="0" rotWithShape="1">
            <a:blip r:embed="rId3"/>
            <a:srcRect/>
            <a:stretch>
              <a:fillRect r="-1000" b="-47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704A2460-A10A-F0BD-99F3-61796ED4FE8E}"/>
              </a:ext>
            </a:extLst>
          </p:cNvPr>
          <p:cNvSpPr/>
          <p:nvPr/>
        </p:nvSpPr>
        <p:spPr>
          <a:xfrm>
            <a:off x="1174194" y="2974704"/>
            <a:ext cx="2743200" cy="2743200"/>
          </a:xfrm>
          <a:prstGeom prst="ellipse">
            <a:avLst/>
          </a:prstGeom>
          <a:blipFill dpi="0" rotWithShape="1">
            <a:blip r:embed="rId4"/>
            <a:srcRect/>
            <a:stretch>
              <a:fillRect l="-13000" t="-3000" r="-6000" b="-53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0F71DBD-683A-FBD2-780B-9003AF3484C4}"/>
              </a:ext>
            </a:extLst>
          </p:cNvPr>
          <p:cNvSpPr/>
          <p:nvPr/>
        </p:nvSpPr>
        <p:spPr>
          <a:xfrm>
            <a:off x="4851070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0ADE337-AC68-6163-8466-4892CCF0C7CE}"/>
              </a:ext>
            </a:extLst>
          </p:cNvPr>
          <p:cNvSpPr/>
          <p:nvPr/>
        </p:nvSpPr>
        <p:spPr>
          <a:xfrm>
            <a:off x="8451408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CF7F9DF-3FCA-CA14-3C51-2E3552CB523A}"/>
              </a:ext>
            </a:extLst>
          </p:cNvPr>
          <p:cNvSpPr/>
          <p:nvPr/>
        </p:nvSpPr>
        <p:spPr>
          <a:xfrm>
            <a:off x="1020351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48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7873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regime fascista puntava a </a:t>
            </a:r>
            <a:r>
              <a:rPr lang="it-IT" b="1" dirty="0"/>
              <a:t>incrementare la popolazione </a:t>
            </a:r>
            <a:r>
              <a:rPr lang="it-IT" dirty="0"/>
              <a:t>per aumentare la potenza politica e militare del Paese, imponendo misure che limitavano la libertà personale, come </a:t>
            </a:r>
            <a:r>
              <a:rPr lang="it-IT" b="1" dirty="0"/>
              <a:t>tasse sul celibato </a:t>
            </a:r>
            <a:r>
              <a:rPr lang="it-IT" dirty="0"/>
              <a:t>e </a:t>
            </a:r>
            <a:r>
              <a:rPr lang="it-IT" b="1" dirty="0"/>
              <a:t>restrizioni sul lavoro femminile</a:t>
            </a:r>
            <a:r>
              <a:rPr lang="it-IT" dirty="0"/>
              <a:t>. </a:t>
            </a:r>
          </a:p>
          <a:p>
            <a:r>
              <a:rPr lang="it-IT" dirty="0"/>
              <a:t>La fascistizzazione coinvolgeva ogni aspetto della vita quotidiana: vennero modificati, per esempio, il calendario e il modo di salutarsi usando il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i="1" dirty="0"/>
              <a:t>voi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dirty="0"/>
              <a:t> al posto del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i="1" dirty="0"/>
              <a:t>lei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dirty="0"/>
              <a:t>.</a:t>
            </a:r>
          </a:p>
          <a:p>
            <a:r>
              <a:rPr lang="it-IT" dirty="0"/>
              <a:t>Il fascismo </a:t>
            </a:r>
            <a:r>
              <a:rPr lang="it-IT" b="1" dirty="0"/>
              <a:t>glorificava l’antica Roma</a:t>
            </a:r>
            <a:r>
              <a:rPr lang="it-IT" dirty="0"/>
              <a:t>, usandone simboli (aquila imperiale e fascio littorio) e retorica, e manteneva un largo consenso attraverso una propaganda massiccia. </a:t>
            </a:r>
          </a:p>
          <a:p>
            <a:r>
              <a:rPr lang="it-IT" dirty="0"/>
              <a:t>Mussolini veniva presentato come l’incarnazione della grandezza italiana e il controllo sui media garantiva un’immagine positiva del regime.</a:t>
            </a:r>
            <a:endParaRPr lang="it-IT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vestiti, Viso umano, persona, uomo&#10;&#10;Descrizione generata automaticamente">
            <a:extLst>
              <a:ext uri="{FF2B5EF4-FFF2-40B4-BE49-F238E27FC236}">
                <a16:creationId xmlns:a16="http://schemas.microsoft.com/office/drawing/2014/main" id="{7442FB78-1D90-9506-CE1E-441728161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69" y="832206"/>
            <a:ext cx="3663205" cy="47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600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6 – L’antifascismo</a:t>
            </a:r>
          </a:p>
          <a:p>
            <a:endParaRPr lang="it-IT" dirty="0"/>
          </a:p>
          <a:p>
            <a:r>
              <a:rPr lang="it-IT" dirty="0"/>
              <a:t>Dopo il 1925 l’</a:t>
            </a:r>
            <a:r>
              <a:rPr lang="it-IT" b="1" dirty="0"/>
              <a:t>opposizione al fascismo </a:t>
            </a:r>
            <a:r>
              <a:rPr lang="it-IT" dirty="0"/>
              <a:t>divenne </a:t>
            </a:r>
            <a:r>
              <a:rPr lang="it-IT" b="1" dirty="0"/>
              <a:t>clandestina</a:t>
            </a:r>
            <a:r>
              <a:rPr lang="it-IT" dirty="0"/>
              <a:t> o </a:t>
            </a:r>
            <a:r>
              <a:rPr lang="it-IT" b="1" dirty="0"/>
              <a:t>si trasferì all’estero</a:t>
            </a:r>
            <a:r>
              <a:rPr lang="it-IT" dirty="0"/>
              <a:t>, soprattutto in Francia. Gli antifascisti in esilio, come </a:t>
            </a:r>
            <a:r>
              <a:rPr lang="it-IT" b="1" dirty="0"/>
              <a:t>Carlo Rosselli </a:t>
            </a:r>
            <a:r>
              <a:rPr lang="it-IT" dirty="0"/>
              <a:t>che aveva fondato il movimento </a:t>
            </a:r>
            <a:r>
              <a:rPr lang="it-IT" b="1" dirty="0"/>
              <a:t>Giustizia e Libertà</a:t>
            </a:r>
            <a:r>
              <a:rPr lang="it-IT" dirty="0"/>
              <a:t>, continuarono la lotta fuori dall’Italia, mentre molti altri, come </a:t>
            </a:r>
            <a:r>
              <a:rPr lang="it-IT" b="1" dirty="0"/>
              <a:t>Nitti</a:t>
            </a:r>
            <a:r>
              <a:rPr lang="it-IT" dirty="0"/>
              <a:t>, </a:t>
            </a:r>
            <a:r>
              <a:rPr lang="it-IT" b="1" dirty="0"/>
              <a:t>don Sturzo</a:t>
            </a:r>
            <a:r>
              <a:rPr lang="it-IT" dirty="0"/>
              <a:t>, </a:t>
            </a:r>
            <a:r>
              <a:rPr lang="it-IT" b="1" dirty="0"/>
              <a:t>Turati</a:t>
            </a:r>
            <a:r>
              <a:rPr lang="it-IT" dirty="0"/>
              <a:t> e </a:t>
            </a:r>
            <a:r>
              <a:rPr lang="it-IT" b="1" dirty="0"/>
              <a:t>Salvemini</a:t>
            </a:r>
            <a:r>
              <a:rPr lang="it-IT" dirty="0"/>
              <a:t>, cercarono rifugio all’estero. </a:t>
            </a:r>
          </a:p>
          <a:p>
            <a:r>
              <a:rPr lang="it-IT" dirty="0"/>
              <a:t>In Italia, l’opposizione clandestina fu principalmente portata avanti dai comunisti, sostenuti dall’Internazionale, nonostante la stretta sorveglianza della polizia.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ritratto, Viso umano, uomo, Fronte&#10;&#10;Descrizione generata automaticamente">
            <a:extLst>
              <a:ext uri="{FF2B5EF4-FFF2-40B4-BE49-F238E27FC236}">
                <a16:creationId xmlns:a16="http://schemas.microsoft.com/office/drawing/2014/main" id="{90F27477-40EB-1FCF-9BE6-55F56C8D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42" y="1380804"/>
            <a:ext cx="3327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4174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1 – Il primo dopoguerra</a:t>
            </a:r>
          </a:p>
          <a:p>
            <a:endParaRPr lang="it-IT" dirty="0"/>
          </a:p>
          <a:p>
            <a:r>
              <a:rPr lang="it-IT" dirty="0"/>
              <a:t>Nel dopoguerra, l’Italia affrontò disoccupazione, inflazione e conflitti sociali, aggravati dall’instabilità politica. </a:t>
            </a:r>
          </a:p>
          <a:p>
            <a:r>
              <a:rPr lang="it-IT" dirty="0"/>
              <a:t>Il </a:t>
            </a:r>
            <a:r>
              <a:rPr lang="it-IT" b="1" dirty="0"/>
              <a:t>Partito liberale </a:t>
            </a:r>
            <a:r>
              <a:rPr lang="it-IT" dirty="0"/>
              <a:t>perse forza a causa della nascita del </a:t>
            </a:r>
            <a:r>
              <a:rPr lang="it-IT" b="1" dirty="0"/>
              <a:t>Partito popolare </a:t>
            </a:r>
            <a:r>
              <a:rPr lang="it-IT" dirty="0"/>
              <a:t>cattolico, fondato nel </a:t>
            </a:r>
            <a:r>
              <a:rPr lang="it-IT" b="1" dirty="0"/>
              <a:t>1919</a:t>
            </a:r>
            <a:r>
              <a:rPr lang="it-IT" dirty="0"/>
              <a:t> da </a:t>
            </a:r>
            <a:r>
              <a:rPr lang="it-IT" b="1" dirty="0"/>
              <a:t>don Luigi Sturzo</a:t>
            </a:r>
            <a:r>
              <a:rPr lang="it-IT" dirty="0"/>
              <a:t>, e del rafforzamento del </a:t>
            </a:r>
            <a:r>
              <a:rPr lang="it-IT" b="1" dirty="0"/>
              <a:t>Partito socialista</a:t>
            </a:r>
            <a:r>
              <a:rPr lang="it-IT" dirty="0"/>
              <a:t>, guidato dalla corrente di sinistra dei </a:t>
            </a:r>
            <a:r>
              <a:rPr lang="it-IT" b="1" dirty="0"/>
              <a:t>massimalisti</a:t>
            </a:r>
            <a:r>
              <a:rPr lang="it-IT" dirty="0"/>
              <a:t>. </a:t>
            </a:r>
          </a:p>
          <a:p>
            <a:r>
              <a:rPr lang="it-IT" dirty="0"/>
              <a:t>La nuova </a:t>
            </a:r>
            <a:r>
              <a:rPr lang="it-IT" b="1" dirty="0"/>
              <a:t>legge elettorale del 1918 </a:t>
            </a:r>
            <a:r>
              <a:rPr lang="it-IT" dirty="0"/>
              <a:t>introdusse il </a:t>
            </a:r>
            <a:r>
              <a:rPr lang="it-IT" b="1" dirty="0"/>
              <a:t>sistema proporzionale </a:t>
            </a:r>
            <a:r>
              <a:rPr lang="it-IT" dirty="0"/>
              <a:t>e le </a:t>
            </a:r>
            <a:r>
              <a:rPr lang="it-IT" b="1" dirty="0"/>
              <a:t>liste di partito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favorendo così i </a:t>
            </a:r>
            <a:r>
              <a:rPr lang="it-IT" b="1" dirty="0"/>
              <a:t>partiti di massa </a:t>
            </a:r>
            <a:r>
              <a:rPr lang="it-IT" dirty="0"/>
              <a:t>e indebolendo ulteriormente i liberali. </a:t>
            </a:r>
          </a:p>
          <a:p>
            <a:r>
              <a:rPr lang="it-IT" dirty="0"/>
              <a:t>Alle elezioni del 1919, i liberali persero la maggioranza, rendendo fragile la maggioranza di governo.</a:t>
            </a:r>
          </a:p>
        </p:txBody>
      </p:sp>
      <p:pic>
        <p:nvPicPr>
          <p:cNvPr id="3" name="Immagine 2" descr="Immagine che contiene edificio, aria aperta, bianco e nero, persone&#10;&#10;Descrizione generata automaticamente">
            <a:extLst>
              <a:ext uri="{FF2B5EF4-FFF2-40B4-BE49-F238E27FC236}">
                <a16:creationId xmlns:a16="http://schemas.microsoft.com/office/drawing/2014/main" id="{EDB3BB19-83DD-F278-A7B7-897FE555D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75" y="1479478"/>
            <a:ext cx="5323681" cy="34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54380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L’Italia, pur vincitrice della Prima guerra mondiale, rimase insoddisfatta dai trattati di pace di Versailles, che non rispettarono le promesse del </a:t>
            </a:r>
            <a:r>
              <a:rPr lang="it-IT" b="1" dirty="0"/>
              <a:t>Patto di Londra</a:t>
            </a:r>
            <a:r>
              <a:rPr lang="it-IT" dirty="0"/>
              <a:t>, negando all’Italia la </a:t>
            </a:r>
            <a:r>
              <a:rPr lang="it-IT" b="1" dirty="0"/>
              <a:t>Dalmazia</a:t>
            </a:r>
            <a:r>
              <a:rPr lang="it-IT" dirty="0"/>
              <a:t> e la città di </a:t>
            </a:r>
            <a:r>
              <a:rPr lang="it-IT" b="1" dirty="0"/>
              <a:t>Fiume</a:t>
            </a:r>
            <a:r>
              <a:rPr lang="it-IT" dirty="0"/>
              <a:t>. </a:t>
            </a:r>
          </a:p>
          <a:p>
            <a:r>
              <a:rPr lang="it-IT" dirty="0"/>
              <a:t>Questo alimentò il sentimento di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b="1" dirty="0"/>
              <a:t>vittoria mutilata</a:t>
            </a:r>
            <a:r>
              <a:rPr lang="it-IT" dirty="0"/>
              <a:t>", sostenuto da </a:t>
            </a:r>
            <a:r>
              <a:rPr lang="it-IT" b="1" dirty="0"/>
              <a:t>Gabriele D’Annunzio</a:t>
            </a:r>
            <a:r>
              <a:rPr lang="it-IT" dirty="0"/>
              <a:t>, il quale, con il sostegno di nazionalisti e militari, </a:t>
            </a:r>
            <a:r>
              <a:rPr lang="it-IT" b="1" dirty="0"/>
              <a:t>occupò Fiume nel 1919 con un esercito privato</a:t>
            </a:r>
            <a:r>
              <a:rPr lang="it-IT" dirty="0"/>
              <a:t>, sfidando il governo italiano. </a:t>
            </a:r>
          </a:p>
          <a:p>
            <a:r>
              <a:rPr lang="it-IT" dirty="0"/>
              <a:t>L’occupazione durò 13 mesi e si concluse con il </a:t>
            </a:r>
            <a:r>
              <a:rPr lang="it-IT" b="1" dirty="0"/>
              <a:t>Trattato di Rapallo</a:t>
            </a:r>
            <a:r>
              <a:rPr lang="it-IT" dirty="0"/>
              <a:t>, che rese Fiume una città libera. </a:t>
            </a:r>
          </a:p>
          <a:p>
            <a:r>
              <a:rPr lang="it-IT" dirty="0"/>
              <a:t>D’Annunzio, nonostante la ribellione, non subì conseguenze per le sue azioni. </a:t>
            </a:r>
          </a:p>
        </p:txBody>
      </p:sp>
      <p:pic>
        <p:nvPicPr>
          <p:cNvPr id="3" name="Immagine 2" descr="Immagine che contiene cielo, vestiti, aria aperta, persona&#10;&#10;Descrizione generata automaticamente">
            <a:extLst>
              <a:ext uri="{FF2B5EF4-FFF2-40B4-BE49-F238E27FC236}">
                <a16:creationId xmlns:a16="http://schemas.microsoft.com/office/drawing/2014/main" id="{5CBC5A21-FD2A-11DC-9AE7-4E9A4BB5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41" y="923104"/>
            <a:ext cx="5186062" cy="32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4" y="849746"/>
            <a:ext cx="50578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 il </a:t>
            </a:r>
            <a:r>
              <a:rPr lang="it-IT" b="1" dirty="0"/>
              <a:t>1919</a:t>
            </a:r>
            <a:r>
              <a:rPr lang="it-IT" dirty="0"/>
              <a:t> e il </a:t>
            </a:r>
            <a:r>
              <a:rPr lang="it-IT" b="1" dirty="0"/>
              <a:t>1920</a:t>
            </a:r>
            <a:r>
              <a:rPr lang="it-IT" dirty="0"/>
              <a:t>, il “</a:t>
            </a:r>
            <a:r>
              <a:rPr lang="it-IT" b="1" dirty="0"/>
              <a:t>biennio rosso</a:t>
            </a:r>
            <a:r>
              <a:rPr lang="it-IT" dirty="0"/>
              <a:t>”, anche in Italia si verificarono </a:t>
            </a:r>
            <a:r>
              <a:rPr lang="it-IT" b="1" dirty="0"/>
              <a:t>scioperi</a:t>
            </a:r>
            <a:r>
              <a:rPr lang="it-IT" dirty="0"/>
              <a:t> e forti </a:t>
            </a:r>
            <a:r>
              <a:rPr lang="it-IT" b="1" dirty="0"/>
              <a:t>proteste operaie e contadine</a:t>
            </a:r>
            <a:r>
              <a:rPr lang="it-IT" dirty="0"/>
              <a:t>, con l’occupazione di fabbriche al Nord e terre incolte al Sud. </a:t>
            </a:r>
          </a:p>
          <a:p>
            <a:r>
              <a:rPr lang="it-IT" dirty="0"/>
              <a:t>Giolitti, ritornato al governo, scelse una posizione neutrale, suscitando lo scontento tra gli industriali, gli agrari e la classe media. </a:t>
            </a:r>
          </a:p>
          <a:p>
            <a:r>
              <a:rPr lang="it-IT" b="1" dirty="0"/>
              <a:t>Mussolini</a:t>
            </a:r>
            <a:r>
              <a:rPr lang="it-IT" dirty="0"/>
              <a:t> sfruttò questa situazione, presentandosi come </a:t>
            </a:r>
            <a:r>
              <a:rPr lang="it-IT" b="1" dirty="0"/>
              <a:t>forza antisocialista </a:t>
            </a:r>
            <a:r>
              <a:rPr lang="it-IT" dirty="0"/>
              <a:t>e organizzando i </a:t>
            </a:r>
            <a:r>
              <a:rPr lang="it-IT" b="1" dirty="0"/>
              <a:t>Fasci di combattimento</a:t>
            </a:r>
            <a:r>
              <a:rPr lang="it-IT" dirty="0"/>
              <a:t> in squadre violente, le “</a:t>
            </a:r>
            <a:r>
              <a:rPr lang="it-IT" b="1" dirty="0"/>
              <a:t>squadracce</a:t>
            </a:r>
            <a:r>
              <a:rPr lang="it-IT" dirty="0"/>
              <a:t>”, che attaccarono socialisti e sindacati, con il tacito consenso delle autorità, causando migliaia di vittime tra socialisti e comunisti.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stiti, calzature, uomo, persona&#10;&#10;Descrizione generata automaticamente">
            <a:extLst>
              <a:ext uri="{FF2B5EF4-FFF2-40B4-BE49-F238E27FC236}">
                <a16:creationId xmlns:a16="http://schemas.microsoft.com/office/drawing/2014/main" id="{CDC5E476-40AC-30A2-DE62-148FE127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69" y="927884"/>
            <a:ext cx="5143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6024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2 – Il fascismo prende il potere</a:t>
            </a:r>
          </a:p>
          <a:p>
            <a:endParaRPr lang="it-IT" dirty="0"/>
          </a:p>
          <a:p>
            <a:r>
              <a:rPr lang="it-IT" dirty="0"/>
              <a:t>Alle </a:t>
            </a:r>
            <a:r>
              <a:rPr lang="it-IT" b="1" dirty="0"/>
              <a:t>elezioni del 1921</a:t>
            </a:r>
            <a:r>
              <a:rPr lang="it-IT" dirty="0"/>
              <a:t>, i fascisti parteciparono in una coalizione con i liberali, che temevano la crescita del Partito popolare, del Partito socialista e del Partito comunista. Il risultato fu deludente per Giolitti, che si dimise, mentre </a:t>
            </a:r>
            <a:r>
              <a:rPr lang="it-IT" b="1" dirty="0"/>
              <a:t>i fascisti vennero eletti in Parlamento</a:t>
            </a:r>
            <a:r>
              <a:rPr lang="it-IT" dirty="0"/>
              <a:t>, guidati da Benito Mussolini.</a:t>
            </a:r>
          </a:p>
          <a:p>
            <a:r>
              <a:rPr lang="it-IT" dirty="0"/>
              <a:t>I Fasci di combattimento cambiarono nome in </a:t>
            </a:r>
            <a:r>
              <a:rPr lang="it-IT" b="1" dirty="0"/>
              <a:t>Partito nazionale fascista</a:t>
            </a:r>
            <a:r>
              <a:rPr lang="it-IT" dirty="0"/>
              <a:t>.</a:t>
            </a:r>
          </a:p>
          <a:p>
            <a:r>
              <a:rPr lang="it-IT" dirty="0"/>
              <a:t>Il </a:t>
            </a:r>
            <a:r>
              <a:rPr lang="it-IT" b="1" dirty="0"/>
              <a:t>27 ottobre 1922</a:t>
            </a:r>
            <a:r>
              <a:rPr lang="it-IT" dirty="0"/>
              <a:t>, Mussolini e i fascisti organizzarono la </a:t>
            </a:r>
            <a:r>
              <a:rPr lang="it-IT" b="1" dirty="0"/>
              <a:t>marcia su Roma</a:t>
            </a:r>
            <a:r>
              <a:rPr lang="it-IT" dirty="0"/>
              <a:t>, puntando a un </a:t>
            </a:r>
            <a:r>
              <a:rPr lang="it-IT" b="1" dirty="0"/>
              <a:t>colpo di Stato</a:t>
            </a:r>
            <a:r>
              <a:rPr lang="it-IT" dirty="0"/>
              <a:t>. Il </a:t>
            </a:r>
            <a:r>
              <a:rPr lang="it-IT" b="1" dirty="0"/>
              <a:t>re Vittorio Emanuele III</a:t>
            </a:r>
            <a:r>
              <a:rPr lang="it-IT" dirty="0"/>
              <a:t>, rifiutando di firmare lo stato di assedio, permise ai fascisti di prendere il controllo e affidò a Mussolini la formazione del nuovo Governo, segnando così l’inizio del regime fascista in Italia.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stiti, persona, edificio, uomo&#10;&#10;Descrizione generata automaticamente">
            <a:extLst>
              <a:ext uri="{FF2B5EF4-FFF2-40B4-BE49-F238E27FC236}">
                <a16:creationId xmlns:a16="http://schemas.microsoft.com/office/drawing/2014/main" id="{2B5DBB70-8523-3084-9B24-3EB78702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71" y="1500027"/>
            <a:ext cx="5237186" cy="43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9620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3 – Il regime fascista</a:t>
            </a:r>
          </a:p>
          <a:p>
            <a:endParaRPr lang="it-IT" dirty="0"/>
          </a:p>
          <a:p>
            <a:r>
              <a:rPr lang="it-IT" dirty="0"/>
              <a:t>I primi atti del Governo Mussolini consolidarono il potere fascista trasformando le squadre d’azione nella </a:t>
            </a:r>
            <a:r>
              <a:rPr lang="it-IT" b="1" dirty="0"/>
              <a:t>Milizia volontaria per la sicurezza nazionale </a:t>
            </a:r>
            <a:r>
              <a:rPr lang="it-IT" dirty="0"/>
              <a:t>e creando il </a:t>
            </a:r>
            <a:r>
              <a:rPr lang="it-IT" b="1" dirty="0"/>
              <a:t>Gran Consiglio del Fascismo</a:t>
            </a:r>
            <a:r>
              <a:rPr lang="it-IT" dirty="0"/>
              <a:t>, un organo di raccordo tra Partito e Governo. </a:t>
            </a:r>
          </a:p>
          <a:p>
            <a:r>
              <a:rPr lang="it-IT" dirty="0"/>
              <a:t>Nel 1924, grazie a una </a:t>
            </a:r>
            <a:r>
              <a:rPr lang="it-IT" b="1" dirty="0"/>
              <a:t>nuova legge elettorale </a:t>
            </a:r>
            <a:r>
              <a:rPr lang="it-IT" dirty="0"/>
              <a:t>favorevole, Mussolini ottenne la maggioranza in Parlamento. L’opposizione, divisa e intimidita dalle violenze fasciste, protestò con la </a:t>
            </a:r>
            <a:r>
              <a:rPr lang="it-IT" b="1" dirty="0"/>
              <a:t>secessione dell’Aventino</a:t>
            </a:r>
            <a:r>
              <a:rPr lang="it-IT" dirty="0"/>
              <a:t>, un gesto simbolico, dopo l’assassinio del </a:t>
            </a:r>
            <a:r>
              <a:rPr lang="it-IT" b="1" dirty="0"/>
              <a:t>deputato socialista Giacomo Matteotti</a:t>
            </a:r>
            <a:r>
              <a:rPr lang="it-IT" dirty="0"/>
              <a:t>, ma il re continuò a sostenere Mussolini. 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iso umano, persona, vestiti, gentiluomo&#10;&#10;Descrizione generata automaticamente">
            <a:extLst>
              <a:ext uri="{FF2B5EF4-FFF2-40B4-BE49-F238E27FC236}">
                <a16:creationId xmlns:a16="http://schemas.microsoft.com/office/drawing/2014/main" id="{BBC5759E-8C97-767F-85C7-7F46C906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96" y="1449084"/>
            <a:ext cx="3840180" cy="40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3323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il discorso alle Camere del </a:t>
            </a:r>
            <a:r>
              <a:rPr lang="it-IT" b="1" dirty="0"/>
              <a:t>3 gennaio 1925</a:t>
            </a:r>
            <a:r>
              <a:rPr lang="it-IT" dirty="0"/>
              <a:t>, Mussolini impresse una </a:t>
            </a:r>
            <a:r>
              <a:rPr lang="it-IT" b="1" dirty="0"/>
              <a:t>definitiva svolta autoritaria</a:t>
            </a:r>
            <a:r>
              <a:rPr lang="it-IT" dirty="0"/>
              <a:t>: vennero sciolte tutte le associazioni che si opponevano al fascismo, molte persone vennero arrestate, si chiusero i giornali non graditi. </a:t>
            </a:r>
          </a:p>
          <a:p>
            <a:r>
              <a:rPr lang="it-IT" dirty="0"/>
              <a:t>Nel </a:t>
            </a:r>
            <a:r>
              <a:rPr lang="it-IT" b="1" dirty="0"/>
              <a:t>1926</a:t>
            </a:r>
            <a:r>
              <a:rPr lang="it-IT" dirty="0"/>
              <a:t> vennero approvate una serie di norme, le </a:t>
            </a:r>
            <a:r>
              <a:rPr lang="it-IT" b="1" dirty="0"/>
              <a:t>leggi fascistissime</a:t>
            </a:r>
            <a:r>
              <a:rPr lang="it-IT" dirty="0"/>
              <a:t>, che trasformarono l’Italia da Stato liberale a </a:t>
            </a:r>
            <a:r>
              <a:rPr lang="it-IT" b="1" dirty="0"/>
              <a:t>Stato totalitario </a:t>
            </a:r>
            <a:r>
              <a:rPr lang="it-IT" dirty="0"/>
              <a:t>e nel </a:t>
            </a:r>
            <a:r>
              <a:rPr lang="it-IT" b="1" dirty="0"/>
              <a:t>1928</a:t>
            </a:r>
            <a:r>
              <a:rPr lang="it-IT" dirty="0"/>
              <a:t> una nuova </a:t>
            </a:r>
            <a:r>
              <a:rPr lang="it-IT" b="1" dirty="0"/>
              <a:t>legge elettorale </a:t>
            </a:r>
            <a:r>
              <a:rPr lang="it-IT" dirty="0"/>
              <a:t>stabilì che alle elezioni si potesse votare solo per il Partito fascista.</a:t>
            </a:r>
          </a:p>
          <a:p>
            <a:r>
              <a:rPr lang="it-IT" dirty="0"/>
              <a:t>Il fascismo cercò un </a:t>
            </a:r>
            <a:r>
              <a:rPr lang="it-IT" b="1" dirty="0"/>
              <a:t>accordo tra Stato e Chiesa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dirty="0"/>
              <a:t>nel </a:t>
            </a:r>
            <a:r>
              <a:rPr lang="it-IT" b="1" dirty="0"/>
              <a:t>1929</a:t>
            </a:r>
            <a:r>
              <a:rPr lang="it-IT" dirty="0"/>
              <a:t> vennero firmati i </a:t>
            </a:r>
            <a:r>
              <a:rPr lang="it-IT" b="1" dirty="0"/>
              <a:t>Patti Lateranensi</a:t>
            </a:r>
            <a:r>
              <a:rPr lang="it-IT" dirty="0"/>
              <a:t>, in base ai quali la Chiesa riconosceva ufficialmente lo Stato italiano. Diventò, inoltre, obbligatorio l’insegnamento della religione cattolica nelle scuole, venne riconosciuto il valore civile del matrimonio religioso e la Chiesa fu esentata dal pagamento delle tasse.</a:t>
            </a:r>
          </a:p>
        </p:txBody>
      </p:sp>
      <p:pic>
        <p:nvPicPr>
          <p:cNvPr id="3" name="Immagine 2" descr="Immagine che contiene vestiti, Viso umano, persona, uomo&#10;&#10;Descrizione generata automaticamente">
            <a:extLst>
              <a:ext uri="{FF2B5EF4-FFF2-40B4-BE49-F238E27FC236}">
                <a16:creationId xmlns:a16="http://schemas.microsoft.com/office/drawing/2014/main" id="{6234B75B-AE04-D47A-35D4-79EBC85A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83" y="924674"/>
            <a:ext cx="4952570" cy="40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57995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4 – La politica economica del fascismo</a:t>
            </a:r>
          </a:p>
          <a:p>
            <a:endParaRPr lang="it-IT" dirty="0"/>
          </a:p>
          <a:p>
            <a:r>
              <a:rPr lang="it-IT" dirty="0"/>
              <a:t>Il Governo fascista adottò una </a:t>
            </a:r>
            <a:r>
              <a:rPr lang="it-IT" b="1" dirty="0"/>
              <a:t>politica protezionistica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riducendo le importazioni e aumentando la produzione interna, </a:t>
            </a:r>
            <a:r>
              <a:rPr lang="it-IT" b="1" dirty="0"/>
              <a:t>per proteggere l’economia italiana dalla concorrenza internazionale</a:t>
            </a:r>
            <a:r>
              <a:rPr lang="it-IT" dirty="0"/>
              <a:t>. Tra le misure principali ci fu l’imposizione di un dazio sul grano estero e la promozione della produzione di grano italiano per raggiungere l’autosufficienza alimentare. </a:t>
            </a:r>
          </a:p>
          <a:p>
            <a:r>
              <a:rPr lang="it-IT" dirty="0"/>
              <a:t>Negli anni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it-IT" dirty="0"/>
              <a:t>30, per contrastare la crisi mondiale, il Governo avviò un vasto piano di </a:t>
            </a:r>
            <a:r>
              <a:rPr lang="it-IT" b="1" dirty="0"/>
              <a:t>lavori pubblici </a:t>
            </a:r>
            <a:r>
              <a:rPr lang="it-IT" dirty="0"/>
              <a:t>e intervenne acquisendo la gestione delle aziende in difficoltà. </a:t>
            </a:r>
          </a:p>
          <a:p>
            <a:r>
              <a:rPr lang="it-IT" dirty="0"/>
              <a:t>Furono creati due enti statali: l’</a:t>
            </a:r>
            <a:r>
              <a:rPr lang="it-IT" b="1" dirty="0"/>
              <a:t>Istituto</a:t>
            </a:r>
            <a:r>
              <a:rPr lang="it-IT" dirty="0"/>
              <a:t> </a:t>
            </a:r>
            <a:r>
              <a:rPr lang="it-IT" b="1" dirty="0"/>
              <a:t>Mobiliare</a:t>
            </a:r>
            <a:r>
              <a:rPr lang="it-IT" dirty="0"/>
              <a:t> </a:t>
            </a:r>
            <a:r>
              <a:rPr lang="it-IT" b="1" dirty="0"/>
              <a:t>Italiano </a:t>
            </a:r>
            <a:r>
              <a:rPr lang="it-IT" dirty="0"/>
              <a:t>(</a:t>
            </a:r>
            <a:r>
              <a:rPr lang="it-IT" b="1" dirty="0"/>
              <a:t>IMI</a:t>
            </a:r>
            <a:r>
              <a:rPr lang="it-IT" dirty="0"/>
              <a:t>) che sostituì le banche nel sostegno alle imprese e l’</a:t>
            </a:r>
            <a:r>
              <a:rPr lang="it-IT" b="1" dirty="0"/>
              <a:t>Istituto</a:t>
            </a:r>
            <a:r>
              <a:rPr lang="it-IT" dirty="0"/>
              <a:t> </a:t>
            </a:r>
            <a:r>
              <a:rPr lang="it-IT" b="1" dirty="0"/>
              <a:t>per la Ricostruzione</a:t>
            </a:r>
            <a:r>
              <a:rPr lang="it-IT" dirty="0"/>
              <a:t> </a:t>
            </a:r>
            <a:r>
              <a:rPr lang="it-IT" b="1" dirty="0"/>
              <a:t>Industriale </a:t>
            </a:r>
            <a:r>
              <a:rPr lang="it-IT" dirty="0"/>
              <a:t>(</a:t>
            </a:r>
            <a:r>
              <a:rPr lang="it-IT" b="1" dirty="0"/>
              <a:t>IRI</a:t>
            </a:r>
            <a:r>
              <a:rPr lang="it-IT" dirty="0"/>
              <a:t>) che assunse il controllo delle principali imprese italiane.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dipinto, vestiti, persona, uomo&#10;&#10;Descrizione generata automaticamente">
            <a:extLst>
              <a:ext uri="{FF2B5EF4-FFF2-40B4-BE49-F238E27FC236}">
                <a16:creationId xmlns:a16="http://schemas.microsoft.com/office/drawing/2014/main" id="{F01BDA26-2401-9D4B-09F8-772D85DC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32" y="1504664"/>
            <a:ext cx="3911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104925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5 – La fascistizzazione dell’Italia</a:t>
            </a:r>
          </a:p>
          <a:p>
            <a:endParaRPr lang="it-IT" dirty="0"/>
          </a:p>
          <a:p>
            <a:r>
              <a:rPr lang="it-IT" dirty="0"/>
              <a:t>Nel 1925 Mussolini dichiarò l’intento di </a:t>
            </a:r>
            <a:r>
              <a:rPr lang="it-IT" b="1" dirty="0"/>
              <a:t>rendere fascista l’intera nazione</a:t>
            </a:r>
            <a:r>
              <a:rPr lang="it-IT" dirty="0"/>
              <a:t>, annullando ogni forma di opposizione e legittimando la violenza come atto patriottico. Il </a:t>
            </a:r>
            <a:r>
              <a:rPr lang="it-IT" b="1" dirty="0"/>
              <a:t>regime</a:t>
            </a:r>
            <a:r>
              <a:rPr lang="it-IT" dirty="0"/>
              <a:t> assunse un carattere </a:t>
            </a:r>
            <a:r>
              <a:rPr lang="it-IT" b="1" dirty="0"/>
              <a:t>totalitario</a:t>
            </a:r>
            <a:r>
              <a:rPr lang="it-IT" dirty="0"/>
              <a:t>, invadendo ogni aspetto della vita dei cittadini. </a:t>
            </a:r>
          </a:p>
          <a:p>
            <a:r>
              <a:rPr lang="it-IT" dirty="0"/>
              <a:t>La </a:t>
            </a:r>
            <a:r>
              <a:rPr lang="it-IT" b="1" dirty="0"/>
              <a:t>scuola</a:t>
            </a:r>
            <a:r>
              <a:rPr lang="it-IT" dirty="0"/>
              <a:t>, inizialmente riformata dal ministro </a:t>
            </a:r>
            <a:r>
              <a:rPr lang="it-IT" b="1" dirty="0"/>
              <a:t>Gentile</a:t>
            </a:r>
            <a:r>
              <a:rPr lang="it-IT" dirty="0"/>
              <a:t>, venne profondamente fascistizzata: i testi scolastici esaltavano il fascismo, furono introdotti riti fascisti e gli insegnanti vennero obbligati a iscriversi al Partito fascista. La gioventù italiana fu inquadrata in organizzazioni come l’</a:t>
            </a:r>
            <a:r>
              <a:rPr lang="it-IT" b="1" dirty="0"/>
              <a:t>Opera Nazionale Balilla</a:t>
            </a:r>
            <a:r>
              <a:rPr lang="it-IT" dirty="0"/>
              <a:t>, dove i ragazzi erano addestrati a esercizi ginnici e militari, completando così il processo di indottrinamento.</a:t>
            </a:r>
          </a:p>
        </p:txBody>
      </p:sp>
      <p:pic>
        <p:nvPicPr>
          <p:cNvPr id="3" name="Immagine 2" descr="Immagine che contiene vestiti, calzature, persona, Danza&#10;&#10;Descrizione generata automaticamente">
            <a:extLst>
              <a:ext uri="{FF2B5EF4-FFF2-40B4-BE49-F238E27FC236}">
                <a16:creationId xmlns:a16="http://schemas.microsoft.com/office/drawing/2014/main" id="{61C76EDE-95FF-C205-B24C-B58DF2D6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47" y="3516355"/>
            <a:ext cx="5514297" cy="25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2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1146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Martina Beccherle</cp:lastModifiedBy>
  <cp:revision>12</cp:revision>
  <dcterms:created xsi:type="dcterms:W3CDTF">2023-02-20T08:25:46Z</dcterms:created>
  <dcterms:modified xsi:type="dcterms:W3CDTF">2024-09-20T16:12:31Z</dcterms:modified>
</cp:coreProperties>
</file>