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6" r:id="rId7"/>
    <p:sldId id="261" r:id="rId8"/>
    <p:sldId id="273" r:id="rId9"/>
    <p:sldId id="27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B83"/>
    <a:srgbClr val="938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Querio" userId="b6156760-fcc4-4227-907a-4864250c618d" providerId="ADAL" clId="{90155EFE-0C92-4E31-ADA9-102CF88B3CB0}"/>
    <pc:docChg chg="undo redo custSel addSld delSld modSld">
      <pc:chgData name="Stefano Querio" userId="b6156760-fcc4-4227-907a-4864250c618d" providerId="ADAL" clId="{90155EFE-0C92-4E31-ADA9-102CF88B3CB0}" dt="2024-03-07T11:34:35.497" v="7388" actId="13926"/>
      <pc:docMkLst>
        <pc:docMk/>
      </pc:docMkLst>
      <pc:sldChg chg="modSp mod">
        <pc:chgData name="Stefano Querio" userId="b6156760-fcc4-4227-907a-4864250c618d" providerId="ADAL" clId="{90155EFE-0C92-4E31-ADA9-102CF88B3CB0}" dt="2024-03-07T08:45:16.066" v="166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90155EFE-0C92-4E31-ADA9-102CF88B3CB0}" dt="2024-03-07T08:45:16.066" v="166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11:33:46.257" v="7306" actId="13926"/>
        <pc:sldMkLst>
          <pc:docMk/>
          <pc:sldMk cId="4100356323" sldId="263"/>
        </pc:sldMkLst>
        <pc:spChg chg="mod">
          <ac:chgData name="Stefano Querio" userId="b6156760-fcc4-4227-907a-4864250c618d" providerId="ADAL" clId="{90155EFE-0C92-4E31-ADA9-102CF88B3CB0}" dt="2024-03-07T11:33:46.257" v="7306" actId="13926"/>
          <ac:spMkLst>
            <pc:docMk/>
            <pc:sldMk cId="4100356323" sldId="263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11:31:44.470" v="7265" actId="113"/>
        <pc:sldMkLst>
          <pc:docMk/>
          <pc:sldMk cId="2380365726" sldId="264"/>
        </pc:sldMkLst>
        <pc:spChg chg="mod">
          <ac:chgData name="Stefano Querio" userId="b6156760-fcc4-4227-907a-4864250c618d" providerId="ADAL" clId="{90155EFE-0C92-4E31-ADA9-102CF88B3CB0}" dt="2024-03-07T11:31:44.470" v="7265" actId="113"/>
          <ac:spMkLst>
            <pc:docMk/>
            <pc:sldMk cId="2380365726" sldId="264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08:27:35.770" v="15" actId="20577"/>
        <pc:sldMkLst>
          <pc:docMk/>
          <pc:sldMk cId="2263895390" sldId="265"/>
        </pc:sldMkLst>
        <pc:spChg chg="mod">
          <ac:chgData name="Stefano Querio" userId="b6156760-fcc4-4227-907a-4864250c618d" providerId="ADAL" clId="{90155EFE-0C92-4E31-ADA9-102CF88B3CB0}" dt="2024-03-07T08:27:35.770" v="15" actId="20577"/>
          <ac:spMkLst>
            <pc:docMk/>
            <pc:sldMk cId="2263895390" sldId="265"/>
            <ac:spMk id="4" creationId="{84E192A6-8A72-4432-4572-55FD223A7BAE}"/>
          </ac:spMkLst>
        </pc:spChg>
      </pc:sldChg>
      <pc:sldChg chg="delSp modSp del mod">
        <pc:chgData name="Stefano Querio" userId="b6156760-fcc4-4227-907a-4864250c618d" providerId="ADAL" clId="{90155EFE-0C92-4E31-ADA9-102CF88B3CB0}" dt="2024-03-07T08:45:22.957" v="167" actId="2696"/>
        <pc:sldMkLst>
          <pc:docMk/>
          <pc:sldMk cId="4230486" sldId="267"/>
        </pc:sldMkLst>
        <pc:spChg chg="del mod">
          <ac:chgData name="Stefano Querio" userId="b6156760-fcc4-4227-907a-4864250c618d" providerId="ADAL" clId="{90155EFE-0C92-4E31-ADA9-102CF88B3CB0}" dt="2024-03-07T08:44:36.332" v="157"/>
          <ac:spMkLst>
            <pc:docMk/>
            <pc:sldMk cId="4230486" sldId="267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08:46:21.937" v="217" actId="13926"/>
        <pc:sldMkLst>
          <pc:docMk/>
          <pc:sldMk cId="3520362393" sldId="268"/>
        </pc:sldMkLst>
        <pc:spChg chg="mod">
          <ac:chgData name="Stefano Querio" userId="b6156760-fcc4-4227-907a-4864250c618d" providerId="ADAL" clId="{90155EFE-0C92-4E31-ADA9-102CF88B3CB0}" dt="2024-03-07T08:46:21.937" v="217" actId="13926"/>
          <ac:spMkLst>
            <pc:docMk/>
            <pc:sldMk cId="3520362393" sldId="268"/>
            <ac:spMk id="4" creationId="{84E192A6-8A72-4432-4572-55FD223A7BAE}"/>
          </ac:spMkLst>
        </pc:spChg>
      </pc:sldChg>
      <pc:sldChg chg="addSp modSp mod">
        <pc:chgData name="Stefano Querio" userId="b6156760-fcc4-4227-907a-4864250c618d" providerId="ADAL" clId="{90155EFE-0C92-4E31-ADA9-102CF88B3CB0}" dt="2024-03-07T11:34:11.350" v="7347" actId="13926"/>
        <pc:sldMkLst>
          <pc:docMk/>
          <pc:sldMk cId="3227352651" sldId="269"/>
        </pc:sldMkLst>
        <pc:spChg chg="add mod">
          <ac:chgData name="Stefano Querio" userId="b6156760-fcc4-4227-907a-4864250c618d" providerId="ADAL" clId="{90155EFE-0C92-4E31-ADA9-102CF88B3CB0}" dt="2024-03-07T11:27:08.230" v="7225" actId="571"/>
          <ac:spMkLst>
            <pc:docMk/>
            <pc:sldMk cId="3227352651" sldId="269"/>
            <ac:spMk id="2" creationId="{D301642E-ABF8-FA33-1C77-56D19033BB91}"/>
          </ac:spMkLst>
        </pc:spChg>
        <pc:spChg chg="mod">
          <ac:chgData name="Stefano Querio" userId="b6156760-fcc4-4227-907a-4864250c618d" providerId="ADAL" clId="{90155EFE-0C92-4E31-ADA9-102CF88B3CB0}" dt="2024-03-07T11:34:11.350" v="7347" actId="13926"/>
          <ac:spMkLst>
            <pc:docMk/>
            <pc:sldMk cId="3227352651" sldId="269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90155EFE-0C92-4E31-ADA9-102CF88B3CB0}" dt="2024-03-07T11:34:35.497" v="7388" actId="13926"/>
        <pc:sldMkLst>
          <pc:docMk/>
          <pc:sldMk cId="861361392" sldId="270"/>
        </pc:sldMkLst>
        <pc:spChg chg="mod">
          <ac:chgData name="Stefano Querio" userId="b6156760-fcc4-4227-907a-4864250c618d" providerId="ADAL" clId="{90155EFE-0C92-4E31-ADA9-102CF88B3CB0}" dt="2024-03-07T11:34:35.497" v="7388" actId="13926"/>
          <ac:spMkLst>
            <pc:docMk/>
            <pc:sldMk cId="861361392" sldId="270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90155EFE-0C92-4E31-ADA9-102CF88B3CB0}" dt="2024-03-07T11:29:42.146" v="7231" actId="114"/>
        <pc:sldMkLst>
          <pc:docMk/>
          <pc:sldMk cId="3437135007" sldId="271"/>
        </pc:sldMkLst>
        <pc:spChg chg="mod">
          <ac:chgData name="Stefano Querio" userId="b6156760-fcc4-4227-907a-4864250c618d" providerId="ADAL" clId="{90155EFE-0C92-4E31-ADA9-102CF88B3CB0}" dt="2024-03-07T11:29:42.146" v="7231" actId="114"/>
          <ac:spMkLst>
            <pc:docMk/>
            <pc:sldMk cId="3437135007" sldId="271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90155EFE-0C92-4E31-ADA9-102CF88B3CB0}" dt="2024-03-07T11:30:17.244" v="7232" actId="113"/>
        <pc:sldMkLst>
          <pc:docMk/>
          <pc:sldMk cId="1312498729" sldId="272"/>
        </pc:sldMkLst>
        <pc:spChg chg="mod">
          <ac:chgData name="Stefano Querio" userId="b6156760-fcc4-4227-907a-4864250c618d" providerId="ADAL" clId="{90155EFE-0C92-4E31-ADA9-102CF88B3CB0}" dt="2024-03-07T11:30:17.244" v="7232" actId="113"/>
          <ac:spMkLst>
            <pc:docMk/>
            <pc:sldMk cId="1312498729" sldId="272"/>
            <ac:spMk id="4" creationId="{84E192A6-8A72-4432-4572-55FD223A7BAE}"/>
          </ac:spMkLst>
        </pc:spChg>
      </pc:sldChg>
    </pc:docChg>
  </pc:docChgLst>
  <pc:docChgLst>
    <pc:chgData name="Stefano Querio" userId="b6156760-fcc4-4227-907a-4864250c618d" providerId="ADAL" clId="{10286A00-D399-48E4-B0E2-F6EC5C8D3248}"/>
    <pc:docChg chg="custSel delSld modSld">
      <pc:chgData name="Stefano Querio" userId="b6156760-fcc4-4227-907a-4864250c618d" providerId="ADAL" clId="{10286A00-D399-48E4-B0E2-F6EC5C8D3248}" dt="2023-02-20T09:17:30.124" v="262" actId="2696"/>
      <pc:docMkLst>
        <pc:docMk/>
      </pc:docMkLst>
      <pc:sldChg chg="modSp mod">
        <pc:chgData name="Stefano Querio" userId="b6156760-fcc4-4227-907a-4864250c618d" providerId="ADAL" clId="{10286A00-D399-48E4-B0E2-F6EC5C8D3248}" dt="2023-02-20T09:16:12.742" v="70" actId="20577"/>
        <pc:sldMkLst>
          <pc:docMk/>
          <pc:sldMk cId="731486914" sldId="257"/>
        </pc:sldMkLst>
        <pc:spChg chg="mod">
          <ac:chgData name="Stefano Querio" userId="b6156760-fcc4-4227-907a-4864250c618d" providerId="ADAL" clId="{10286A00-D399-48E4-B0E2-F6EC5C8D3248}" dt="2023-02-20T09:16:12.742" v="70" actId="20577"/>
          <ac:spMkLst>
            <pc:docMk/>
            <pc:sldMk cId="731486914" sldId="257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26.653" v="105" actId="20577"/>
        <pc:sldMkLst>
          <pc:docMk/>
          <pc:sldMk cId="3629992306" sldId="258"/>
        </pc:sldMkLst>
        <pc:spChg chg="mod">
          <ac:chgData name="Stefano Querio" userId="b6156760-fcc4-4227-907a-4864250c618d" providerId="ADAL" clId="{10286A00-D399-48E4-B0E2-F6EC5C8D3248}" dt="2023-02-20T09:16:26.653" v="105" actId="20577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34.870" v="131" actId="20577"/>
        <pc:sldMkLst>
          <pc:docMk/>
          <pc:sldMk cId="1072536779" sldId="259"/>
        </pc:sldMkLst>
        <pc:spChg chg="mod">
          <ac:chgData name="Stefano Querio" userId="b6156760-fcc4-4227-907a-4864250c618d" providerId="ADAL" clId="{10286A00-D399-48E4-B0E2-F6EC5C8D3248}" dt="2023-02-20T09:16:34.870" v="131" actId="20577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49.166" v="167" actId="20577"/>
        <pc:sldMkLst>
          <pc:docMk/>
          <pc:sldMk cId="1801708037" sldId="260"/>
        </pc:sldMkLst>
        <pc:spChg chg="mod">
          <ac:chgData name="Stefano Querio" userId="b6156760-fcc4-4227-907a-4864250c618d" providerId="ADAL" clId="{10286A00-D399-48E4-B0E2-F6EC5C8D3248}" dt="2023-02-20T09:16:49.166" v="167" actId="20577"/>
          <ac:spMkLst>
            <pc:docMk/>
            <pc:sldMk cId="1801708037" sldId="26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59.500" v="198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10286A00-D399-48E4-B0E2-F6EC5C8D3248}" dt="2023-02-20T09:16:59.500" v="198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7:11.450" v="240" actId="20577"/>
        <pc:sldMkLst>
          <pc:docMk/>
          <pc:sldMk cId="4100356323" sldId="263"/>
        </pc:sldMkLst>
        <pc:spChg chg="mod">
          <ac:chgData name="Stefano Querio" userId="b6156760-fcc4-4227-907a-4864250c618d" providerId="ADAL" clId="{10286A00-D399-48E4-B0E2-F6EC5C8D3248}" dt="2023-02-20T09:17:11.450" v="240" actId="20577"/>
          <ac:spMkLst>
            <pc:docMk/>
            <pc:sldMk cId="4100356323" sldId="263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7:21.161" v="261" actId="20577"/>
        <pc:sldMkLst>
          <pc:docMk/>
          <pc:sldMk cId="2380365726" sldId="264"/>
        </pc:sldMkLst>
        <pc:spChg chg="mod">
          <ac:chgData name="Stefano Querio" userId="b6156760-fcc4-4227-907a-4864250c618d" providerId="ADAL" clId="{10286A00-D399-48E4-B0E2-F6EC5C8D3248}" dt="2023-02-20T09:17:21.161" v="261" actId="20577"/>
          <ac:spMkLst>
            <pc:docMk/>
            <pc:sldMk cId="2380365726" sldId="264"/>
            <ac:spMk id="4" creationId="{84E192A6-8A72-4432-4572-55FD223A7BAE}"/>
          </ac:spMkLst>
        </pc:spChg>
      </pc:sldChg>
      <pc:sldChg chg="del">
        <pc:chgData name="Stefano Querio" userId="b6156760-fcc4-4227-907a-4864250c618d" providerId="ADAL" clId="{10286A00-D399-48E4-B0E2-F6EC5C8D3248}" dt="2023-02-20T09:17:30.124" v="262" actId="2696"/>
        <pc:sldMkLst>
          <pc:docMk/>
          <pc:sldMk cId="2457509027" sldId="265"/>
        </pc:sldMkLst>
      </pc:sldChg>
      <pc:sldChg chg="del">
        <pc:chgData name="Stefano Querio" userId="b6156760-fcc4-4227-907a-4864250c618d" providerId="ADAL" clId="{10286A00-D399-48E4-B0E2-F6EC5C8D3248}" dt="2023-02-20T09:17:30.124" v="262" actId="2696"/>
        <pc:sldMkLst>
          <pc:docMk/>
          <pc:sldMk cId="1963955331" sldId="266"/>
        </pc:sldMkLst>
      </pc:sldChg>
    </pc:docChg>
  </pc:docChgLst>
  <pc:docChgLst>
    <pc:chgData name="Stefano Querio" userId="b6156760-fcc4-4227-907a-4864250c618d" providerId="ADAL" clId="{760CA9EC-7541-44DF-A519-AB0F7D422CF2}"/>
    <pc:docChg chg="undo redo custSel addSld modSld">
      <pc:chgData name="Stefano Querio" userId="b6156760-fcc4-4227-907a-4864250c618d" providerId="ADAL" clId="{760CA9EC-7541-44DF-A519-AB0F7D422CF2}" dt="2023-10-01T17:26:07.416" v="8882" actId="20577"/>
      <pc:docMkLst>
        <pc:docMk/>
      </pc:docMkLst>
      <pc:sldChg chg="modSp mod">
        <pc:chgData name="Stefano Querio" userId="b6156760-fcc4-4227-907a-4864250c618d" providerId="ADAL" clId="{760CA9EC-7541-44DF-A519-AB0F7D422CF2}" dt="2023-10-01T07:43:45.987" v="92" actId="113"/>
        <pc:sldMkLst>
          <pc:docMk/>
          <pc:sldMk cId="3629992306" sldId="258"/>
        </pc:sldMkLst>
        <pc:spChg chg="mod">
          <ac:chgData name="Stefano Querio" userId="b6156760-fcc4-4227-907a-4864250c618d" providerId="ADAL" clId="{760CA9EC-7541-44DF-A519-AB0F7D422CF2}" dt="2023-10-01T07:43:45.987" v="92" actId="113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08:00:31.554" v="694" actId="13926"/>
        <pc:sldMkLst>
          <pc:docMk/>
          <pc:sldMk cId="1072536779" sldId="259"/>
        </pc:sldMkLst>
        <pc:spChg chg="mod">
          <ac:chgData name="Stefano Querio" userId="b6156760-fcc4-4227-907a-4864250c618d" providerId="ADAL" clId="{760CA9EC-7541-44DF-A519-AB0F7D422CF2}" dt="2023-10-01T08:00:31.554" v="694" actId="13926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09:26:16.090" v="2515" actId="13926"/>
        <pc:sldMkLst>
          <pc:docMk/>
          <pc:sldMk cId="1801708037" sldId="260"/>
        </pc:sldMkLst>
        <pc:spChg chg="mod">
          <ac:chgData name="Stefano Querio" userId="b6156760-fcc4-4227-907a-4864250c618d" providerId="ADAL" clId="{760CA9EC-7541-44DF-A519-AB0F7D422CF2}" dt="2023-10-01T09:26:16.090" v="2515" actId="13926"/>
          <ac:spMkLst>
            <pc:docMk/>
            <pc:sldMk cId="1801708037" sldId="26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16:12:16.044" v="5295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760CA9EC-7541-44DF-A519-AB0F7D422CF2}" dt="2023-10-01T16:12:16.044" v="5295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17:24:11.892" v="8686"/>
        <pc:sldMkLst>
          <pc:docMk/>
          <pc:sldMk cId="4100356323" sldId="263"/>
        </pc:sldMkLst>
        <pc:spChg chg="mod">
          <ac:chgData name="Stefano Querio" userId="b6156760-fcc4-4227-907a-4864250c618d" providerId="ADAL" clId="{760CA9EC-7541-44DF-A519-AB0F7D422CF2}" dt="2023-10-01T17:24:11.892" v="8686"/>
          <ac:spMkLst>
            <pc:docMk/>
            <pc:sldMk cId="4100356323" sldId="263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07:58:44.202" v="544" actId="13926"/>
        <pc:sldMkLst>
          <pc:docMk/>
          <pc:sldMk cId="2263895390" sldId="265"/>
        </pc:sldMkLst>
        <pc:spChg chg="mod">
          <ac:chgData name="Stefano Querio" userId="b6156760-fcc4-4227-907a-4864250c618d" providerId="ADAL" clId="{760CA9EC-7541-44DF-A519-AB0F7D422CF2}" dt="2023-10-01T07:58:44.202" v="544" actId="13926"/>
          <ac:spMkLst>
            <pc:docMk/>
            <pc:sldMk cId="2263895390" sldId="265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5:39:14.020" v="4200" actId="113"/>
        <pc:sldMkLst>
          <pc:docMk/>
          <pc:sldMk cId="3264774053" sldId="266"/>
        </pc:sldMkLst>
        <pc:spChg chg="mod">
          <ac:chgData name="Stefano Querio" userId="b6156760-fcc4-4227-907a-4864250c618d" providerId="ADAL" clId="{760CA9EC-7541-44DF-A519-AB0F7D422CF2}" dt="2023-10-01T15:39:14.020" v="4200" actId="113"/>
          <ac:spMkLst>
            <pc:docMk/>
            <pc:sldMk cId="3264774053" sldId="266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6:32:25.977" v="7025" actId="20577"/>
        <pc:sldMkLst>
          <pc:docMk/>
          <pc:sldMk cId="4230486" sldId="267"/>
        </pc:sldMkLst>
        <pc:spChg chg="mod">
          <ac:chgData name="Stefano Querio" userId="b6156760-fcc4-4227-907a-4864250c618d" providerId="ADAL" clId="{760CA9EC-7541-44DF-A519-AB0F7D422CF2}" dt="2023-10-01T16:32:25.977" v="7025" actId="20577"/>
          <ac:spMkLst>
            <pc:docMk/>
            <pc:sldMk cId="4230486" sldId="267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6:32:21.050" v="7024" actId="20577"/>
        <pc:sldMkLst>
          <pc:docMk/>
          <pc:sldMk cId="3520362393" sldId="268"/>
        </pc:sldMkLst>
        <pc:spChg chg="mod">
          <ac:chgData name="Stefano Querio" userId="b6156760-fcc4-4227-907a-4864250c618d" providerId="ADAL" clId="{760CA9EC-7541-44DF-A519-AB0F7D422CF2}" dt="2023-10-01T16:32:21.050" v="7024" actId="20577"/>
          <ac:spMkLst>
            <pc:docMk/>
            <pc:sldMk cId="3520362393" sldId="268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7:26:07.416" v="8882" actId="20577"/>
        <pc:sldMkLst>
          <pc:docMk/>
          <pc:sldMk cId="3227352651" sldId="269"/>
        </pc:sldMkLst>
        <pc:spChg chg="mod">
          <ac:chgData name="Stefano Querio" userId="b6156760-fcc4-4227-907a-4864250c618d" providerId="ADAL" clId="{760CA9EC-7541-44DF-A519-AB0F7D422CF2}" dt="2023-10-01T17:26:07.416" v="8882" actId="20577"/>
          <ac:spMkLst>
            <pc:docMk/>
            <pc:sldMk cId="3227352651" sldId="269"/>
            <ac:spMk id="4" creationId="{84E192A6-8A72-4432-4572-55FD223A7BAE}"/>
          </ac:spMkLst>
        </pc:spChg>
      </pc:sldChg>
    </pc:docChg>
  </pc:docChgLst>
  <pc:docChgLst>
    <pc:chgData name="Elisa Favro" userId="8cb3ccf0-b992-4298-a911-387fdbec305a" providerId="ADAL" clId="{3017D40E-D511-4832-8521-3E7218BF4C27}"/>
    <pc:docChg chg="custSel modSld">
      <pc:chgData name="Elisa Favro" userId="8cb3ccf0-b992-4298-a911-387fdbec305a" providerId="ADAL" clId="{3017D40E-D511-4832-8521-3E7218BF4C27}" dt="2024-07-31T15:37:21.788" v="85" actId="20577"/>
      <pc:docMkLst>
        <pc:docMk/>
      </pc:docMkLst>
      <pc:sldChg chg="modSp mod">
        <pc:chgData name="Elisa Favro" userId="8cb3ccf0-b992-4298-a911-387fdbec305a" providerId="ADAL" clId="{3017D40E-D511-4832-8521-3E7218BF4C27}" dt="2024-07-31T15:36:48.877" v="52" actId="20577"/>
        <pc:sldMkLst>
          <pc:docMk/>
          <pc:sldMk cId="731486914" sldId="257"/>
        </pc:sldMkLst>
        <pc:spChg chg="mod">
          <ac:chgData name="Elisa Favro" userId="8cb3ccf0-b992-4298-a911-387fdbec305a" providerId="ADAL" clId="{3017D40E-D511-4832-8521-3E7218BF4C27}" dt="2024-07-31T15:34:28.722" v="18" actId="20577"/>
          <ac:spMkLst>
            <pc:docMk/>
            <pc:sldMk cId="731486914" sldId="257"/>
            <ac:spMk id="2" creationId="{29563352-A3AE-7331-A5C9-80E422B989E3}"/>
          </ac:spMkLst>
        </pc:spChg>
        <pc:spChg chg="mod">
          <ac:chgData name="Elisa Favro" userId="8cb3ccf0-b992-4298-a911-387fdbec305a" providerId="ADAL" clId="{3017D40E-D511-4832-8521-3E7218BF4C27}" dt="2024-07-31T15:34:21.140" v="1" actId="20577"/>
          <ac:spMkLst>
            <pc:docMk/>
            <pc:sldMk cId="731486914" sldId="257"/>
            <ac:spMk id="5" creationId="{2DA4367A-1169-7DAA-5F2D-469E2715D181}"/>
          </ac:spMkLst>
        </pc:spChg>
        <pc:spChg chg="mod">
          <ac:chgData name="Elisa Favro" userId="8cb3ccf0-b992-4298-a911-387fdbec305a" providerId="ADAL" clId="{3017D40E-D511-4832-8521-3E7218BF4C27}" dt="2024-07-31T15:35:53.210" v="46" actId="20577"/>
          <ac:spMkLst>
            <pc:docMk/>
            <pc:sldMk cId="731486914" sldId="257"/>
            <ac:spMk id="12" creationId="{04377B3E-7E34-96F5-BED3-7A0FD3F95084}"/>
          </ac:spMkLst>
        </pc:spChg>
        <pc:spChg chg="mod">
          <ac:chgData name="Elisa Favro" userId="8cb3ccf0-b992-4298-a911-387fdbec305a" providerId="ADAL" clId="{3017D40E-D511-4832-8521-3E7218BF4C27}" dt="2024-07-31T15:35:34.734" v="36" actId="20577"/>
          <ac:spMkLst>
            <pc:docMk/>
            <pc:sldMk cId="731486914" sldId="257"/>
            <ac:spMk id="13" creationId="{D0D2AE6A-E174-7F08-749F-819492618F50}"/>
          </ac:spMkLst>
        </pc:spChg>
        <pc:spChg chg="mod">
          <ac:chgData name="Elisa Favro" userId="8cb3ccf0-b992-4298-a911-387fdbec305a" providerId="ADAL" clId="{3017D40E-D511-4832-8521-3E7218BF4C27}" dt="2024-07-31T15:36:48.877" v="52" actId="20577"/>
          <ac:spMkLst>
            <pc:docMk/>
            <pc:sldMk cId="731486914" sldId="257"/>
            <ac:spMk id="14" creationId="{2DC7D003-5C25-346A-B8DE-0B7D342BEB7B}"/>
          </ac:spMkLst>
        </pc:spChg>
      </pc:sldChg>
      <pc:sldChg chg="delSp modSp mod">
        <pc:chgData name="Elisa Favro" userId="8cb3ccf0-b992-4298-a911-387fdbec305a" providerId="ADAL" clId="{3017D40E-D511-4832-8521-3E7218BF4C27}" dt="2024-07-31T15:37:21.788" v="85" actId="20577"/>
        <pc:sldMkLst>
          <pc:docMk/>
          <pc:sldMk cId="3629992306" sldId="258"/>
        </pc:sldMkLst>
        <pc:spChg chg="mod">
          <ac:chgData name="Elisa Favro" userId="8cb3ccf0-b992-4298-a911-387fdbec305a" providerId="ADAL" clId="{3017D40E-D511-4832-8521-3E7218BF4C27}" dt="2024-07-31T15:37:21.788" v="85" actId="20577"/>
          <ac:spMkLst>
            <pc:docMk/>
            <pc:sldMk cId="3629992306" sldId="258"/>
            <ac:spMk id="4" creationId="{84E192A6-8A72-4432-4572-55FD223A7BAE}"/>
          </ac:spMkLst>
        </pc:spChg>
        <pc:picChg chg="del">
          <ac:chgData name="Elisa Favro" userId="8cb3ccf0-b992-4298-a911-387fdbec305a" providerId="ADAL" clId="{3017D40E-D511-4832-8521-3E7218BF4C27}" dt="2024-07-31T15:37:17.310" v="83" actId="478"/>
          <ac:picMkLst>
            <pc:docMk/>
            <pc:sldMk cId="3629992306" sldId="258"/>
            <ac:picMk id="6" creationId="{E3529A3D-E2A0-7CC9-D318-4F7E2EE62E99}"/>
          </ac:picMkLst>
        </pc:picChg>
      </pc:sldChg>
    </pc:docChg>
  </pc:docChgLst>
  <pc:docChgLst>
    <pc:chgData name="Stefano Querio" userId="b6156760-fcc4-4227-907a-4864250c618d" providerId="ADAL" clId="{27C8B87F-9F23-4623-AC5A-2FC942A7EEE0}"/>
    <pc:docChg chg="undo custSel addSld delSld modSld">
      <pc:chgData name="Stefano Querio" userId="b6156760-fcc4-4227-907a-4864250c618d" providerId="ADAL" clId="{27C8B87F-9F23-4623-AC5A-2FC942A7EEE0}" dt="2024-04-12T07:56:38.701" v="513" actId="20577"/>
      <pc:docMkLst>
        <pc:docMk/>
      </pc:docMkLst>
      <pc:sldChg chg="modSp mod">
        <pc:chgData name="Stefano Querio" userId="b6156760-fcc4-4227-907a-4864250c618d" providerId="ADAL" clId="{27C8B87F-9F23-4623-AC5A-2FC942A7EEE0}" dt="2024-04-12T07:52:31.812" v="469" actId="20577"/>
        <pc:sldMkLst>
          <pc:docMk/>
          <pc:sldMk cId="731486914" sldId="257"/>
        </pc:sldMkLst>
        <pc:spChg chg="mod">
          <ac:chgData name="Stefano Querio" userId="b6156760-fcc4-4227-907a-4864250c618d" providerId="ADAL" clId="{27C8B87F-9F23-4623-AC5A-2FC942A7EEE0}" dt="2024-04-12T07:52:31.812" v="469" actId="20577"/>
          <ac:spMkLst>
            <pc:docMk/>
            <pc:sldMk cId="731486914" sldId="257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1:08.716" v="380" actId="6549"/>
        <pc:sldMkLst>
          <pc:docMk/>
          <pc:sldMk cId="3629992306" sldId="258"/>
        </pc:sldMkLst>
        <pc:spChg chg="mod">
          <ac:chgData name="Stefano Querio" userId="b6156760-fcc4-4227-907a-4864250c618d" providerId="ADAL" clId="{27C8B87F-9F23-4623-AC5A-2FC942A7EEE0}" dt="2024-04-11T12:51:08.716" v="380" actId="6549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0:31.731" v="354" actId="20577"/>
        <pc:sldMkLst>
          <pc:docMk/>
          <pc:sldMk cId="1072536779" sldId="259"/>
        </pc:sldMkLst>
        <pc:spChg chg="mod">
          <ac:chgData name="Stefano Querio" userId="b6156760-fcc4-4227-907a-4864250c618d" providerId="ADAL" clId="{27C8B87F-9F23-4623-AC5A-2FC942A7EEE0}" dt="2024-04-11T12:50:31.731" v="354" actId="20577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1:45.845" v="416" actId="6549"/>
        <pc:sldMkLst>
          <pc:docMk/>
          <pc:sldMk cId="1801708037" sldId="260"/>
        </pc:sldMkLst>
        <pc:spChg chg="mod">
          <ac:chgData name="Stefano Querio" userId="b6156760-fcc4-4227-907a-4864250c618d" providerId="ADAL" clId="{27C8B87F-9F23-4623-AC5A-2FC942A7EEE0}" dt="2024-04-11T12:51:45.845" v="416" actId="6549"/>
          <ac:spMkLst>
            <pc:docMk/>
            <pc:sldMk cId="1801708037" sldId="26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2T07:56:15.644" v="488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27C8B87F-9F23-4623-AC5A-2FC942A7EEE0}" dt="2024-04-12T07:56:15.644" v="488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3:53.328" v="183" actId="20577"/>
        <pc:sldMkLst>
          <pc:docMk/>
          <pc:sldMk cId="4100356323" sldId="263"/>
        </pc:sldMkLst>
        <pc:spChg chg="mod">
          <ac:chgData name="Stefano Querio" userId="b6156760-fcc4-4227-907a-4864250c618d" providerId="ADAL" clId="{27C8B87F-9F23-4623-AC5A-2FC942A7EEE0}" dt="2024-04-11T12:43:53.328" v="183" actId="20577"/>
          <ac:spMkLst>
            <pc:docMk/>
            <pc:sldMk cId="4100356323" sldId="263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6:12.361" v="302" actId="13926"/>
        <pc:sldMkLst>
          <pc:docMk/>
          <pc:sldMk cId="2380365726" sldId="264"/>
        </pc:sldMkLst>
        <pc:spChg chg="mod">
          <ac:chgData name="Stefano Querio" userId="b6156760-fcc4-4227-907a-4864250c618d" providerId="ADAL" clId="{27C8B87F-9F23-4623-AC5A-2FC942A7EEE0}" dt="2024-04-11T12:46:12.361" v="302" actId="13926"/>
          <ac:spMkLst>
            <pc:docMk/>
            <pc:sldMk cId="2380365726" sldId="264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8:04.500" v="307" actId="20577"/>
        <pc:sldMkLst>
          <pc:docMk/>
          <pc:sldMk cId="2263895390" sldId="265"/>
        </pc:sldMkLst>
        <pc:spChg chg="mod">
          <ac:chgData name="Stefano Querio" userId="b6156760-fcc4-4227-907a-4864250c618d" providerId="ADAL" clId="{27C8B87F-9F23-4623-AC5A-2FC942A7EEE0}" dt="2024-04-11T12:48:04.500" v="307" actId="20577"/>
          <ac:spMkLst>
            <pc:docMk/>
            <pc:sldMk cId="2263895390" sldId="265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2:36.849" v="446" actId="20577"/>
        <pc:sldMkLst>
          <pc:docMk/>
          <pc:sldMk cId="3264774053" sldId="266"/>
        </pc:sldMkLst>
        <pc:spChg chg="mod">
          <ac:chgData name="Stefano Querio" userId="b6156760-fcc4-4227-907a-4864250c618d" providerId="ADAL" clId="{27C8B87F-9F23-4623-AC5A-2FC942A7EEE0}" dt="2024-04-11T12:52:36.849" v="446" actId="20577"/>
          <ac:spMkLst>
            <pc:docMk/>
            <pc:sldMk cId="3264774053" sldId="266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1:44.382" v="167" actId="20577"/>
        <pc:sldMkLst>
          <pc:docMk/>
          <pc:sldMk cId="3520362393" sldId="268"/>
        </pc:sldMkLst>
        <pc:spChg chg="mod">
          <ac:chgData name="Stefano Querio" userId="b6156760-fcc4-4227-907a-4864250c618d" providerId="ADAL" clId="{27C8B87F-9F23-4623-AC5A-2FC942A7EEE0}" dt="2024-04-11T12:41:44.382" v="167" actId="20577"/>
          <ac:spMkLst>
            <pc:docMk/>
            <pc:sldMk cId="3520362393" sldId="26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28:09.298" v="24" actId="20577"/>
        <pc:sldMkLst>
          <pc:docMk/>
          <pc:sldMk cId="3227352651" sldId="269"/>
        </pc:sldMkLst>
        <pc:spChg chg="mod">
          <ac:chgData name="Stefano Querio" userId="b6156760-fcc4-4227-907a-4864250c618d" providerId="ADAL" clId="{27C8B87F-9F23-4623-AC5A-2FC942A7EEE0}" dt="2024-04-11T12:28:09.298" v="24" actId="20577"/>
          <ac:spMkLst>
            <pc:docMk/>
            <pc:sldMk cId="3227352651" sldId="26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28:22.437" v="27" actId="20577"/>
        <pc:sldMkLst>
          <pc:docMk/>
          <pc:sldMk cId="861361392" sldId="270"/>
        </pc:sldMkLst>
        <pc:spChg chg="mod">
          <ac:chgData name="Stefano Querio" userId="b6156760-fcc4-4227-907a-4864250c618d" providerId="ADAL" clId="{27C8B87F-9F23-4623-AC5A-2FC942A7EEE0}" dt="2024-04-11T12:28:22.437" v="27" actId="20577"/>
          <ac:spMkLst>
            <pc:docMk/>
            <pc:sldMk cId="861361392" sldId="27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5:25.804" v="223" actId="13926"/>
        <pc:sldMkLst>
          <pc:docMk/>
          <pc:sldMk cId="3437135007" sldId="271"/>
        </pc:sldMkLst>
        <pc:spChg chg="mod">
          <ac:chgData name="Stefano Querio" userId="b6156760-fcc4-4227-907a-4864250c618d" providerId="ADAL" clId="{27C8B87F-9F23-4623-AC5A-2FC942A7EEE0}" dt="2024-04-11T12:45:25.804" v="223" actId="13926"/>
          <ac:spMkLst>
            <pc:docMk/>
            <pc:sldMk cId="3437135007" sldId="27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5:50.281" v="261" actId="13926"/>
        <pc:sldMkLst>
          <pc:docMk/>
          <pc:sldMk cId="1312498729" sldId="272"/>
        </pc:sldMkLst>
        <pc:spChg chg="mod">
          <ac:chgData name="Stefano Querio" userId="b6156760-fcc4-4227-907a-4864250c618d" providerId="ADAL" clId="{27C8B87F-9F23-4623-AC5A-2FC942A7EEE0}" dt="2024-04-11T12:45:50.281" v="261" actId="13926"/>
          <ac:spMkLst>
            <pc:docMk/>
            <pc:sldMk cId="1312498729" sldId="272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27C8B87F-9F23-4623-AC5A-2FC942A7EEE0}" dt="2024-04-12T07:56:38.701" v="513" actId="20577"/>
        <pc:sldMkLst>
          <pc:docMk/>
          <pc:sldMk cId="2514314385" sldId="273"/>
        </pc:sldMkLst>
        <pc:spChg chg="mod">
          <ac:chgData name="Stefano Querio" userId="b6156760-fcc4-4227-907a-4864250c618d" providerId="ADAL" clId="{27C8B87F-9F23-4623-AC5A-2FC942A7EEE0}" dt="2024-04-12T07:56:38.701" v="513" actId="20577"/>
          <ac:spMkLst>
            <pc:docMk/>
            <pc:sldMk cId="2514314385" sldId="273"/>
            <ac:spMk id="4" creationId="{84E192A6-8A72-4432-4572-55FD223A7BAE}"/>
          </ac:spMkLst>
        </pc:spChg>
      </pc:sldChg>
      <pc:sldChg chg="add del">
        <pc:chgData name="Stefano Querio" userId="b6156760-fcc4-4227-907a-4864250c618d" providerId="ADAL" clId="{27C8B87F-9F23-4623-AC5A-2FC942A7EEE0}" dt="2024-04-11T12:40:28.363" v="124" actId="2890"/>
        <pc:sldMkLst>
          <pc:docMk/>
          <pc:sldMk cId="4217786380" sldId="273"/>
        </pc:sldMkLst>
      </pc:sldChg>
    </pc:docChg>
  </pc:docChgLst>
  <pc:docChgLst>
    <pc:chgData name="Stefano Querio" userId="b6156760-fcc4-4227-907a-4864250c618d" providerId="ADAL" clId="{122C977D-E00F-4A0A-B951-E9B9B5EF26B7}"/>
    <pc:docChg chg="custSel modSld">
      <pc:chgData name="Stefano Querio" userId="b6156760-fcc4-4227-907a-4864250c618d" providerId="ADAL" clId="{122C977D-E00F-4A0A-B951-E9B9B5EF26B7}" dt="2023-03-17T09:01:15.049" v="3232" actId="20577"/>
      <pc:docMkLst>
        <pc:docMk/>
      </pc:docMkLst>
      <pc:sldChg chg="modSp mod">
        <pc:chgData name="Stefano Querio" userId="b6156760-fcc4-4227-907a-4864250c618d" providerId="ADAL" clId="{122C977D-E00F-4A0A-B951-E9B9B5EF26B7}" dt="2023-03-17T08:29:35.086" v="1520" actId="20577"/>
        <pc:sldMkLst>
          <pc:docMk/>
          <pc:sldMk cId="3629992306" sldId="258"/>
        </pc:sldMkLst>
        <pc:spChg chg="mod">
          <ac:chgData name="Stefano Querio" userId="b6156760-fcc4-4227-907a-4864250c618d" providerId="ADAL" clId="{122C977D-E00F-4A0A-B951-E9B9B5EF26B7}" dt="2023-03-17T08:29:35.086" v="1520" actId="20577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22C977D-E00F-4A0A-B951-E9B9B5EF26B7}" dt="2023-03-17T09:00:56.652" v="3230" actId="20577"/>
        <pc:sldMkLst>
          <pc:docMk/>
          <pc:sldMk cId="1072536779" sldId="259"/>
        </pc:sldMkLst>
        <pc:spChg chg="mod">
          <ac:chgData name="Stefano Querio" userId="b6156760-fcc4-4227-907a-4864250c618d" providerId="ADAL" clId="{122C977D-E00F-4A0A-B951-E9B9B5EF26B7}" dt="2023-03-17T09:00:56.652" v="3230" actId="20577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22C977D-E00F-4A0A-B951-E9B9B5EF26B7}" dt="2023-03-17T09:01:15.049" v="3232" actId="20577"/>
        <pc:sldMkLst>
          <pc:docMk/>
          <pc:sldMk cId="1801708037" sldId="260"/>
        </pc:sldMkLst>
        <pc:spChg chg="mod">
          <ac:chgData name="Stefano Querio" userId="b6156760-fcc4-4227-907a-4864250c618d" providerId="ADAL" clId="{122C977D-E00F-4A0A-B951-E9B9B5EF26B7}" dt="2023-03-17T09:01:15.049" v="3232" actId="20577"/>
          <ac:spMkLst>
            <pc:docMk/>
            <pc:sldMk cId="1801708037" sldId="260"/>
            <ac:spMk id="4" creationId="{84E192A6-8A72-4432-4572-55FD223A7B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0B9CF0-AB8C-E7E8-55D7-1985EC358181}"/>
              </a:ext>
            </a:extLst>
          </p:cNvPr>
          <p:cNvSpPr txBox="1"/>
          <p:nvPr userDrawn="1"/>
        </p:nvSpPr>
        <p:spPr>
          <a:xfrm rot="16200000">
            <a:off x="10498026" y="5368291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C201259-AD80-CF3B-E663-4E44E1A3C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890" cy="462133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724734-EBCF-B12A-C109-96883121E509}"/>
              </a:ext>
            </a:extLst>
          </p:cNvPr>
          <p:cNvSpPr txBox="1"/>
          <p:nvPr userDrawn="1"/>
        </p:nvSpPr>
        <p:spPr>
          <a:xfrm>
            <a:off x="817290" y="2353633"/>
            <a:ext cx="259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>
                    <a:alpha val="50000"/>
                  </a:schemeClr>
                </a:solidFill>
              </a:rPr>
              <a:t>I PROTAGONISTI</a:t>
            </a:r>
          </a:p>
        </p:txBody>
      </p:sp>
      <p:sp>
        <p:nvSpPr>
          <p:cNvPr id="10" name="Rettangolo con angoli arrotondati sullo stesso lato 9">
            <a:extLst>
              <a:ext uri="{FF2B5EF4-FFF2-40B4-BE49-F238E27FC236}">
                <a16:creationId xmlns:a16="http://schemas.microsoft.com/office/drawing/2014/main" id="{9757E24D-E04B-2560-A306-900874801402}"/>
              </a:ext>
            </a:extLst>
          </p:cNvPr>
          <p:cNvSpPr/>
          <p:nvPr userDrawn="1"/>
        </p:nvSpPr>
        <p:spPr>
          <a:xfrm rot="5400000">
            <a:off x="231659" y="2241565"/>
            <a:ext cx="284038" cy="747356"/>
          </a:xfrm>
          <a:prstGeom prst="round2Same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635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0276A-45C5-2B9E-FC00-167C02E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89A3F3-AAED-645C-49F0-B7F6D0FFB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2D9E8D-0337-5AF0-1A4B-A4E7E29A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33AEF-2766-26FB-3EB5-6A074DF0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3EA32B-A956-D908-A213-E7488909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91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2B0C02A-891A-7517-EC72-14086CEDF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702074-33BF-2DD3-CC6B-3878880B3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46C0B6-5F47-406E-8708-E749671A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73B705-120C-1FEB-D55A-CC1FE5E2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3F4128-11BE-6AB7-D27D-44284CB2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90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13C6B17-435C-8FCA-184F-60E0CAC2D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4623" y="6408336"/>
            <a:ext cx="412750" cy="4000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A5F49C0-3B67-D880-EF90-984A22F5EB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45" y="6275431"/>
            <a:ext cx="421969" cy="4451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0FD73C-6AE5-7122-AA2A-00702802FC04}"/>
              </a:ext>
            </a:extLst>
          </p:cNvPr>
          <p:cNvSpPr txBox="1"/>
          <p:nvPr userDrawn="1"/>
        </p:nvSpPr>
        <p:spPr>
          <a:xfrm>
            <a:off x="10955612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solidFill>
                  <a:schemeClr val="bg1"/>
                </a:solidFill>
                <a:effectLst/>
              </a:rPr>
              <a:pPr algn="ctr"/>
              <a:t>‹N›</a:t>
            </a:fld>
            <a:endParaRPr lang="it-IT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F52D8F-BCBA-1326-ADCD-E6164C9CC8DD}"/>
              </a:ext>
            </a:extLst>
          </p:cNvPr>
          <p:cNvSpPr txBox="1"/>
          <p:nvPr userDrawn="1"/>
        </p:nvSpPr>
        <p:spPr>
          <a:xfrm rot="16200000">
            <a:off x="10498026" y="5368291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</a:t>
            </a:r>
          </a:p>
        </p:txBody>
      </p:sp>
    </p:spTree>
    <p:extLst>
      <p:ext uri="{BB962C8B-B14F-4D97-AF65-F5344CB8AC3E}">
        <p14:creationId xmlns:p14="http://schemas.microsoft.com/office/powerpoint/2010/main" val="371993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BFB5A8-6F3E-44AA-597C-D7454B7E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3F4925-C9A7-A830-1E99-0401FB2B6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C48600-0183-1CEC-F07D-2585C464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111613-00E6-7A64-B80D-F5303C9B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619381-6F06-2763-7AF1-7E182ABD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77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BEB15-DCFA-7C30-D394-F3DD94FB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0B7BCF-AD44-D017-A9D3-D15333815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376E2B-93E7-EBFF-E12D-C0823283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E3A777-2BD5-2039-EFF9-D6B93EBC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3A2A8D-A4A5-F0EB-B9A1-E75F1D5B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331094-E8A9-2997-51EE-1A2E3752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17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7AEFC-0864-57B8-1A5C-805F7AE9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B840F1-1E04-B16D-1F33-42D15F167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A18D71-CC8F-E807-8822-BBCA04322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111C61-0B80-462B-FC1A-A1197B84E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79D6651-20DD-6C12-3512-5D2F5C66E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CCC957-1A55-AA6D-FEF4-95C64586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46375C2-211A-31DA-9288-C0E17CDD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899A71D-5DDE-0F4B-803D-6A3F0D16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52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A6B374-BA40-6F30-4048-4492C76C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7583A8F-7415-00B1-4F2D-060FE3CE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524553-49A1-9C44-D39E-F12BBC29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EB8201-0E0D-B595-054D-7037597F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6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9777CA-5AB8-6360-C6F1-9E6FE993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40B03D-D9CA-05B5-438C-E58C754C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56B853-1ED2-D98E-C805-86ECBE20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67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5DCB4-01BF-E4EE-06FE-DC9DC925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3AAFDE-2159-8A2F-3E56-6EE077DC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6A3222-9223-2FC6-6B9E-A6E693C2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F431F5-E2AC-814D-016C-ACC46E4A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711386-70E6-3F6A-306B-CE87CE2B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B806CC-5E0D-51A4-370A-69201CE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49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F6AD82-BAA9-377D-7879-036CA84E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2AEA9D-2788-B580-97A4-DEC0C71CB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85637D-F886-2816-DB2C-E4D0F289B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3B489E-E3A9-720B-6DF8-89DCD0E6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6663EF-C213-0D3F-65D3-DED08549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AD0DB0-67DC-C51A-CCAC-4C2B726D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83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D5EB809-4D53-D8B0-9AD6-6D8CED45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A00C8D-ED48-BDCC-81F1-364DF2200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875E32-47F1-937A-76C7-9D35FB45D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CCEDB2-9A8B-C1B4-351F-9F7790491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249065-BD15-AA4E-0387-7E83AF2E0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90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563352-A3AE-7331-A5C9-80E422B989E3}"/>
              </a:ext>
            </a:extLst>
          </p:cNvPr>
          <p:cNvSpPr txBox="1"/>
          <p:nvPr/>
        </p:nvSpPr>
        <p:spPr>
          <a:xfrm>
            <a:off x="2132248" y="504416"/>
            <a:ext cx="8618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RIVOLUZIONE RUSSA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CC4AAC8-DD0E-98A3-E880-3273E75757F8}"/>
              </a:ext>
            </a:extLst>
          </p:cNvPr>
          <p:cNvSpPr/>
          <p:nvPr/>
        </p:nvSpPr>
        <p:spPr>
          <a:xfrm>
            <a:off x="914925" y="439100"/>
            <a:ext cx="855323" cy="855323"/>
          </a:xfrm>
          <a:prstGeom prst="rect">
            <a:avLst/>
          </a:prstGeom>
          <a:solidFill>
            <a:srgbClr val="58B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A4367A-1169-7DAA-5F2D-469E2715D181}"/>
              </a:ext>
            </a:extLst>
          </p:cNvPr>
          <p:cNvSpPr txBox="1"/>
          <p:nvPr/>
        </p:nvSpPr>
        <p:spPr>
          <a:xfrm>
            <a:off x="909890" y="495948"/>
            <a:ext cx="85532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500" b="1" dirty="0">
                <a:solidFill>
                  <a:schemeClr val="bg1"/>
                </a:solidFill>
              </a:rPr>
              <a:t>5</a:t>
            </a:r>
            <a:endParaRPr lang="it-IT" sz="4500" dirty="0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377B3E-7E34-96F5-BED3-7A0FD3F95084}"/>
              </a:ext>
            </a:extLst>
          </p:cNvPr>
          <p:cNvSpPr txBox="1"/>
          <p:nvPr/>
        </p:nvSpPr>
        <p:spPr>
          <a:xfrm>
            <a:off x="5769961" y="6114759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Lenin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0D2AE6A-E174-7F08-749F-819492618F50}"/>
              </a:ext>
            </a:extLst>
          </p:cNvPr>
          <p:cNvSpPr txBox="1"/>
          <p:nvPr/>
        </p:nvSpPr>
        <p:spPr>
          <a:xfrm>
            <a:off x="2065395" y="6114759"/>
            <a:ext cx="104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Nicola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C7D003-5C25-346A-B8DE-0B7D342BEB7B}"/>
              </a:ext>
            </a:extLst>
          </p:cNvPr>
          <p:cNvSpPr txBox="1"/>
          <p:nvPr/>
        </p:nvSpPr>
        <p:spPr>
          <a:xfrm>
            <a:off x="8575357" y="6114759"/>
            <a:ext cx="2266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Alexandra </a:t>
            </a:r>
            <a:r>
              <a:rPr lang="it-IT" sz="20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Kollontaj</a:t>
            </a:r>
            <a:endParaRPr lang="it-IT" sz="20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B863E2A-05BC-3D78-3661-6084F775E0AF}"/>
              </a:ext>
            </a:extLst>
          </p:cNvPr>
          <p:cNvSpPr/>
          <p:nvPr/>
        </p:nvSpPr>
        <p:spPr>
          <a:xfrm>
            <a:off x="4702630" y="2974704"/>
            <a:ext cx="2743200" cy="2743200"/>
          </a:xfrm>
          <a:prstGeom prst="ellipse">
            <a:avLst/>
          </a:prstGeom>
          <a:blipFill dpi="0" rotWithShape="1">
            <a:blip r:embed="rId2"/>
            <a:srcRect/>
            <a:stretch>
              <a:fillRect l="-24000" t="-12000" r="-28000" b="-80000"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E323D4D6-942D-F757-7BAE-78C41B4E1CEA}"/>
              </a:ext>
            </a:extLst>
          </p:cNvPr>
          <p:cNvSpPr/>
          <p:nvPr/>
        </p:nvSpPr>
        <p:spPr>
          <a:xfrm>
            <a:off x="8322626" y="2974704"/>
            <a:ext cx="2743200" cy="2743200"/>
          </a:xfrm>
          <a:prstGeom prst="ellipse">
            <a:avLst/>
          </a:prstGeom>
          <a:blipFill dpi="0" rotWithShape="1">
            <a:blip r:embed="rId3"/>
            <a:srcRect/>
            <a:stretch>
              <a:fillRect b="-25000"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60A8C0D-B90E-CCAC-D8C0-635B281876A2}"/>
              </a:ext>
            </a:extLst>
          </p:cNvPr>
          <p:cNvSpPr/>
          <p:nvPr/>
        </p:nvSpPr>
        <p:spPr>
          <a:xfrm>
            <a:off x="1174194" y="2974704"/>
            <a:ext cx="2743200" cy="2743200"/>
          </a:xfrm>
          <a:prstGeom prst="ellipse">
            <a:avLst/>
          </a:prstGeom>
          <a:blipFill dpi="0" rotWithShape="1">
            <a:blip r:embed="rId4"/>
            <a:srcRect/>
            <a:stretch>
              <a:fillRect l="-13000" t="-1000" r="-6000" b="-64000"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00F71DBD-683A-FBD2-780B-9003AF3484C4}"/>
              </a:ext>
            </a:extLst>
          </p:cNvPr>
          <p:cNvSpPr/>
          <p:nvPr/>
        </p:nvSpPr>
        <p:spPr>
          <a:xfrm>
            <a:off x="4851070" y="2996584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0ADE337-AC68-6163-8466-4892CCF0C7CE}"/>
              </a:ext>
            </a:extLst>
          </p:cNvPr>
          <p:cNvSpPr/>
          <p:nvPr/>
        </p:nvSpPr>
        <p:spPr>
          <a:xfrm>
            <a:off x="8451408" y="2996584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BCF7F9DF-3FCA-CA14-3C51-2E3552CB523A}"/>
              </a:ext>
            </a:extLst>
          </p:cNvPr>
          <p:cNvSpPr/>
          <p:nvPr/>
        </p:nvSpPr>
        <p:spPr>
          <a:xfrm>
            <a:off x="1020351" y="2996584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148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42776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1 - La Russia prima della Rivoluzione</a:t>
            </a:r>
          </a:p>
          <a:p>
            <a:endParaRPr lang="it-IT" dirty="0"/>
          </a:p>
          <a:p>
            <a:r>
              <a:rPr lang="it-IT" dirty="0"/>
              <a:t>Agli inizi del Novecento, la </a:t>
            </a:r>
            <a:r>
              <a:rPr lang="it-IT" b="1" dirty="0"/>
              <a:t>Russia</a:t>
            </a:r>
            <a:r>
              <a:rPr lang="it-IT" dirty="0"/>
              <a:t> era uno dei Paesi più arretrati d’Europa. Le riforme dello </a:t>
            </a:r>
            <a:r>
              <a:rPr lang="it-IT" b="1" dirty="0"/>
              <a:t>zar Alessandro II </a:t>
            </a:r>
            <a:r>
              <a:rPr lang="it-IT" dirty="0"/>
              <a:t>non avevano avuto successo: la terra rimaneva nelle mani di pochi nobili, le tecniche agricole erano antiquate e la servitù della gleba era ancora molto diffusa. </a:t>
            </a:r>
          </a:p>
          <a:p>
            <a:r>
              <a:rPr lang="it-IT" dirty="0"/>
              <a:t>Le </a:t>
            </a:r>
            <a:r>
              <a:rPr lang="it-IT" b="1" dirty="0"/>
              <a:t>difficili condizioni di vita</a:t>
            </a:r>
            <a:r>
              <a:rPr lang="it-IT" dirty="0"/>
              <a:t>, la </a:t>
            </a:r>
            <a:r>
              <a:rPr lang="it-IT" b="1" dirty="0"/>
              <a:t>mancanza di diritti civili </a:t>
            </a:r>
            <a:r>
              <a:rPr lang="it-IT" dirty="0"/>
              <a:t>e l’</a:t>
            </a:r>
            <a:r>
              <a:rPr lang="it-IT" b="1" dirty="0"/>
              <a:t>assolutismo degli zar </a:t>
            </a:r>
            <a:r>
              <a:rPr lang="it-IT" dirty="0"/>
              <a:t>portarono alla nascita di movimenti di opposizione, tra cui il </a:t>
            </a:r>
            <a:r>
              <a:rPr lang="it-IT" b="1" dirty="0"/>
              <a:t>Partito socialista russo</a:t>
            </a:r>
            <a:r>
              <a:rPr lang="it-IT" dirty="0"/>
              <a:t>, diviso tra due correnti: i </a:t>
            </a:r>
            <a:r>
              <a:rPr lang="it-IT" b="1" dirty="0"/>
              <a:t>menscevichi</a:t>
            </a:r>
            <a:r>
              <a:rPr lang="it-IT" dirty="0"/>
              <a:t>, più moderati, volevano ottenere miglioramenti tramite riforme graduali in Parlamento, mentre i </a:t>
            </a:r>
            <a:r>
              <a:rPr lang="it-IT" b="1" dirty="0"/>
              <a:t>bolscevichi</a:t>
            </a:r>
            <a:r>
              <a:rPr lang="it-IT" dirty="0"/>
              <a:t>, guidati da </a:t>
            </a:r>
            <a:r>
              <a:rPr lang="it-IT" b="1" dirty="0"/>
              <a:t>Lenin</a:t>
            </a:r>
            <a:r>
              <a:rPr lang="it-IT" dirty="0"/>
              <a:t>, puntavano a una rivoluzione. </a:t>
            </a:r>
          </a:p>
          <a:p>
            <a:r>
              <a:rPr lang="it-IT" dirty="0"/>
              <a:t>Nel </a:t>
            </a:r>
            <a:r>
              <a:rPr lang="it-IT" b="1" dirty="0"/>
              <a:t>1905</a:t>
            </a:r>
            <a:r>
              <a:rPr lang="it-IT" dirty="0"/>
              <a:t>, a </a:t>
            </a:r>
            <a:r>
              <a:rPr lang="it-IT" b="1" dirty="0"/>
              <a:t>San Pietroburgo</a:t>
            </a:r>
            <a:r>
              <a:rPr lang="it-IT" dirty="0"/>
              <a:t>,</a:t>
            </a:r>
            <a:r>
              <a:rPr lang="it-IT" b="1" dirty="0"/>
              <a:t> </a:t>
            </a:r>
            <a:r>
              <a:rPr lang="it-IT" dirty="0"/>
              <a:t>scoppiò una rivolta da parte di operai e contadini che venne repressa nel sangue dalle truppe zariste.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dipinto, arte, vestiti, disegno&#10;&#10;Descrizione generata automaticamente">
            <a:extLst>
              <a:ext uri="{FF2B5EF4-FFF2-40B4-BE49-F238E27FC236}">
                <a16:creationId xmlns:a16="http://schemas.microsoft.com/office/drawing/2014/main" id="{FB84A5AC-D74D-71A6-E983-FEA3A17BF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66" y="1520576"/>
            <a:ext cx="5342708" cy="34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9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6024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2 – La Rivoluzione di febbraio</a:t>
            </a:r>
          </a:p>
          <a:p>
            <a:endParaRPr lang="it-IT" dirty="0"/>
          </a:p>
          <a:p>
            <a:r>
              <a:rPr lang="it-IT" dirty="0"/>
              <a:t>Nel </a:t>
            </a:r>
            <a:r>
              <a:rPr lang="it-IT" b="1" dirty="0"/>
              <a:t>febbraio 1917</a:t>
            </a:r>
            <a:r>
              <a:rPr lang="it-IT" dirty="0"/>
              <a:t>, la popolazione russa, esausta dalla guerra, proclamò uno </a:t>
            </a:r>
            <a:r>
              <a:rPr lang="it-IT" b="1" dirty="0"/>
              <a:t>sciopero generale </a:t>
            </a:r>
            <a:r>
              <a:rPr lang="it-IT" dirty="0"/>
              <a:t>che si trasformò in una </a:t>
            </a:r>
            <a:r>
              <a:rPr lang="it-IT" b="1" dirty="0"/>
              <a:t>manifestazione contro lo zar</a:t>
            </a:r>
            <a:r>
              <a:rPr lang="it-IT" dirty="0"/>
              <a:t>. L’esercito questa volta si schierò dalla parte dei manifestanti, costringendo lo zar ad abdicare. </a:t>
            </a:r>
          </a:p>
          <a:p>
            <a:r>
              <a:rPr lang="it-IT" dirty="0"/>
              <a:t>In Russia venne così instaurata una </a:t>
            </a:r>
            <a:r>
              <a:rPr lang="it-IT" b="1" dirty="0"/>
              <a:t>repubblica</a:t>
            </a:r>
            <a:r>
              <a:rPr lang="it-IT" dirty="0"/>
              <a:t>, guidata da un </a:t>
            </a:r>
            <a:r>
              <a:rPr lang="it-IT" b="1" dirty="0"/>
              <a:t>Governo provvisorio </a:t>
            </a:r>
            <a:r>
              <a:rPr lang="it-IT" dirty="0"/>
              <a:t>formato da </a:t>
            </a:r>
            <a:r>
              <a:rPr lang="it-IT" b="1" dirty="0"/>
              <a:t>liberali</a:t>
            </a:r>
            <a:r>
              <a:rPr lang="it-IT" dirty="0"/>
              <a:t> e </a:t>
            </a:r>
            <a:r>
              <a:rPr lang="it-IT" b="1" dirty="0"/>
              <a:t>menscevichi</a:t>
            </a:r>
            <a:r>
              <a:rPr lang="it-IT" dirty="0"/>
              <a:t>. </a:t>
            </a:r>
          </a:p>
          <a:p>
            <a:r>
              <a:rPr lang="it-IT" dirty="0"/>
              <a:t>I </a:t>
            </a:r>
            <a:r>
              <a:rPr lang="it-IT" b="1" dirty="0"/>
              <a:t>bolscevichi</a:t>
            </a:r>
            <a:r>
              <a:rPr lang="it-IT" dirty="0"/>
              <a:t>, invece, si organizzarono nei </a:t>
            </a:r>
            <a:r>
              <a:rPr lang="it-IT" b="1" dirty="0"/>
              <a:t>Soviet</a:t>
            </a:r>
            <a:r>
              <a:rPr lang="it-IT" dirty="0"/>
              <a:t>, comitati di soldati, operai e contadini, che agivano in parallelo al Governo: spesso, però, emanavano disposizioni in contrasto con quelle del Governo stesso, aggravando così la situazione di caos.</a:t>
            </a:r>
          </a:p>
          <a:p>
            <a:r>
              <a:rPr lang="it-IT" dirty="0"/>
              <a:t>Nell’aprile del 1917 </a:t>
            </a:r>
            <a:r>
              <a:rPr lang="it-IT" b="1" dirty="0"/>
              <a:t>Lenin</a:t>
            </a:r>
            <a:r>
              <a:rPr lang="it-IT" dirty="0"/>
              <a:t>, il leader dei bolscevichi, rientrò in Russia.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vestiti, persona, uomo, Viso umano&#10;&#10;Descrizione generata automaticamente">
            <a:extLst>
              <a:ext uri="{FF2B5EF4-FFF2-40B4-BE49-F238E27FC236}">
                <a16:creationId xmlns:a16="http://schemas.microsoft.com/office/drawing/2014/main" id="{AB9F2546-5FAC-4414-6EBD-1317DCD7D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18" y="1516937"/>
            <a:ext cx="5070580" cy="33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3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4" y="849746"/>
            <a:ext cx="5170912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it-IT" dirty="0"/>
              <a:t>Arrivato a Pietrogrado, Lenin espose in un discorso </a:t>
            </a:r>
            <a:br>
              <a:rPr lang="it-IT" dirty="0"/>
            </a:br>
            <a:r>
              <a:rPr lang="it-IT" dirty="0"/>
              <a:t>i punti principali del suo programma politico, </a:t>
            </a:r>
            <a:br>
              <a:rPr lang="it-IT" dirty="0"/>
            </a:br>
            <a:r>
              <a:rPr lang="it-IT" dirty="0"/>
              <a:t>le </a:t>
            </a:r>
            <a:r>
              <a:rPr lang="it-IT" b="1" i="1" dirty="0"/>
              <a:t>Tesi di aprile</a:t>
            </a:r>
            <a:r>
              <a:rPr lang="it-IT" dirty="0"/>
              <a:t>: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dirty="0"/>
              <a:t>la rivoluzione doveva essere completata rovesciando il Governo provvisorio e affidando </a:t>
            </a:r>
            <a:br>
              <a:rPr lang="it-IT" dirty="0"/>
            </a:br>
            <a:r>
              <a:rPr lang="it-IT" dirty="0"/>
              <a:t>il </a:t>
            </a:r>
            <a:r>
              <a:rPr lang="it-IT" b="1" dirty="0"/>
              <a:t>governo ai Soviet</a:t>
            </a:r>
            <a:r>
              <a:rPr lang="it-IT" dirty="0"/>
              <a:t>;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dirty="0"/>
              <a:t>la </a:t>
            </a:r>
            <a:r>
              <a:rPr lang="it-IT" b="1" dirty="0"/>
              <a:t>terra</a:t>
            </a:r>
            <a:r>
              <a:rPr lang="it-IT" dirty="0"/>
              <a:t> doveva essere affidata </a:t>
            </a:r>
            <a:r>
              <a:rPr lang="it-IT" b="1" dirty="0"/>
              <a:t>ai contadini poveri</a:t>
            </a:r>
            <a:r>
              <a:rPr lang="it-IT" dirty="0"/>
              <a:t>;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dirty="0"/>
              <a:t>si doveva </a:t>
            </a:r>
            <a:r>
              <a:rPr lang="it-IT" b="1" dirty="0"/>
              <a:t>porre fine alla guerra</a:t>
            </a:r>
            <a:r>
              <a:rPr lang="it-IT" dirty="0"/>
              <a:t>.</a:t>
            </a:r>
            <a:r>
              <a:rPr lang="it-IT" b="1" dirty="0"/>
              <a:t> </a:t>
            </a:r>
          </a:p>
          <a:p>
            <a:pPr>
              <a:spcBef>
                <a:spcPts val="500"/>
              </a:spcBef>
            </a:pPr>
            <a:r>
              <a:rPr lang="it-IT" dirty="0"/>
              <a:t>Il programma di Lenin piaceva alle masse operaie </a:t>
            </a:r>
            <a:br>
              <a:rPr lang="it-IT" dirty="0"/>
            </a:br>
            <a:r>
              <a:rPr lang="it-IT" dirty="0"/>
              <a:t>e contadine, per cui il consenso per i bolscevichi aumentò e si indebolì il potere del Governo provvisorio.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vestiti, edificio, uomo, calzature&#10;&#10;Descrizione generata automaticamente">
            <a:extLst>
              <a:ext uri="{FF2B5EF4-FFF2-40B4-BE49-F238E27FC236}">
                <a16:creationId xmlns:a16="http://schemas.microsoft.com/office/drawing/2014/main" id="{95D75215-EA3F-EEC5-F23E-5F0FA3A20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03" y="965770"/>
            <a:ext cx="5323227" cy="35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9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819412" cy="4095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3 – La Rivoluzione d’ottobre</a:t>
            </a:r>
          </a:p>
          <a:p>
            <a:endParaRPr lang="it-IT" sz="2000" b="1" dirty="0">
              <a:solidFill>
                <a:srgbClr val="932B83"/>
              </a:solidFill>
            </a:endParaRPr>
          </a:p>
          <a:p>
            <a:r>
              <a:rPr lang="it-IT" dirty="0"/>
              <a:t>Nell’</a:t>
            </a:r>
            <a:r>
              <a:rPr lang="it-IT" b="1" dirty="0"/>
              <a:t>ottobre</a:t>
            </a:r>
            <a:r>
              <a:rPr lang="it-IT" dirty="0"/>
              <a:t> 1917 le </a:t>
            </a:r>
            <a:r>
              <a:rPr lang="it-IT" b="1" dirty="0"/>
              <a:t>guardie rosse</a:t>
            </a:r>
            <a:r>
              <a:rPr lang="it-IT" dirty="0"/>
              <a:t>, milizie bolsceviche formate da operai armati, occuparono i punti strategici di </a:t>
            </a:r>
            <a:r>
              <a:rPr lang="it-IT" b="1" dirty="0"/>
              <a:t>Pietrogrado</a:t>
            </a:r>
            <a:r>
              <a:rPr lang="it-IT" dirty="0"/>
              <a:t> e il </a:t>
            </a:r>
            <a:r>
              <a:rPr lang="it-IT" b="1" dirty="0"/>
              <a:t>Palazzo d’Inverno</a:t>
            </a:r>
            <a:r>
              <a:rPr lang="it-IT" dirty="0"/>
              <a:t>, sede del Governo provvisorio. </a:t>
            </a:r>
          </a:p>
          <a:p>
            <a:r>
              <a:rPr lang="it-IT" dirty="0"/>
              <a:t>Nacque un nuovo </a:t>
            </a:r>
            <a:r>
              <a:rPr lang="it-IT" b="1" dirty="0"/>
              <a:t>Governo rivoluzionario</a:t>
            </a:r>
            <a:r>
              <a:rPr lang="it-IT" dirty="0"/>
              <a:t>, il </a:t>
            </a:r>
            <a:r>
              <a:rPr lang="it-IT" b="1" dirty="0"/>
              <a:t>Consiglio dei commissari del popolo</a:t>
            </a:r>
            <a:r>
              <a:rPr lang="it-IT" dirty="0"/>
              <a:t>, guidato da </a:t>
            </a:r>
            <a:r>
              <a:rPr lang="it-IT" b="1" dirty="0"/>
              <a:t>Lenin</a:t>
            </a:r>
            <a:r>
              <a:rPr lang="it-IT" dirty="0"/>
              <a:t>, che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abolì la </a:t>
            </a:r>
          </a:p>
          <a:p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proprietà privata delle terre, nazionalizzò le banche, istituì  una milizia popolare e mise la produzione industriale sotto il controllo dei Soviet operai. </a:t>
            </a:r>
          </a:p>
          <a:p>
            <a:pPr>
              <a:spcBef>
                <a:spcPts val="500"/>
              </a:spcBef>
              <a:spcAft>
                <a:spcPts val="8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il risultato negativo delle elezioni per l’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Assemblea costituente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bolscevichi rimasero lo stesso al potere abolendo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 gli altri partiti.</a:t>
            </a:r>
          </a:p>
        </p:txBody>
      </p:sp>
      <p:pic>
        <p:nvPicPr>
          <p:cNvPr id="3" name="Immagine 2" descr="Immagine che contiene aria aperta, bianco e nero, acqua, persone&#10;&#10;Descrizione generata automaticamente">
            <a:extLst>
              <a:ext uri="{FF2B5EF4-FFF2-40B4-BE49-F238E27FC236}">
                <a16:creationId xmlns:a16="http://schemas.microsoft.com/office/drawing/2014/main" id="{EE65789B-517B-36AB-5EA4-60BB76EC5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97" y="1526705"/>
            <a:ext cx="4238019" cy="43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0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242829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Russia uscì dalla guerra firmando con la Germania la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Pace di Brest-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Litovsk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perdendo un terzo della popolazione e metà dei suoi impianti industriali.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Paese scoppiò una sanguinosa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guerra civile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vide contrapposte le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Armate rosse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formate da operai e contadini fedeli alla rivoluzione, guidate da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 Trotzkij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le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Armate bianche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formate dai sostenitori dello zar e della Repubblica democratica. 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Questa guerra terminò solo nel 1921, quando le Armate bianche persero l’appoggio dei </a:t>
            </a:r>
            <a:b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Governi occidentali, messi in </a:t>
            </a:r>
            <a:b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difficoltà dalla crisi del dopoguerra. </a:t>
            </a:r>
            <a:endParaRPr lang="it-IT" sz="18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CC2D1BBD-0730-5B70-362F-E7997A4AC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76" y="956710"/>
            <a:ext cx="7170251" cy="49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7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787360" cy="375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Governo rivoluzionario, in seguito all’aggravarsi della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crisi economica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prese una serie di provvedimenti drastici (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comunismo di guerra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requisizione di gran parte del grano raccolto; divieto del commercio tra privati; nazionalizzazione delle industrie; formazione dei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kolchoz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comunità di contadini che lavoravano la terra di proprietà comune e si dividevano la produzione.</a:t>
            </a:r>
            <a:endParaRPr lang="it-IT" dirty="0"/>
          </a:p>
          <a:p>
            <a:pPr>
              <a:spcBef>
                <a:spcPts val="500"/>
              </a:spcBef>
            </a:pPr>
            <a:r>
              <a:rPr lang="it-IT" dirty="0"/>
              <a:t>Con la Rivoluzione russa era nato il primo </a:t>
            </a:r>
            <a:r>
              <a:rPr lang="it-IT" b="1" dirty="0"/>
              <a:t>Stato socialista</a:t>
            </a:r>
            <a:r>
              <a:rPr lang="it-IT" dirty="0"/>
              <a:t>. Nel marzo 1919 </a:t>
            </a:r>
            <a:r>
              <a:rPr lang="it-IT" b="1" dirty="0"/>
              <a:t>Lenin</a:t>
            </a:r>
            <a:r>
              <a:rPr lang="it-IT" dirty="0"/>
              <a:t> convocò la riunione costitutiva della </a:t>
            </a:r>
            <a:r>
              <a:rPr lang="it-IT" b="1" dirty="0"/>
              <a:t>Terza Internazionale </a:t>
            </a:r>
            <a:r>
              <a:rPr lang="it-IT" dirty="0"/>
              <a:t>a </a:t>
            </a:r>
            <a:r>
              <a:rPr lang="it-IT" b="1" dirty="0"/>
              <a:t>Mosca</a:t>
            </a:r>
            <a:r>
              <a:rPr lang="it-IT" dirty="0"/>
              <a:t>.</a:t>
            </a:r>
          </a:p>
          <a:p>
            <a:r>
              <a:rPr lang="it-IT" dirty="0"/>
              <a:t>Venne creata una rete di Partiti, tutti sul modello bolscevico (compreso il Partito Comunista Italiano), fedeli alla linea indicata dal Partito guida, quello russo.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nuvola, cielo, aria aperta, rosso&#10;&#10;Descrizione generata automaticamente">
            <a:extLst>
              <a:ext uri="{FF2B5EF4-FFF2-40B4-BE49-F238E27FC236}">
                <a16:creationId xmlns:a16="http://schemas.microsoft.com/office/drawing/2014/main" id="{B5285856-2126-5069-141E-DE2EF705F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26" y="879154"/>
            <a:ext cx="3471841" cy="548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4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7" y="849746"/>
            <a:ext cx="553050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4 – L’Unione Sovietica (URSS)</a:t>
            </a:r>
          </a:p>
          <a:p>
            <a:endParaRPr lang="it-IT" dirty="0">
              <a:solidFill>
                <a:srgbClr val="932B83"/>
              </a:solidFill>
            </a:endParaRPr>
          </a:p>
          <a:p>
            <a:r>
              <a:rPr lang="it-IT" dirty="0"/>
              <a:t>Lo Stato russo venne riorganizzato in una </a:t>
            </a:r>
            <a:r>
              <a:rPr lang="it-IT" b="1" dirty="0"/>
              <a:t>federazione di Repubbliche </a:t>
            </a:r>
            <a:r>
              <a:rPr lang="it-IT" dirty="0"/>
              <a:t>che prese il nome di </a:t>
            </a:r>
            <a:r>
              <a:rPr lang="it-IT" b="1" dirty="0"/>
              <a:t>Unione delle Repubbliche Socialiste Sovietiche</a:t>
            </a:r>
            <a:r>
              <a:rPr lang="it-IT" dirty="0"/>
              <a:t> (</a:t>
            </a:r>
            <a:r>
              <a:rPr lang="it-IT" b="1" dirty="0"/>
              <a:t>URSS</a:t>
            </a:r>
            <a:r>
              <a:rPr lang="it-IT" dirty="0"/>
              <a:t>). </a:t>
            </a:r>
          </a:p>
          <a:p>
            <a:r>
              <a:rPr lang="it-IT" dirty="0"/>
              <a:t>Il </a:t>
            </a:r>
            <a:r>
              <a:rPr lang="it-IT" b="1" dirty="0"/>
              <a:t>potere</a:t>
            </a:r>
            <a:r>
              <a:rPr lang="it-IT" dirty="0"/>
              <a:t> venne concentrato nelle mani del </a:t>
            </a:r>
            <a:r>
              <a:rPr lang="it-IT" b="1" dirty="0"/>
              <a:t>Partito comunista</a:t>
            </a:r>
            <a:r>
              <a:rPr lang="it-IT" dirty="0"/>
              <a:t>, l’unico partito rimasto nel Paese, che decise di abbandonare l’esperimento fallito del comunismo di guerra e di introdurre una parziale </a:t>
            </a:r>
            <a:r>
              <a:rPr lang="it-IT" b="1" dirty="0"/>
              <a:t>liberalizzazione dell’economia, </a:t>
            </a:r>
            <a:r>
              <a:rPr lang="it-IT" dirty="0"/>
              <a:t>la </a:t>
            </a:r>
            <a:r>
              <a:rPr lang="it-IT" b="1" dirty="0"/>
              <a:t>NEP</a:t>
            </a:r>
            <a:r>
              <a:rPr lang="it-IT" dirty="0"/>
              <a:t>, la </a:t>
            </a:r>
            <a:r>
              <a:rPr lang="it-IT" b="1" dirty="0"/>
              <a:t>nuova politica economica</a:t>
            </a:r>
            <a:r>
              <a:rPr lang="it-IT" dirty="0"/>
              <a:t>.</a:t>
            </a:r>
          </a:p>
          <a:p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questo periodo vennero attuate importanti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riforme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sociali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aumentare il tasso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alfabetizzazione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della popolazione.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Venne sancita l’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uguaglianza tra uomini e donne nel matrimonio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venne istituito il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matrimonio civile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autorizzato il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divorzio consensuale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culto religioso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l’istruzione religiosa vennero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proibiti per legge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I beni della Chiesa furono confiscati e molte chiese vennero chiuse.</a:t>
            </a:r>
          </a:p>
        </p:txBody>
      </p:sp>
      <p:pic>
        <p:nvPicPr>
          <p:cNvPr id="3" name="Immagine 2" descr="Immagine che contiene aria aperta, cielo, edificio, acqua&#10;&#10;Descrizione generata automaticamente">
            <a:extLst>
              <a:ext uri="{FF2B5EF4-FFF2-40B4-BE49-F238E27FC236}">
                <a16:creationId xmlns:a16="http://schemas.microsoft.com/office/drawing/2014/main" id="{9263024E-D922-AD3D-2F81-94F5858EA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79" y="1560530"/>
            <a:ext cx="5107005" cy="29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4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55510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la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it-IT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1924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iniziò uno scontro all’interno del Partito comunista fra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Trotzkij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voleva estendere la rivoluzione al resto del mondo, 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Stalin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mirava a consolidare i risultati della rivoluzione solo in Russia. </a:t>
            </a:r>
          </a:p>
          <a:p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Stalin prevalse e gli vennero affidate la direzione del Partito e la guida del Governo, mentre Trotzkij venne espulso e ucciso da alcuni sicari di Stalin mentre si trovava in Messico. </a:t>
            </a:r>
          </a:p>
          <a:p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Cominciò così una nuova fase per l’Unione Sovietica, con la costante crescita del potere personale di Stalin e una politica di forte industrializzazione e di rafforzamento militare.</a:t>
            </a:r>
            <a:endParaRPr lang="it-IT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edificio, monocromatico, Viso umano, Fotografia monocromatica&#10;&#10;Descrizione generata automaticamente">
            <a:extLst>
              <a:ext uri="{FF2B5EF4-FFF2-40B4-BE49-F238E27FC236}">
                <a16:creationId xmlns:a16="http://schemas.microsoft.com/office/drawing/2014/main" id="{FB3408CA-C111-B7BB-3893-057CC1820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44" y="875230"/>
            <a:ext cx="37465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61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920</Words>
  <Application>Microsoft Macintosh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Querio</dc:creator>
  <cp:lastModifiedBy>Martina Beccherle</cp:lastModifiedBy>
  <cp:revision>19</cp:revision>
  <dcterms:created xsi:type="dcterms:W3CDTF">2023-02-20T08:25:46Z</dcterms:created>
  <dcterms:modified xsi:type="dcterms:W3CDTF">2024-09-20T16:11:58Z</dcterms:modified>
</cp:coreProperties>
</file>