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6" r:id="rId6"/>
    <p:sldId id="261" r:id="rId7"/>
    <p:sldId id="273" r:id="rId8"/>
    <p:sldId id="263" r:id="rId9"/>
    <p:sldId id="269" r:id="rId10"/>
    <p:sldId id="270" r:id="rId11"/>
    <p:sldId id="271" r:id="rId12"/>
    <p:sldId id="264" r:id="rId13"/>
    <p:sldId id="274" r:id="rId14"/>
    <p:sldId id="275" r:id="rId15"/>
    <p:sldId id="276" r:id="rId16"/>
    <p:sldId id="277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2B83"/>
    <a:srgbClr val="938F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B9DA3D-E6EF-4AC3-BABE-20620315A2AF}" v="2" dt="2024-07-31T14:28:03.9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1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200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fano Querio" userId="b6156760-fcc4-4227-907a-4864250c618d" providerId="ADAL" clId="{90155EFE-0C92-4E31-ADA9-102CF88B3CB0}"/>
    <pc:docChg chg="undo redo custSel addSld delSld modSld">
      <pc:chgData name="Stefano Querio" userId="b6156760-fcc4-4227-907a-4864250c618d" providerId="ADAL" clId="{90155EFE-0C92-4E31-ADA9-102CF88B3CB0}" dt="2024-03-07T11:34:35.497" v="7388" actId="13926"/>
      <pc:docMkLst>
        <pc:docMk/>
      </pc:docMkLst>
      <pc:sldChg chg="modSp mod">
        <pc:chgData name="Stefano Querio" userId="b6156760-fcc4-4227-907a-4864250c618d" providerId="ADAL" clId="{90155EFE-0C92-4E31-ADA9-102CF88B3CB0}" dt="2024-03-07T08:45:16.066" v="166" actId="20577"/>
        <pc:sldMkLst>
          <pc:docMk/>
          <pc:sldMk cId="3236943315" sldId="261"/>
        </pc:sldMkLst>
        <pc:spChg chg="mod">
          <ac:chgData name="Stefano Querio" userId="b6156760-fcc4-4227-907a-4864250c618d" providerId="ADAL" clId="{90155EFE-0C92-4E31-ADA9-102CF88B3CB0}" dt="2024-03-07T08:45:16.066" v="166" actId="20577"/>
          <ac:spMkLst>
            <pc:docMk/>
            <pc:sldMk cId="3236943315" sldId="261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90155EFE-0C92-4E31-ADA9-102CF88B3CB0}" dt="2024-03-07T11:33:46.257" v="7306" actId="13926"/>
        <pc:sldMkLst>
          <pc:docMk/>
          <pc:sldMk cId="4100356323" sldId="263"/>
        </pc:sldMkLst>
        <pc:spChg chg="mod">
          <ac:chgData name="Stefano Querio" userId="b6156760-fcc4-4227-907a-4864250c618d" providerId="ADAL" clId="{90155EFE-0C92-4E31-ADA9-102CF88B3CB0}" dt="2024-03-07T11:33:46.257" v="7306" actId="13926"/>
          <ac:spMkLst>
            <pc:docMk/>
            <pc:sldMk cId="4100356323" sldId="263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90155EFE-0C92-4E31-ADA9-102CF88B3CB0}" dt="2024-03-07T11:31:44.470" v="7265" actId="113"/>
        <pc:sldMkLst>
          <pc:docMk/>
          <pc:sldMk cId="2380365726" sldId="264"/>
        </pc:sldMkLst>
        <pc:spChg chg="mod">
          <ac:chgData name="Stefano Querio" userId="b6156760-fcc4-4227-907a-4864250c618d" providerId="ADAL" clId="{90155EFE-0C92-4E31-ADA9-102CF88B3CB0}" dt="2024-03-07T11:31:44.470" v="7265" actId="113"/>
          <ac:spMkLst>
            <pc:docMk/>
            <pc:sldMk cId="2380365726" sldId="264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90155EFE-0C92-4E31-ADA9-102CF88B3CB0}" dt="2024-03-07T08:27:35.770" v="15" actId="20577"/>
        <pc:sldMkLst>
          <pc:docMk/>
          <pc:sldMk cId="2263895390" sldId="265"/>
        </pc:sldMkLst>
        <pc:spChg chg="mod">
          <ac:chgData name="Stefano Querio" userId="b6156760-fcc4-4227-907a-4864250c618d" providerId="ADAL" clId="{90155EFE-0C92-4E31-ADA9-102CF88B3CB0}" dt="2024-03-07T08:27:35.770" v="15" actId="20577"/>
          <ac:spMkLst>
            <pc:docMk/>
            <pc:sldMk cId="2263895390" sldId="265"/>
            <ac:spMk id="4" creationId="{84E192A6-8A72-4432-4572-55FD223A7BAE}"/>
          </ac:spMkLst>
        </pc:spChg>
      </pc:sldChg>
      <pc:sldChg chg="delSp modSp del mod">
        <pc:chgData name="Stefano Querio" userId="b6156760-fcc4-4227-907a-4864250c618d" providerId="ADAL" clId="{90155EFE-0C92-4E31-ADA9-102CF88B3CB0}" dt="2024-03-07T08:45:22.957" v="167" actId="2696"/>
        <pc:sldMkLst>
          <pc:docMk/>
          <pc:sldMk cId="4230486" sldId="267"/>
        </pc:sldMkLst>
        <pc:spChg chg="del mod">
          <ac:chgData name="Stefano Querio" userId="b6156760-fcc4-4227-907a-4864250c618d" providerId="ADAL" clId="{90155EFE-0C92-4E31-ADA9-102CF88B3CB0}" dt="2024-03-07T08:44:36.332" v="157"/>
          <ac:spMkLst>
            <pc:docMk/>
            <pc:sldMk cId="4230486" sldId="267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90155EFE-0C92-4E31-ADA9-102CF88B3CB0}" dt="2024-03-07T08:46:21.937" v="217" actId="13926"/>
        <pc:sldMkLst>
          <pc:docMk/>
          <pc:sldMk cId="3520362393" sldId="268"/>
        </pc:sldMkLst>
        <pc:spChg chg="mod">
          <ac:chgData name="Stefano Querio" userId="b6156760-fcc4-4227-907a-4864250c618d" providerId="ADAL" clId="{90155EFE-0C92-4E31-ADA9-102CF88B3CB0}" dt="2024-03-07T08:46:21.937" v="217" actId="13926"/>
          <ac:spMkLst>
            <pc:docMk/>
            <pc:sldMk cId="3520362393" sldId="268"/>
            <ac:spMk id="4" creationId="{84E192A6-8A72-4432-4572-55FD223A7BAE}"/>
          </ac:spMkLst>
        </pc:spChg>
      </pc:sldChg>
      <pc:sldChg chg="addSp modSp mod">
        <pc:chgData name="Stefano Querio" userId="b6156760-fcc4-4227-907a-4864250c618d" providerId="ADAL" clId="{90155EFE-0C92-4E31-ADA9-102CF88B3CB0}" dt="2024-03-07T11:34:11.350" v="7347" actId="13926"/>
        <pc:sldMkLst>
          <pc:docMk/>
          <pc:sldMk cId="3227352651" sldId="269"/>
        </pc:sldMkLst>
        <pc:spChg chg="add mod">
          <ac:chgData name="Stefano Querio" userId="b6156760-fcc4-4227-907a-4864250c618d" providerId="ADAL" clId="{90155EFE-0C92-4E31-ADA9-102CF88B3CB0}" dt="2024-03-07T11:27:08.230" v="7225" actId="571"/>
          <ac:spMkLst>
            <pc:docMk/>
            <pc:sldMk cId="3227352651" sldId="269"/>
            <ac:spMk id="2" creationId="{D301642E-ABF8-FA33-1C77-56D19033BB91}"/>
          </ac:spMkLst>
        </pc:spChg>
        <pc:spChg chg="mod">
          <ac:chgData name="Stefano Querio" userId="b6156760-fcc4-4227-907a-4864250c618d" providerId="ADAL" clId="{90155EFE-0C92-4E31-ADA9-102CF88B3CB0}" dt="2024-03-07T11:34:11.350" v="7347" actId="13926"/>
          <ac:spMkLst>
            <pc:docMk/>
            <pc:sldMk cId="3227352651" sldId="269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90155EFE-0C92-4E31-ADA9-102CF88B3CB0}" dt="2024-03-07T11:34:35.497" v="7388" actId="13926"/>
        <pc:sldMkLst>
          <pc:docMk/>
          <pc:sldMk cId="861361392" sldId="270"/>
        </pc:sldMkLst>
        <pc:spChg chg="mod">
          <ac:chgData name="Stefano Querio" userId="b6156760-fcc4-4227-907a-4864250c618d" providerId="ADAL" clId="{90155EFE-0C92-4E31-ADA9-102CF88B3CB0}" dt="2024-03-07T11:34:35.497" v="7388" actId="13926"/>
          <ac:spMkLst>
            <pc:docMk/>
            <pc:sldMk cId="861361392" sldId="270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90155EFE-0C92-4E31-ADA9-102CF88B3CB0}" dt="2024-03-07T11:29:42.146" v="7231" actId="114"/>
        <pc:sldMkLst>
          <pc:docMk/>
          <pc:sldMk cId="3437135007" sldId="271"/>
        </pc:sldMkLst>
        <pc:spChg chg="mod">
          <ac:chgData name="Stefano Querio" userId="b6156760-fcc4-4227-907a-4864250c618d" providerId="ADAL" clId="{90155EFE-0C92-4E31-ADA9-102CF88B3CB0}" dt="2024-03-07T11:29:42.146" v="7231" actId="114"/>
          <ac:spMkLst>
            <pc:docMk/>
            <pc:sldMk cId="3437135007" sldId="271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90155EFE-0C92-4E31-ADA9-102CF88B3CB0}" dt="2024-03-07T11:30:17.244" v="7232" actId="113"/>
        <pc:sldMkLst>
          <pc:docMk/>
          <pc:sldMk cId="1312498729" sldId="272"/>
        </pc:sldMkLst>
        <pc:spChg chg="mod">
          <ac:chgData name="Stefano Querio" userId="b6156760-fcc4-4227-907a-4864250c618d" providerId="ADAL" clId="{90155EFE-0C92-4E31-ADA9-102CF88B3CB0}" dt="2024-03-07T11:30:17.244" v="7232" actId="113"/>
          <ac:spMkLst>
            <pc:docMk/>
            <pc:sldMk cId="1312498729" sldId="272"/>
            <ac:spMk id="4" creationId="{84E192A6-8A72-4432-4572-55FD223A7BAE}"/>
          </ac:spMkLst>
        </pc:spChg>
      </pc:sldChg>
    </pc:docChg>
  </pc:docChgLst>
  <pc:docChgLst>
    <pc:chgData name="Elisa Favro" userId="8cb3ccf0-b992-4298-a911-387fdbec305a" providerId="ADAL" clId="{54B9DA3D-E6EF-4AC3-BABE-20620315A2AF}"/>
    <pc:docChg chg="undo custSel addSld delSld modSld">
      <pc:chgData name="Elisa Favro" userId="8cb3ccf0-b992-4298-a911-387fdbec305a" providerId="ADAL" clId="{54B9DA3D-E6EF-4AC3-BABE-20620315A2AF}" dt="2024-07-31T15:30:49.574" v="4955" actId="113"/>
      <pc:docMkLst>
        <pc:docMk/>
      </pc:docMkLst>
      <pc:sldChg chg="modSp mod">
        <pc:chgData name="Elisa Favro" userId="8cb3ccf0-b992-4298-a911-387fdbec305a" providerId="ADAL" clId="{54B9DA3D-E6EF-4AC3-BABE-20620315A2AF}" dt="2024-07-30T07:29:05.385" v="75" actId="20577"/>
        <pc:sldMkLst>
          <pc:docMk/>
          <pc:sldMk cId="731486914" sldId="257"/>
        </pc:sldMkLst>
        <pc:spChg chg="mod">
          <ac:chgData name="Elisa Favro" userId="8cb3ccf0-b992-4298-a911-387fdbec305a" providerId="ADAL" clId="{54B9DA3D-E6EF-4AC3-BABE-20620315A2AF}" dt="2024-07-30T07:25:07.179" v="22" actId="20577"/>
          <ac:spMkLst>
            <pc:docMk/>
            <pc:sldMk cId="731486914" sldId="257"/>
            <ac:spMk id="2" creationId="{29563352-A3AE-7331-A5C9-80E422B989E3}"/>
          </ac:spMkLst>
        </pc:spChg>
        <pc:spChg chg="mod">
          <ac:chgData name="Elisa Favro" userId="8cb3ccf0-b992-4298-a911-387fdbec305a" providerId="ADAL" clId="{54B9DA3D-E6EF-4AC3-BABE-20620315A2AF}" dt="2024-07-30T07:24:58.858" v="1" actId="20577"/>
          <ac:spMkLst>
            <pc:docMk/>
            <pc:sldMk cId="731486914" sldId="257"/>
            <ac:spMk id="5" creationId="{2DA4367A-1169-7DAA-5F2D-469E2715D181}"/>
          </ac:spMkLst>
        </pc:spChg>
        <pc:spChg chg="mod">
          <ac:chgData name="Elisa Favro" userId="8cb3ccf0-b992-4298-a911-387fdbec305a" providerId="ADAL" clId="{54B9DA3D-E6EF-4AC3-BABE-20620315A2AF}" dt="2024-07-30T07:26:32.416" v="69" actId="20577"/>
          <ac:spMkLst>
            <pc:docMk/>
            <pc:sldMk cId="731486914" sldId="257"/>
            <ac:spMk id="12" creationId="{04377B3E-7E34-96F5-BED3-7A0FD3F95084}"/>
          </ac:spMkLst>
        </pc:spChg>
        <pc:spChg chg="mod">
          <ac:chgData name="Elisa Favro" userId="8cb3ccf0-b992-4298-a911-387fdbec305a" providerId="ADAL" clId="{54B9DA3D-E6EF-4AC3-BABE-20620315A2AF}" dt="2024-07-30T07:26:13.041" v="52" actId="20577"/>
          <ac:spMkLst>
            <pc:docMk/>
            <pc:sldMk cId="731486914" sldId="257"/>
            <ac:spMk id="13" creationId="{D0D2AE6A-E174-7F08-749F-819492618F50}"/>
          </ac:spMkLst>
        </pc:spChg>
        <pc:spChg chg="mod">
          <ac:chgData name="Elisa Favro" userId="8cb3ccf0-b992-4298-a911-387fdbec305a" providerId="ADAL" clId="{54B9DA3D-E6EF-4AC3-BABE-20620315A2AF}" dt="2024-07-30T07:29:05.385" v="75" actId="20577"/>
          <ac:spMkLst>
            <pc:docMk/>
            <pc:sldMk cId="731486914" sldId="257"/>
            <ac:spMk id="14" creationId="{2DC7D003-5C25-346A-B8DE-0B7D342BEB7B}"/>
          </ac:spMkLst>
        </pc:spChg>
      </pc:sldChg>
      <pc:sldChg chg="delSp modSp mod">
        <pc:chgData name="Elisa Favro" userId="8cb3ccf0-b992-4298-a911-387fdbec305a" providerId="ADAL" clId="{54B9DA3D-E6EF-4AC3-BABE-20620315A2AF}" dt="2024-07-30T14:04:08.270" v="742" actId="21"/>
        <pc:sldMkLst>
          <pc:docMk/>
          <pc:sldMk cId="3629992306" sldId="258"/>
        </pc:sldMkLst>
        <pc:spChg chg="mod">
          <ac:chgData name="Elisa Favro" userId="8cb3ccf0-b992-4298-a911-387fdbec305a" providerId="ADAL" clId="{54B9DA3D-E6EF-4AC3-BABE-20620315A2AF}" dt="2024-07-30T14:04:08.270" v="742" actId="21"/>
          <ac:spMkLst>
            <pc:docMk/>
            <pc:sldMk cId="3629992306" sldId="258"/>
            <ac:spMk id="4" creationId="{84E192A6-8A72-4432-4572-55FD223A7BAE}"/>
          </ac:spMkLst>
        </pc:spChg>
        <pc:picChg chg="del mod">
          <ac:chgData name="Elisa Favro" userId="8cb3ccf0-b992-4298-a911-387fdbec305a" providerId="ADAL" clId="{54B9DA3D-E6EF-4AC3-BABE-20620315A2AF}" dt="2024-07-30T08:32:13.585" v="96" actId="478"/>
          <ac:picMkLst>
            <pc:docMk/>
            <pc:sldMk cId="3629992306" sldId="258"/>
            <ac:picMk id="6" creationId="{E3529A3D-E2A0-7CC9-D318-4F7E2EE62E99}"/>
          </ac:picMkLst>
        </pc:picChg>
      </pc:sldChg>
      <pc:sldChg chg="delSp modSp mod">
        <pc:chgData name="Elisa Favro" userId="8cb3ccf0-b992-4298-a911-387fdbec305a" providerId="ADAL" clId="{54B9DA3D-E6EF-4AC3-BABE-20620315A2AF}" dt="2024-07-30T14:05:46.196" v="827" actId="20577"/>
        <pc:sldMkLst>
          <pc:docMk/>
          <pc:sldMk cId="1072536779" sldId="259"/>
        </pc:sldMkLst>
        <pc:spChg chg="mod">
          <ac:chgData name="Elisa Favro" userId="8cb3ccf0-b992-4298-a911-387fdbec305a" providerId="ADAL" clId="{54B9DA3D-E6EF-4AC3-BABE-20620315A2AF}" dt="2024-07-30T14:05:46.196" v="827" actId="20577"/>
          <ac:spMkLst>
            <pc:docMk/>
            <pc:sldMk cId="1072536779" sldId="259"/>
            <ac:spMk id="4" creationId="{84E192A6-8A72-4432-4572-55FD223A7BAE}"/>
          </ac:spMkLst>
        </pc:spChg>
        <pc:picChg chg="del">
          <ac:chgData name="Elisa Favro" userId="8cb3ccf0-b992-4298-a911-387fdbec305a" providerId="ADAL" clId="{54B9DA3D-E6EF-4AC3-BABE-20620315A2AF}" dt="2024-07-30T13:52:37.006" v="495" actId="478"/>
          <ac:picMkLst>
            <pc:docMk/>
            <pc:sldMk cId="1072536779" sldId="259"/>
            <ac:picMk id="6" creationId="{FA8AE766-E08D-3A5C-4E4C-BC68D772CE31}"/>
          </ac:picMkLst>
        </pc:picChg>
      </pc:sldChg>
      <pc:sldChg chg="delSp modSp mod">
        <pc:chgData name="Elisa Favro" userId="8cb3ccf0-b992-4298-a911-387fdbec305a" providerId="ADAL" clId="{54B9DA3D-E6EF-4AC3-BABE-20620315A2AF}" dt="2024-07-30T14:31:45.927" v="1411" actId="113"/>
        <pc:sldMkLst>
          <pc:docMk/>
          <pc:sldMk cId="1801708037" sldId="260"/>
        </pc:sldMkLst>
        <pc:spChg chg="mod">
          <ac:chgData name="Elisa Favro" userId="8cb3ccf0-b992-4298-a911-387fdbec305a" providerId="ADAL" clId="{54B9DA3D-E6EF-4AC3-BABE-20620315A2AF}" dt="2024-07-30T14:31:45.927" v="1411" actId="113"/>
          <ac:spMkLst>
            <pc:docMk/>
            <pc:sldMk cId="1801708037" sldId="260"/>
            <ac:spMk id="4" creationId="{84E192A6-8A72-4432-4572-55FD223A7BAE}"/>
          </ac:spMkLst>
        </pc:spChg>
        <pc:picChg chg="del">
          <ac:chgData name="Elisa Favro" userId="8cb3ccf0-b992-4298-a911-387fdbec305a" providerId="ADAL" clId="{54B9DA3D-E6EF-4AC3-BABE-20620315A2AF}" dt="2024-07-30T14:06:09.644" v="829" actId="478"/>
          <ac:picMkLst>
            <pc:docMk/>
            <pc:sldMk cId="1801708037" sldId="260"/>
            <ac:picMk id="6" creationId="{7A8B5541-EC20-E7B7-5332-03C10317A203}"/>
          </ac:picMkLst>
        </pc:picChg>
      </pc:sldChg>
      <pc:sldChg chg="delSp modSp mod">
        <pc:chgData name="Elisa Favro" userId="8cb3ccf0-b992-4298-a911-387fdbec305a" providerId="ADAL" clId="{54B9DA3D-E6EF-4AC3-BABE-20620315A2AF}" dt="2024-07-30T15:26:47.235" v="2133" actId="113"/>
        <pc:sldMkLst>
          <pc:docMk/>
          <pc:sldMk cId="3236943315" sldId="261"/>
        </pc:sldMkLst>
        <pc:spChg chg="mod">
          <ac:chgData name="Elisa Favro" userId="8cb3ccf0-b992-4298-a911-387fdbec305a" providerId="ADAL" clId="{54B9DA3D-E6EF-4AC3-BABE-20620315A2AF}" dt="2024-07-30T15:26:47.235" v="2133" actId="113"/>
          <ac:spMkLst>
            <pc:docMk/>
            <pc:sldMk cId="3236943315" sldId="261"/>
            <ac:spMk id="4" creationId="{84E192A6-8A72-4432-4572-55FD223A7BAE}"/>
          </ac:spMkLst>
        </pc:spChg>
        <pc:picChg chg="del mod">
          <ac:chgData name="Elisa Favro" userId="8cb3ccf0-b992-4298-a911-387fdbec305a" providerId="ADAL" clId="{54B9DA3D-E6EF-4AC3-BABE-20620315A2AF}" dt="2024-07-30T14:43:10.834" v="1639" actId="478"/>
          <ac:picMkLst>
            <pc:docMk/>
            <pc:sldMk cId="3236943315" sldId="261"/>
            <ac:picMk id="3" creationId="{1D628938-B419-3AC6-2C69-5DAD5D9417D0}"/>
          </ac:picMkLst>
        </pc:picChg>
      </pc:sldChg>
      <pc:sldChg chg="delSp modSp mod">
        <pc:chgData name="Elisa Favro" userId="8cb3ccf0-b992-4298-a911-387fdbec305a" providerId="ADAL" clId="{54B9DA3D-E6EF-4AC3-BABE-20620315A2AF}" dt="2024-07-31T07:40:42.632" v="2687" actId="14100"/>
        <pc:sldMkLst>
          <pc:docMk/>
          <pc:sldMk cId="4100356323" sldId="263"/>
        </pc:sldMkLst>
        <pc:spChg chg="mod">
          <ac:chgData name="Elisa Favro" userId="8cb3ccf0-b992-4298-a911-387fdbec305a" providerId="ADAL" clId="{54B9DA3D-E6EF-4AC3-BABE-20620315A2AF}" dt="2024-07-31T07:40:42.632" v="2687" actId="14100"/>
          <ac:spMkLst>
            <pc:docMk/>
            <pc:sldMk cId="4100356323" sldId="263"/>
            <ac:spMk id="4" creationId="{84E192A6-8A72-4432-4572-55FD223A7BAE}"/>
          </ac:spMkLst>
        </pc:spChg>
        <pc:picChg chg="del">
          <ac:chgData name="Elisa Favro" userId="8cb3ccf0-b992-4298-a911-387fdbec305a" providerId="ADAL" clId="{54B9DA3D-E6EF-4AC3-BABE-20620315A2AF}" dt="2024-07-30T15:34:28.979" v="2279" actId="478"/>
          <ac:picMkLst>
            <pc:docMk/>
            <pc:sldMk cId="4100356323" sldId="263"/>
            <ac:picMk id="6" creationId="{08525487-EE20-0DEE-48DA-5AAF0874BF60}"/>
          </ac:picMkLst>
        </pc:picChg>
      </pc:sldChg>
      <pc:sldChg chg="delSp modSp mod">
        <pc:chgData name="Elisa Favro" userId="8cb3ccf0-b992-4298-a911-387fdbec305a" providerId="ADAL" clId="{54B9DA3D-E6EF-4AC3-BABE-20620315A2AF}" dt="2024-07-31T13:59:12.362" v="4310" actId="113"/>
        <pc:sldMkLst>
          <pc:docMk/>
          <pc:sldMk cId="2380365726" sldId="264"/>
        </pc:sldMkLst>
        <pc:spChg chg="mod">
          <ac:chgData name="Elisa Favro" userId="8cb3ccf0-b992-4298-a911-387fdbec305a" providerId="ADAL" clId="{54B9DA3D-E6EF-4AC3-BABE-20620315A2AF}" dt="2024-07-31T13:59:12.362" v="4310" actId="113"/>
          <ac:spMkLst>
            <pc:docMk/>
            <pc:sldMk cId="2380365726" sldId="264"/>
            <ac:spMk id="4" creationId="{84E192A6-8A72-4432-4572-55FD223A7BAE}"/>
          </ac:spMkLst>
        </pc:spChg>
        <pc:picChg chg="del">
          <ac:chgData name="Elisa Favro" userId="8cb3ccf0-b992-4298-a911-387fdbec305a" providerId="ADAL" clId="{54B9DA3D-E6EF-4AC3-BABE-20620315A2AF}" dt="2024-07-31T10:01:44.390" v="3848" actId="478"/>
          <ac:picMkLst>
            <pc:docMk/>
            <pc:sldMk cId="2380365726" sldId="264"/>
            <ac:picMk id="6" creationId="{5D258011-D07D-3968-1812-3AC1AEA4E133}"/>
          </ac:picMkLst>
        </pc:picChg>
      </pc:sldChg>
      <pc:sldChg chg="del">
        <pc:chgData name="Elisa Favro" userId="8cb3ccf0-b992-4298-a911-387fdbec305a" providerId="ADAL" clId="{54B9DA3D-E6EF-4AC3-BABE-20620315A2AF}" dt="2024-07-30T14:06:06.854" v="828" actId="2696"/>
        <pc:sldMkLst>
          <pc:docMk/>
          <pc:sldMk cId="2263895390" sldId="265"/>
        </pc:sldMkLst>
      </pc:sldChg>
      <pc:sldChg chg="delSp modSp mod">
        <pc:chgData name="Elisa Favro" userId="8cb3ccf0-b992-4298-a911-387fdbec305a" providerId="ADAL" clId="{54B9DA3D-E6EF-4AC3-BABE-20620315A2AF}" dt="2024-07-30T14:43:03.642" v="1637" actId="20577"/>
        <pc:sldMkLst>
          <pc:docMk/>
          <pc:sldMk cId="3264774053" sldId="266"/>
        </pc:sldMkLst>
        <pc:spChg chg="mod">
          <ac:chgData name="Elisa Favro" userId="8cb3ccf0-b992-4298-a911-387fdbec305a" providerId="ADAL" clId="{54B9DA3D-E6EF-4AC3-BABE-20620315A2AF}" dt="2024-07-30T14:43:03.642" v="1637" actId="20577"/>
          <ac:spMkLst>
            <pc:docMk/>
            <pc:sldMk cId="3264774053" sldId="266"/>
            <ac:spMk id="4" creationId="{84E192A6-8A72-4432-4572-55FD223A7BAE}"/>
          </ac:spMkLst>
        </pc:spChg>
        <pc:picChg chg="del">
          <ac:chgData name="Elisa Favro" userId="8cb3ccf0-b992-4298-a911-387fdbec305a" providerId="ADAL" clId="{54B9DA3D-E6EF-4AC3-BABE-20620315A2AF}" dt="2024-07-30T14:32:24.060" v="1412" actId="478"/>
          <ac:picMkLst>
            <pc:docMk/>
            <pc:sldMk cId="3264774053" sldId="266"/>
            <ac:picMk id="6" creationId="{8453F7A8-CB45-7A01-85B6-F60711847495}"/>
          </ac:picMkLst>
        </pc:picChg>
      </pc:sldChg>
      <pc:sldChg chg="del">
        <pc:chgData name="Elisa Favro" userId="8cb3ccf0-b992-4298-a911-387fdbec305a" providerId="ADAL" clId="{54B9DA3D-E6EF-4AC3-BABE-20620315A2AF}" dt="2024-07-30T15:34:26.173" v="2278" actId="2696"/>
        <pc:sldMkLst>
          <pc:docMk/>
          <pc:sldMk cId="3520362393" sldId="268"/>
        </pc:sldMkLst>
      </pc:sldChg>
      <pc:sldChg chg="delSp modSp mod">
        <pc:chgData name="Elisa Favro" userId="8cb3ccf0-b992-4298-a911-387fdbec305a" providerId="ADAL" clId="{54B9DA3D-E6EF-4AC3-BABE-20620315A2AF}" dt="2024-07-31T08:23:47.511" v="3112" actId="13926"/>
        <pc:sldMkLst>
          <pc:docMk/>
          <pc:sldMk cId="3227352651" sldId="269"/>
        </pc:sldMkLst>
        <pc:spChg chg="mod">
          <ac:chgData name="Elisa Favro" userId="8cb3ccf0-b992-4298-a911-387fdbec305a" providerId="ADAL" clId="{54B9DA3D-E6EF-4AC3-BABE-20620315A2AF}" dt="2024-07-31T08:23:47.511" v="3112" actId="13926"/>
          <ac:spMkLst>
            <pc:docMk/>
            <pc:sldMk cId="3227352651" sldId="269"/>
            <ac:spMk id="4" creationId="{84E192A6-8A72-4432-4572-55FD223A7BAE}"/>
          </ac:spMkLst>
        </pc:spChg>
        <pc:picChg chg="del">
          <ac:chgData name="Elisa Favro" userId="8cb3ccf0-b992-4298-a911-387fdbec305a" providerId="ADAL" clId="{54B9DA3D-E6EF-4AC3-BABE-20620315A2AF}" dt="2024-07-31T07:41:44.056" v="2688" actId="478"/>
          <ac:picMkLst>
            <pc:docMk/>
            <pc:sldMk cId="3227352651" sldId="269"/>
            <ac:picMk id="6" creationId="{3CFFEB4B-2712-AB16-367A-BDA4BA87B3EE}"/>
          </ac:picMkLst>
        </pc:picChg>
      </pc:sldChg>
      <pc:sldChg chg="delSp modSp mod">
        <pc:chgData name="Elisa Favro" userId="8cb3ccf0-b992-4298-a911-387fdbec305a" providerId="ADAL" clId="{54B9DA3D-E6EF-4AC3-BABE-20620315A2AF}" dt="2024-07-31T09:52:22.902" v="3567" actId="20577"/>
        <pc:sldMkLst>
          <pc:docMk/>
          <pc:sldMk cId="861361392" sldId="270"/>
        </pc:sldMkLst>
        <pc:spChg chg="mod">
          <ac:chgData name="Elisa Favro" userId="8cb3ccf0-b992-4298-a911-387fdbec305a" providerId="ADAL" clId="{54B9DA3D-E6EF-4AC3-BABE-20620315A2AF}" dt="2024-07-31T09:52:22.902" v="3567" actId="20577"/>
          <ac:spMkLst>
            <pc:docMk/>
            <pc:sldMk cId="861361392" sldId="270"/>
            <ac:spMk id="4" creationId="{84E192A6-8A72-4432-4572-55FD223A7BAE}"/>
          </ac:spMkLst>
        </pc:spChg>
        <pc:picChg chg="del">
          <ac:chgData name="Elisa Favro" userId="8cb3ccf0-b992-4298-a911-387fdbec305a" providerId="ADAL" clId="{54B9DA3D-E6EF-4AC3-BABE-20620315A2AF}" dt="2024-07-31T08:24:12.230" v="3114" actId="478"/>
          <ac:picMkLst>
            <pc:docMk/>
            <pc:sldMk cId="861361392" sldId="270"/>
            <ac:picMk id="6" creationId="{43AE3708-F84E-7853-3D75-E9478542DFD4}"/>
          </ac:picMkLst>
        </pc:picChg>
      </pc:sldChg>
      <pc:sldChg chg="delSp modSp mod">
        <pc:chgData name="Elisa Favro" userId="8cb3ccf0-b992-4298-a911-387fdbec305a" providerId="ADAL" clId="{54B9DA3D-E6EF-4AC3-BABE-20620315A2AF}" dt="2024-07-31T10:01:16.208" v="3825" actId="20577"/>
        <pc:sldMkLst>
          <pc:docMk/>
          <pc:sldMk cId="3437135007" sldId="271"/>
        </pc:sldMkLst>
        <pc:spChg chg="mod">
          <ac:chgData name="Elisa Favro" userId="8cb3ccf0-b992-4298-a911-387fdbec305a" providerId="ADAL" clId="{54B9DA3D-E6EF-4AC3-BABE-20620315A2AF}" dt="2024-07-31T10:01:16.208" v="3825" actId="20577"/>
          <ac:spMkLst>
            <pc:docMk/>
            <pc:sldMk cId="3437135007" sldId="271"/>
            <ac:spMk id="4" creationId="{84E192A6-8A72-4432-4572-55FD223A7BAE}"/>
          </ac:spMkLst>
        </pc:spChg>
        <pc:picChg chg="del mod">
          <ac:chgData name="Elisa Favro" userId="8cb3ccf0-b992-4298-a911-387fdbec305a" providerId="ADAL" clId="{54B9DA3D-E6EF-4AC3-BABE-20620315A2AF}" dt="2024-07-31T09:52:46.409" v="3569" actId="478"/>
          <ac:picMkLst>
            <pc:docMk/>
            <pc:sldMk cId="3437135007" sldId="271"/>
            <ac:picMk id="6" creationId="{76486FA8-E45F-1977-E0D9-A0108DD14D77}"/>
          </ac:picMkLst>
        </pc:picChg>
      </pc:sldChg>
      <pc:sldChg chg="del">
        <pc:chgData name="Elisa Favro" userId="8cb3ccf0-b992-4298-a911-387fdbec305a" providerId="ADAL" clId="{54B9DA3D-E6EF-4AC3-BABE-20620315A2AF}" dt="2024-07-31T10:01:29.766" v="3826" actId="2696"/>
        <pc:sldMkLst>
          <pc:docMk/>
          <pc:sldMk cId="1312498729" sldId="272"/>
        </pc:sldMkLst>
      </pc:sldChg>
      <pc:sldChg chg="delSp modSp mod">
        <pc:chgData name="Elisa Favro" userId="8cb3ccf0-b992-4298-a911-387fdbec305a" providerId="ADAL" clId="{54B9DA3D-E6EF-4AC3-BABE-20620315A2AF}" dt="2024-07-30T15:34:18.749" v="2277" actId="113"/>
        <pc:sldMkLst>
          <pc:docMk/>
          <pc:sldMk cId="2514314385" sldId="273"/>
        </pc:sldMkLst>
        <pc:spChg chg="mod">
          <ac:chgData name="Elisa Favro" userId="8cb3ccf0-b992-4298-a911-387fdbec305a" providerId="ADAL" clId="{54B9DA3D-E6EF-4AC3-BABE-20620315A2AF}" dt="2024-07-30T15:34:18.749" v="2277" actId="113"/>
          <ac:spMkLst>
            <pc:docMk/>
            <pc:sldMk cId="2514314385" sldId="273"/>
            <ac:spMk id="4" creationId="{84E192A6-8A72-4432-4572-55FD223A7BAE}"/>
          </ac:spMkLst>
        </pc:spChg>
        <pc:picChg chg="del">
          <ac:chgData name="Elisa Favro" userId="8cb3ccf0-b992-4298-a911-387fdbec305a" providerId="ADAL" clId="{54B9DA3D-E6EF-4AC3-BABE-20620315A2AF}" dt="2024-07-30T15:26:59.419" v="2134" actId="478"/>
          <ac:picMkLst>
            <pc:docMk/>
            <pc:sldMk cId="2514314385" sldId="273"/>
            <ac:picMk id="6" creationId="{431BDDD2-D40C-E35B-FD92-A5026B8C058A}"/>
          </ac:picMkLst>
        </pc:picChg>
      </pc:sldChg>
      <pc:sldChg chg="modSp add mod">
        <pc:chgData name="Elisa Favro" userId="8cb3ccf0-b992-4298-a911-387fdbec305a" providerId="ADAL" clId="{54B9DA3D-E6EF-4AC3-BABE-20620315A2AF}" dt="2024-07-31T14:31:38.785" v="4515" actId="20577"/>
        <pc:sldMkLst>
          <pc:docMk/>
          <pc:sldMk cId="890089413" sldId="274"/>
        </pc:sldMkLst>
        <pc:spChg chg="mod">
          <ac:chgData name="Elisa Favro" userId="8cb3ccf0-b992-4298-a911-387fdbec305a" providerId="ADAL" clId="{54B9DA3D-E6EF-4AC3-BABE-20620315A2AF}" dt="2024-07-31T14:31:38.785" v="4515" actId="20577"/>
          <ac:spMkLst>
            <pc:docMk/>
            <pc:sldMk cId="890089413" sldId="274"/>
            <ac:spMk id="4" creationId="{84E192A6-8A72-4432-4572-55FD223A7BAE}"/>
          </ac:spMkLst>
        </pc:spChg>
      </pc:sldChg>
      <pc:sldChg chg="modSp add mod">
        <pc:chgData name="Elisa Favro" userId="8cb3ccf0-b992-4298-a911-387fdbec305a" providerId="ADAL" clId="{54B9DA3D-E6EF-4AC3-BABE-20620315A2AF}" dt="2024-07-31T15:14:01.752" v="4747" actId="20577"/>
        <pc:sldMkLst>
          <pc:docMk/>
          <pc:sldMk cId="1868789327" sldId="275"/>
        </pc:sldMkLst>
        <pc:spChg chg="mod">
          <ac:chgData name="Elisa Favro" userId="8cb3ccf0-b992-4298-a911-387fdbec305a" providerId="ADAL" clId="{54B9DA3D-E6EF-4AC3-BABE-20620315A2AF}" dt="2024-07-31T15:14:01.752" v="4747" actId="20577"/>
          <ac:spMkLst>
            <pc:docMk/>
            <pc:sldMk cId="1868789327" sldId="275"/>
            <ac:spMk id="4" creationId="{84E192A6-8A72-4432-4572-55FD223A7BAE}"/>
          </ac:spMkLst>
        </pc:spChg>
      </pc:sldChg>
      <pc:sldChg chg="modSp add mod">
        <pc:chgData name="Elisa Favro" userId="8cb3ccf0-b992-4298-a911-387fdbec305a" providerId="ADAL" clId="{54B9DA3D-E6EF-4AC3-BABE-20620315A2AF}" dt="2024-07-31T14:40:54.555" v="4588" actId="14100"/>
        <pc:sldMkLst>
          <pc:docMk/>
          <pc:sldMk cId="2347616828" sldId="276"/>
        </pc:sldMkLst>
        <pc:spChg chg="mod">
          <ac:chgData name="Elisa Favro" userId="8cb3ccf0-b992-4298-a911-387fdbec305a" providerId="ADAL" clId="{54B9DA3D-E6EF-4AC3-BABE-20620315A2AF}" dt="2024-07-31T14:40:54.555" v="4588" actId="14100"/>
          <ac:spMkLst>
            <pc:docMk/>
            <pc:sldMk cId="2347616828" sldId="276"/>
            <ac:spMk id="4" creationId="{84E192A6-8A72-4432-4572-55FD223A7BAE}"/>
          </ac:spMkLst>
        </pc:spChg>
      </pc:sldChg>
      <pc:sldChg chg="modSp add mod">
        <pc:chgData name="Elisa Favro" userId="8cb3ccf0-b992-4298-a911-387fdbec305a" providerId="ADAL" clId="{54B9DA3D-E6EF-4AC3-BABE-20620315A2AF}" dt="2024-07-31T15:30:49.574" v="4955" actId="113"/>
        <pc:sldMkLst>
          <pc:docMk/>
          <pc:sldMk cId="3132934473" sldId="277"/>
        </pc:sldMkLst>
        <pc:spChg chg="mod">
          <ac:chgData name="Elisa Favro" userId="8cb3ccf0-b992-4298-a911-387fdbec305a" providerId="ADAL" clId="{54B9DA3D-E6EF-4AC3-BABE-20620315A2AF}" dt="2024-07-31T15:30:49.574" v="4955" actId="113"/>
          <ac:spMkLst>
            <pc:docMk/>
            <pc:sldMk cId="3132934473" sldId="277"/>
            <ac:spMk id="4" creationId="{84E192A6-8A72-4432-4572-55FD223A7BAE}"/>
          </ac:spMkLst>
        </pc:spChg>
      </pc:sldChg>
    </pc:docChg>
  </pc:docChgLst>
  <pc:docChgLst>
    <pc:chgData name="Stefano Querio" userId="b6156760-fcc4-4227-907a-4864250c618d" providerId="ADAL" clId="{10286A00-D399-48E4-B0E2-F6EC5C8D3248}"/>
    <pc:docChg chg="custSel delSld modSld">
      <pc:chgData name="Stefano Querio" userId="b6156760-fcc4-4227-907a-4864250c618d" providerId="ADAL" clId="{10286A00-D399-48E4-B0E2-F6EC5C8D3248}" dt="2023-02-20T09:17:30.124" v="262" actId="2696"/>
      <pc:docMkLst>
        <pc:docMk/>
      </pc:docMkLst>
      <pc:sldChg chg="modSp mod">
        <pc:chgData name="Stefano Querio" userId="b6156760-fcc4-4227-907a-4864250c618d" providerId="ADAL" clId="{10286A00-D399-48E4-B0E2-F6EC5C8D3248}" dt="2023-02-20T09:16:12.742" v="70" actId="20577"/>
        <pc:sldMkLst>
          <pc:docMk/>
          <pc:sldMk cId="731486914" sldId="257"/>
        </pc:sldMkLst>
        <pc:spChg chg="mod">
          <ac:chgData name="Stefano Querio" userId="b6156760-fcc4-4227-907a-4864250c618d" providerId="ADAL" clId="{10286A00-D399-48E4-B0E2-F6EC5C8D3248}" dt="2023-02-20T09:16:12.742" v="70" actId="20577"/>
          <ac:spMkLst>
            <pc:docMk/>
            <pc:sldMk cId="731486914" sldId="257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10286A00-D399-48E4-B0E2-F6EC5C8D3248}" dt="2023-02-20T09:16:26.653" v="105" actId="20577"/>
        <pc:sldMkLst>
          <pc:docMk/>
          <pc:sldMk cId="3629992306" sldId="258"/>
        </pc:sldMkLst>
        <pc:spChg chg="mod">
          <ac:chgData name="Stefano Querio" userId="b6156760-fcc4-4227-907a-4864250c618d" providerId="ADAL" clId="{10286A00-D399-48E4-B0E2-F6EC5C8D3248}" dt="2023-02-20T09:16:26.653" v="105" actId="20577"/>
          <ac:spMkLst>
            <pc:docMk/>
            <pc:sldMk cId="3629992306" sldId="258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10286A00-D399-48E4-B0E2-F6EC5C8D3248}" dt="2023-02-20T09:16:34.870" v="131" actId="20577"/>
        <pc:sldMkLst>
          <pc:docMk/>
          <pc:sldMk cId="1072536779" sldId="259"/>
        </pc:sldMkLst>
        <pc:spChg chg="mod">
          <ac:chgData name="Stefano Querio" userId="b6156760-fcc4-4227-907a-4864250c618d" providerId="ADAL" clId="{10286A00-D399-48E4-B0E2-F6EC5C8D3248}" dt="2023-02-20T09:16:34.870" v="131" actId="20577"/>
          <ac:spMkLst>
            <pc:docMk/>
            <pc:sldMk cId="1072536779" sldId="259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10286A00-D399-48E4-B0E2-F6EC5C8D3248}" dt="2023-02-20T09:16:49.166" v="167" actId="20577"/>
        <pc:sldMkLst>
          <pc:docMk/>
          <pc:sldMk cId="1801708037" sldId="260"/>
        </pc:sldMkLst>
        <pc:spChg chg="mod">
          <ac:chgData name="Stefano Querio" userId="b6156760-fcc4-4227-907a-4864250c618d" providerId="ADAL" clId="{10286A00-D399-48E4-B0E2-F6EC5C8D3248}" dt="2023-02-20T09:16:49.166" v="167" actId="20577"/>
          <ac:spMkLst>
            <pc:docMk/>
            <pc:sldMk cId="1801708037" sldId="260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10286A00-D399-48E4-B0E2-F6EC5C8D3248}" dt="2023-02-20T09:16:59.500" v="198" actId="20577"/>
        <pc:sldMkLst>
          <pc:docMk/>
          <pc:sldMk cId="3236943315" sldId="261"/>
        </pc:sldMkLst>
        <pc:spChg chg="mod">
          <ac:chgData name="Stefano Querio" userId="b6156760-fcc4-4227-907a-4864250c618d" providerId="ADAL" clId="{10286A00-D399-48E4-B0E2-F6EC5C8D3248}" dt="2023-02-20T09:16:59.500" v="198" actId="20577"/>
          <ac:spMkLst>
            <pc:docMk/>
            <pc:sldMk cId="3236943315" sldId="261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10286A00-D399-48E4-B0E2-F6EC5C8D3248}" dt="2023-02-20T09:17:11.450" v="240" actId="20577"/>
        <pc:sldMkLst>
          <pc:docMk/>
          <pc:sldMk cId="4100356323" sldId="263"/>
        </pc:sldMkLst>
        <pc:spChg chg="mod">
          <ac:chgData name="Stefano Querio" userId="b6156760-fcc4-4227-907a-4864250c618d" providerId="ADAL" clId="{10286A00-D399-48E4-B0E2-F6EC5C8D3248}" dt="2023-02-20T09:17:11.450" v="240" actId="20577"/>
          <ac:spMkLst>
            <pc:docMk/>
            <pc:sldMk cId="4100356323" sldId="263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10286A00-D399-48E4-B0E2-F6EC5C8D3248}" dt="2023-02-20T09:17:21.161" v="261" actId="20577"/>
        <pc:sldMkLst>
          <pc:docMk/>
          <pc:sldMk cId="2380365726" sldId="264"/>
        </pc:sldMkLst>
        <pc:spChg chg="mod">
          <ac:chgData name="Stefano Querio" userId="b6156760-fcc4-4227-907a-4864250c618d" providerId="ADAL" clId="{10286A00-D399-48E4-B0E2-F6EC5C8D3248}" dt="2023-02-20T09:17:21.161" v="261" actId="20577"/>
          <ac:spMkLst>
            <pc:docMk/>
            <pc:sldMk cId="2380365726" sldId="264"/>
            <ac:spMk id="4" creationId="{84E192A6-8A72-4432-4572-55FD223A7BAE}"/>
          </ac:spMkLst>
        </pc:spChg>
      </pc:sldChg>
      <pc:sldChg chg="del">
        <pc:chgData name="Stefano Querio" userId="b6156760-fcc4-4227-907a-4864250c618d" providerId="ADAL" clId="{10286A00-D399-48E4-B0E2-F6EC5C8D3248}" dt="2023-02-20T09:17:30.124" v="262" actId="2696"/>
        <pc:sldMkLst>
          <pc:docMk/>
          <pc:sldMk cId="2457509027" sldId="265"/>
        </pc:sldMkLst>
      </pc:sldChg>
      <pc:sldChg chg="del">
        <pc:chgData name="Stefano Querio" userId="b6156760-fcc4-4227-907a-4864250c618d" providerId="ADAL" clId="{10286A00-D399-48E4-B0E2-F6EC5C8D3248}" dt="2023-02-20T09:17:30.124" v="262" actId="2696"/>
        <pc:sldMkLst>
          <pc:docMk/>
          <pc:sldMk cId="1963955331" sldId="266"/>
        </pc:sldMkLst>
      </pc:sldChg>
    </pc:docChg>
  </pc:docChgLst>
  <pc:docChgLst>
    <pc:chgData name="Stefano Querio" userId="b6156760-fcc4-4227-907a-4864250c618d" providerId="ADAL" clId="{760CA9EC-7541-44DF-A519-AB0F7D422CF2}"/>
    <pc:docChg chg="undo redo custSel addSld modSld">
      <pc:chgData name="Stefano Querio" userId="b6156760-fcc4-4227-907a-4864250c618d" providerId="ADAL" clId="{760CA9EC-7541-44DF-A519-AB0F7D422CF2}" dt="2023-10-01T17:26:07.416" v="8882" actId="20577"/>
      <pc:docMkLst>
        <pc:docMk/>
      </pc:docMkLst>
      <pc:sldChg chg="modSp mod">
        <pc:chgData name="Stefano Querio" userId="b6156760-fcc4-4227-907a-4864250c618d" providerId="ADAL" clId="{760CA9EC-7541-44DF-A519-AB0F7D422CF2}" dt="2023-10-01T07:43:45.987" v="92" actId="113"/>
        <pc:sldMkLst>
          <pc:docMk/>
          <pc:sldMk cId="3629992306" sldId="258"/>
        </pc:sldMkLst>
        <pc:spChg chg="mod">
          <ac:chgData name="Stefano Querio" userId="b6156760-fcc4-4227-907a-4864250c618d" providerId="ADAL" clId="{760CA9EC-7541-44DF-A519-AB0F7D422CF2}" dt="2023-10-01T07:43:45.987" v="92" actId="113"/>
          <ac:spMkLst>
            <pc:docMk/>
            <pc:sldMk cId="3629992306" sldId="258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760CA9EC-7541-44DF-A519-AB0F7D422CF2}" dt="2023-10-01T08:00:31.554" v="694" actId="13926"/>
        <pc:sldMkLst>
          <pc:docMk/>
          <pc:sldMk cId="1072536779" sldId="259"/>
        </pc:sldMkLst>
        <pc:spChg chg="mod">
          <ac:chgData name="Stefano Querio" userId="b6156760-fcc4-4227-907a-4864250c618d" providerId="ADAL" clId="{760CA9EC-7541-44DF-A519-AB0F7D422CF2}" dt="2023-10-01T08:00:31.554" v="694" actId="13926"/>
          <ac:spMkLst>
            <pc:docMk/>
            <pc:sldMk cId="1072536779" sldId="259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760CA9EC-7541-44DF-A519-AB0F7D422CF2}" dt="2023-10-01T09:26:16.090" v="2515" actId="13926"/>
        <pc:sldMkLst>
          <pc:docMk/>
          <pc:sldMk cId="1801708037" sldId="260"/>
        </pc:sldMkLst>
        <pc:spChg chg="mod">
          <ac:chgData name="Stefano Querio" userId="b6156760-fcc4-4227-907a-4864250c618d" providerId="ADAL" clId="{760CA9EC-7541-44DF-A519-AB0F7D422CF2}" dt="2023-10-01T09:26:16.090" v="2515" actId="13926"/>
          <ac:spMkLst>
            <pc:docMk/>
            <pc:sldMk cId="1801708037" sldId="260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760CA9EC-7541-44DF-A519-AB0F7D422CF2}" dt="2023-10-01T16:12:16.044" v="5295" actId="20577"/>
        <pc:sldMkLst>
          <pc:docMk/>
          <pc:sldMk cId="3236943315" sldId="261"/>
        </pc:sldMkLst>
        <pc:spChg chg="mod">
          <ac:chgData name="Stefano Querio" userId="b6156760-fcc4-4227-907a-4864250c618d" providerId="ADAL" clId="{760CA9EC-7541-44DF-A519-AB0F7D422CF2}" dt="2023-10-01T16:12:16.044" v="5295" actId="20577"/>
          <ac:spMkLst>
            <pc:docMk/>
            <pc:sldMk cId="3236943315" sldId="261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760CA9EC-7541-44DF-A519-AB0F7D422CF2}" dt="2023-10-01T17:24:11.892" v="8686"/>
        <pc:sldMkLst>
          <pc:docMk/>
          <pc:sldMk cId="4100356323" sldId="263"/>
        </pc:sldMkLst>
        <pc:spChg chg="mod">
          <ac:chgData name="Stefano Querio" userId="b6156760-fcc4-4227-907a-4864250c618d" providerId="ADAL" clId="{760CA9EC-7541-44DF-A519-AB0F7D422CF2}" dt="2023-10-01T17:24:11.892" v="8686"/>
          <ac:spMkLst>
            <pc:docMk/>
            <pc:sldMk cId="4100356323" sldId="263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760CA9EC-7541-44DF-A519-AB0F7D422CF2}" dt="2023-10-01T07:58:44.202" v="544" actId="13926"/>
        <pc:sldMkLst>
          <pc:docMk/>
          <pc:sldMk cId="2263895390" sldId="265"/>
        </pc:sldMkLst>
        <pc:spChg chg="mod">
          <ac:chgData name="Stefano Querio" userId="b6156760-fcc4-4227-907a-4864250c618d" providerId="ADAL" clId="{760CA9EC-7541-44DF-A519-AB0F7D422CF2}" dt="2023-10-01T07:58:44.202" v="544" actId="13926"/>
          <ac:spMkLst>
            <pc:docMk/>
            <pc:sldMk cId="2263895390" sldId="265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760CA9EC-7541-44DF-A519-AB0F7D422CF2}" dt="2023-10-01T15:39:14.020" v="4200" actId="113"/>
        <pc:sldMkLst>
          <pc:docMk/>
          <pc:sldMk cId="3264774053" sldId="266"/>
        </pc:sldMkLst>
        <pc:spChg chg="mod">
          <ac:chgData name="Stefano Querio" userId="b6156760-fcc4-4227-907a-4864250c618d" providerId="ADAL" clId="{760CA9EC-7541-44DF-A519-AB0F7D422CF2}" dt="2023-10-01T15:39:14.020" v="4200" actId="113"/>
          <ac:spMkLst>
            <pc:docMk/>
            <pc:sldMk cId="3264774053" sldId="266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760CA9EC-7541-44DF-A519-AB0F7D422CF2}" dt="2023-10-01T16:32:25.977" v="7025" actId="20577"/>
        <pc:sldMkLst>
          <pc:docMk/>
          <pc:sldMk cId="4230486" sldId="267"/>
        </pc:sldMkLst>
        <pc:spChg chg="mod">
          <ac:chgData name="Stefano Querio" userId="b6156760-fcc4-4227-907a-4864250c618d" providerId="ADAL" clId="{760CA9EC-7541-44DF-A519-AB0F7D422CF2}" dt="2023-10-01T16:32:25.977" v="7025" actId="20577"/>
          <ac:spMkLst>
            <pc:docMk/>
            <pc:sldMk cId="4230486" sldId="267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760CA9EC-7541-44DF-A519-AB0F7D422CF2}" dt="2023-10-01T16:32:21.050" v="7024" actId="20577"/>
        <pc:sldMkLst>
          <pc:docMk/>
          <pc:sldMk cId="3520362393" sldId="268"/>
        </pc:sldMkLst>
        <pc:spChg chg="mod">
          <ac:chgData name="Stefano Querio" userId="b6156760-fcc4-4227-907a-4864250c618d" providerId="ADAL" clId="{760CA9EC-7541-44DF-A519-AB0F7D422CF2}" dt="2023-10-01T16:32:21.050" v="7024" actId="20577"/>
          <ac:spMkLst>
            <pc:docMk/>
            <pc:sldMk cId="3520362393" sldId="268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760CA9EC-7541-44DF-A519-AB0F7D422CF2}" dt="2023-10-01T17:26:07.416" v="8882" actId="20577"/>
        <pc:sldMkLst>
          <pc:docMk/>
          <pc:sldMk cId="3227352651" sldId="269"/>
        </pc:sldMkLst>
        <pc:spChg chg="mod">
          <ac:chgData name="Stefano Querio" userId="b6156760-fcc4-4227-907a-4864250c618d" providerId="ADAL" clId="{760CA9EC-7541-44DF-A519-AB0F7D422CF2}" dt="2023-10-01T17:26:07.416" v="8882" actId="20577"/>
          <ac:spMkLst>
            <pc:docMk/>
            <pc:sldMk cId="3227352651" sldId="269"/>
            <ac:spMk id="4" creationId="{84E192A6-8A72-4432-4572-55FD223A7BAE}"/>
          </ac:spMkLst>
        </pc:spChg>
      </pc:sldChg>
    </pc:docChg>
  </pc:docChgLst>
  <pc:docChgLst>
    <pc:chgData name="Stefano Querio" userId="b6156760-fcc4-4227-907a-4864250c618d" providerId="ADAL" clId="{27C8B87F-9F23-4623-AC5A-2FC942A7EEE0}"/>
    <pc:docChg chg="undo custSel addSld delSld modSld">
      <pc:chgData name="Stefano Querio" userId="b6156760-fcc4-4227-907a-4864250c618d" providerId="ADAL" clId="{27C8B87F-9F23-4623-AC5A-2FC942A7EEE0}" dt="2024-04-12T07:56:38.701" v="513" actId="20577"/>
      <pc:docMkLst>
        <pc:docMk/>
      </pc:docMkLst>
      <pc:sldChg chg="modSp mod">
        <pc:chgData name="Stefano Querio" userId="b6156760-fcc4-4227-907a-4864250c618d" providerId="ADAL" clId="{27C8B87F-9F23-4623-AC5A-2FC942A7EEE0}" dt="2024-04-12T07:52:31.812" v="469" actId="20577"/>
        <pc:sldMkLst>
          <pc:docMk/>
          <pc:sldMk cId="731486914" sldId="257"/>
        </pc:sldMkLst>
        <pc:spChg chg="mod">
          <ac:chgData name="Stefano Querio" userId="b6156760-fcc4-4227-907a-4864250c618d" providerId="ADAL" clId="{27C8B87F-9F23-4623-AC5A-2FC942A7EEE0}" dt="2024-04-12T07:52:31.812" v="469" actId="20577"/>
          <ac:spMkLst>
            <pc:docMk/>
            <pc:sldMk cId="731486914" sldId="257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27C8B87F-9F23-4623-AC5A-2FC942A7EEE0}" dt="2024-04-11T12:51:08.716" v="380" actId="6549"/>
        <pc:sldMkLst>
          <pc:docMk/>
          <pc:sldMk cId="3629992306" sldId="258"/>
        </pc:sldMkLst>
        <pc:spChg chg="mod">
          <ac:chgData name="Stefano Querio" userId="b6156760-fcc4-4227-907a-4864250c618d" providerId="ADAL" clId="{27C8B87F-9F23-4623-AC5A-2FC942A7EEE0}" dt="2024-04-11T12:51:08.716" v="380" actId="6549"/>
          <ac:spMkLst>
            <pc:docMk/>
            <pc:sldMk cId="3629992306" sldId="258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27C8B87F-9F23-4623-AC5A-2FC942A7EEE0}" dt="2024-04-11T12:50:31.731" v="354" actId="20577"/>
        <pc:sldMkLst>
          <pc:docMk/>
          <pc:sldMk cId="1072536779" sldId="259"/>
        </pc:sldMkLst>
        <pc:spChg chg="mod">
          <ac:chgData name="Stefano Querio" userId="b6156760-fcc4-4227-907a-4864250c618d" providerId="ADAL" clId="{27C8B87F-9F23-4623-AC5A-2FC942A7EEE0}" dt="2024-04-11T12:50:31.731" v="354" actId="20577"/>
          <ac:spMkLst>
            <pc:docMk/>
            <pc:sldMk cId="1072536779" sldId="259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27C8B87F-9F23-4623-AC5A-2FC942A7EEE0}" dt="2024-04-11T12:51:45.845" v="416" actId="6549"/>
        <pc:sldMkLst>
          <pc:docMk/>
          <pc:sldMk cId="1801708037" sldId="260"/>
        </pc:sldMkLst>
        <pc:spChg chg="mod">
          <ac:chgData name="Stefano Querio" userId="b6156760-fcc4-4227-907a-4864250c618d" providerId="ADAL" clId="{27C8B87F-9F23-4623-AC5A-2FC942A7EEE0}" dt="2024-04-11T12:51:45.845" v="416" actId="6549"/>
          <ac:spMkLst>
            <pc:docMk/>
            <pc:sldMk cId="1801708037" sldId="260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27C8B87F-9F23-4623-AC5A-2FC942A7EEE0}" dt="2024-04-12T07:56:15.644" v="488" actId="20577"/>
        <pc:sldMkLst>
          <pc:docMk/>
          <pc:sldMk cId="3236943315" sldId="261"/>
        </pc:sldMkLst>
        <pc:spChg chg="mod">
          <ac:chgData name="Stefano Querio" userId="b6156760-fcc4-4227-907a-4864250c618d" providerId="ADAL" clId="{27C8B87F-9F23-4623-AC5A-2FC942A7EEE0}" dt="2024-04-12T07:56:15.644" v="488" actId="20577"/>
          <ac:spMkLst>
            <pc:docMk/>
            <pc:sldMk cId="3236943315" sldId="261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27C8B87F-9F23-4623-AC5A-2FC942A7EEE0}" dt="2024-04-11T12:43:53.328" v="183" actId="20577"/>
        <pc:sldMkLst>
          <pc:docMk/>
          <pc:sldMk cId="4100356323" sldId="263"/>
        </pc:sldMkLst>
        <pc:spChg chg="mod">
          <ac:chgData name="Stefano Querio" userId="b6156760-fcc4-4227-907a-4864250c618d" providerId="ADAL" clId="{27C8B87F-9F23-4623-AC5A-2FC942A7EEE0}" dt="2024-04-11T12:43:53.328" v="183" actId="20577"/>
          <ac:spMkLst>
            <pc:docMk/>
            <pc:sldMk cId="4100356323" sldId="263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27C8B87F-9F23-4623-AC5A-2FC942A7EEE0}" dt="2024-04-11T12:46:12.361" v="302" actId="13926"/>
        <pc:sldMkLst>
          <pc:docMk/>
          <pc:sldMk cId="2380365726" sldId="264"/>
        </pc:sldMkLst>
        <pc:spChg chg="mod">
          <ac:chgData name="Stefano Querio" userId="b6156760-fcc4-4227-907a-4864250c618d" providerId="ADAL" clId="{27C8B87F-9F23-4623-AC5A-2FC942A7EEE0}" dt="2024-04-11T12:46:12.361" v="302" actId="13926"/>
          <ac:spMkLst>
            <pc:docMk/>
            <pc:sldMk cId="2380365726" sldId="264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27C8B87F-9F23-4623-AC5A-2FC942A7EEE0}" dt="2024-04-11T12:48:04.500" v="307" actId="20577"/>
        <pc:sldMkLst>
          <pc:docMk/>
          <pc:sldMk cId="2263895390" sldId="265"/>
        </pc:sldMkLst>
        <pc:spChg chg="mod">
          <ac:chgData name="Stefano Querio" userId="b6156760-fcc4-4227-907a-4864250c618d" providerId="ADAL" clId="{27C8B87F-9F23-4623-AC5A-2FC942A7EEE0}" dt="2024-04-11T12:48:04.500" v="307" actId="20577"/>
          <ac:spMkLst>
            <pc:docMk/>
            <pc:sldMk cId="2263895390" sldId="265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27C8B87F-9F23-4623-AC5A-2FC942A7EEE0}" dt="2024-04-11T12:52:36.849" v="446" actId="20577"/>
        <pc:sldMkLst>
          <pc:docMk/>
          <pc:sldMk cId="3264774053" sldId="266"/>
        </pc:sldMkLst>
        <pc:spChg chg="mod">
          <ac:chgData name="Stefano Querio" userId="b6156760-fcc4-4227-907a-4864250c618d" providerId="ADAL" clId="{27C8B87F-9F23-4623-AC5A-2FC942A7EEE0}" dt="2024-04-11T12:52:36.849" v="446" actId="20577"/>
          <ac:spMkLst>
            <pc:docMk/>
            <pc:sldMk cId="3264774053" sldId="266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27C8B87F-9F23-4623-AC5A-2FC942A7EEE0}" dt="2024-04-11T12:41:44.382" v="167" actId="20577"/>
        <pc:sldMkLst>
          <pc:docMk/>
          <pc:sldMk cId="3520362393" sldId="268"/>
        </pc:sldMkLst>
        <pc:spChg chg="mod">
          <ac:chgData name="Stefano Querio" userId="b6156760-fcc4-4227-907a-4864250c618d" providerId="ADAL" clId="{27C8B87F-9F23-4623-AC5A-2FC942A7EEE0}" dt="2024-04-11T12:41:44.382" v="167" actId="20577"/>
          <ac:spMkLst>
            <pc:docMk/>
            <pc:sldMk cId="3520362393" sldId="268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27C8B87F-9F23-4623-AC5A-2FC942A7EEE0}" dt="2024-04-11T12:28:09.298" v="24" actId="20577"/>
        <pc:sldMkLst>
          <pc:docMk/>
          <pc:sldMk cId="3227352651" sldId="269"/>
        </pc:sldMkLst>
        <pc:spChg chg="mod">
          <ac:chgData name="Stefano Querio" userId="b6156760-fcc4-4227-907a-4864250c618d" providerId="ADAL" clId="{27C8B87F-9F23-4623-AC5A-2FC942A7EEE0}" dt="2024-04-11T12:28:09.298" v="24" actId="20577"/>
          <ac:spMkLst>
            <pc:docMk/>
            <pc:sldMk cId="3227352651" sldId="269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27C8B87F-9F23-4623-AC5A-2FC942A7EEE0}" dt="2024-04-11T12:28:22.437" v="27" actId="20577"/>
        <pc:sldMkLst>
          <pc:docMk/>
          <pc:sldMk cId="861361392" sldId="270"/>
        </pc:sldMkLst>
        <pc:spChg chg="mod">
          <ac:chgData name="Stefano Querio" userId="b6156760-fcc4-4227-907a-4864250c618d" providerId="ADAL" clId="{27C8B87F-9F23-4623-AC5A-2FC942A7EEE0}" dt="2024-04-11T12:28:22.437" v="27" actId="20577"/>
          <ac:spMkLst>
            <pc:docMk/>
            <pc:sldMk cId="861361392" sldId="270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27C8B87F-9F23-4623-AC5A-2FC942A7EEE0}" dt="2024-04-11T12:45:25.804" v="223" actId="13926"/>
        <pc:sldMkLst>
          <pc:docMk/>
          <pc:sldMk cId="3437135007" sldId="271"/>
        </pc:sldMkLst>
        <pc:spChg chg="mod">
          <ac:chgData name="Stefano Querio" userId="b6156760-fcc4-4227-907a-4864250c618d" providerId="ADAL" clId="{27C8B87F-9F23-4623-AC5A-2FC942A7EEE0}" dt="2024-04-11T12:45:25.804" v="223" actId="13926"/>
          <ac:spMkLst>
            <pc:docMk/>
            <pc:sldMk cId="3437135007" sldId="271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27C8B87F-9F23-4623-AC5A-2FC942A7EEE0}" dt="2024-04-11T12:45:50.281" v="261" actId="13926"/>
        <pc:sldMkLst>
          <pc:docMk/>
          <pc:sldMk cId="1312498729" sldId="272"/>
        </pc:sldMkLst>
        <pc:spChg chg="mod">
          <ac:chgData name="Stefano Querio" userId="b6156760-fcc4-4227-907a-4864250c618d" providerId="ADAL" clId="{27C8B87F-9F23-4623-AC5A-2FC942A7EEE0}" dt="2024-04-11T12:45:50.281" v="261" actId="13926"/>
          <ac:spMkLst>
            <pc:docMk/>
            <pc:sldMk cId="1312498729" sldId="272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27C8B87F-9F23-4623-AC5A-2FC942A7EEE0}" dt="2024-04-12T07:56:38.701" v="513" actId="20577"/>
        <pc:sldMkLst>
          <pc:docMk/>
          <pc:sldMk cId="2514314385" sldId="273"/>
        </pc:sldMkLst>
        <pc:spChg chg="mod">
          <ac:chgData name="Stefano Querio" userId="b6156760-fcc4-4227-907a-4864250c618d" providerId="ADAL" clId="{27C8B87F-9F23-4623-AC5A-2FC942A7EEE0}" dt="2024-04-12T07:56:38.701" v="513" actId="20577"/>
          <ac:spMkLst>
            <pc:docMk/>
            <pc:sldMk cId="2514314385" sldId="273"/>
            <ac:spMk id="4" creationId="{84E192A6-8A72-4432-4572-55FD223A7BAE}"/>
          </ac:spMkLst>
        </pc:spChg>
      </pc:sldChg>
      <pc:sldChg chg="add del">
        <pc:chgData name="Stefano Querio" userId="b6156760-fcc4-4227-907a-4864250c618d" providerId="ADAL" clId="{27C8B87F-9F23-4623-AC5A-2FC942A7EEE0}" dt="2024-04-11T12:40:28.363" v="124" actId="2890"/>
        <pc:sldMkLst>
          <pc:docMk/>
          <pc:sldMk cId="4217786380" sldId="273"/>
        </pc:sldMkLst>
      </pc:sldChg>
    </pc:docChg>
  </pc:docChgLst>
  <pc:docChgLst>
    <pc:chgData name="Stefano Querio" userId="b6156760-fcc4-4227-907a-4864250c618d" providerId="ADAL" clId="{122C977D-E00F-4A0A-B951-E9B9B5EF26B7}"/>
    <pc:docChg chg="custSel modSld">
      <pc:chgData name="Stefano Querio" userId="b6156760-fcc4-4227-907a-4864250c618d" providerId="ADAL" clId="{122C977D-E00F-4A0A-B951-E9B9B5EF26B7}" dt="2023-03-17T09:01:15.049" v="3232" actId="20577"/>
      <pc:docMkLst>
        <pc:docMk/>
      </pc:docMkLst>
      <pc:sldChg chg="modSp mod">
        <pc:chgData name="Stefano Querio" userId="b6156760-fcc4-4227-907a-4864250c618d" providerId="ADAL" clId="{122C977D-E00F-4A0A-B951-E9B9B5EF26B7}" dt="2023-03-17T08:29:35.086" v="1520" actId="20577"/>
        <pc:sldMkLst>
          <pc:docMk/>
          <pc:sldMk cId="3629992306" sldId="258"/>
        </pc:sldMkLst>
        <pc:spChg chg="mod">
          <ac:chgData name="Stefano Querio" userId="b6156760-fcc4-4227-907a-4864250c618d" providerId="ADAL" clId="{122C977D-E00F-4A0A-B951-E9B9B5EF26B7}" dt="2023-03-17T08:29:35.086" v="1520" actId="20577"/>
          <ac:spMkLst>
            <pc:docMk/>
            <pc:sldMk cId="3629992306" sldId="258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122C977D-E00F-4A0A-B951-E9B9B5EF26B7}" dt="2023-03-17T09:00:56.652" v="3230" actId="20577"/>
        <pc:sldMkLst>
          <pc:docMk/>
          <pc:sldMk cId="1072536779" sldId="259"/>
        </pc:sldMkLst>
        <pc:spChg chg="mod">
          <ac:chgData name="Stefano Querio" userId="b6156760-fcc4-4227-907a-4864250c618d" providerId="ADAL" clId="{122C977D-E00F-4A0A-B951-E9B9B5EF26B7}" dt="2023-03-17T09:00:56.652" v="3230" actId="20577"/>
          <ac:spMkLst>
            <pc:docMk/>
            <pc:sldMk cId="1072536779" sldId="259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122C977D-E00F-4A0A-B951-E9B9B5EF26B7}" dt="2023-03-17T09:01:15.049" v="3232" actId="20577"/>
        <pc:sldMkLst>
          <pc:docMk/>
          <pc:sldMk cId="1801708037" sldId="260"/>
        </pc:sldMkLst>
        <pc:spChg chg="mod">
          <ac:chgData name="Stefano Querio" userId="b6156760-fcc4-4227-907a-4864250c618d" providerId="ADAL" clId="{122C977D-E00F-4A0A-B951-E9B9B5EF26B7}" dt="2023-03-17T09:01:15.049" v="3232" actId="20577"/>
          <ac:spMkLst>
            <pc:docMk/>
            <pc:sldMk cId="1801708037" sldId="260"/>
            <ac:spMk id="4" creationId="{84E192A6-8A72-4432-4572-55FD223A7BA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F30B9CF0-AB8C-E7E8-55D7-1985EC358181}"/>
              </a:ext>
            </a:extLst>
          </p:cNvPr>
          <p:cNvSpPr txBox="1"/>
          <p:nvPr userDrawn="1"/>
        </p:nvSpPr>
        <p:spPr>
          <a:xfrm rot="16200000">
            <a:off x="10498026" y="5368291"/>
            <a:ext cx="30719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dirty="0">
                <a:solidFill>
                  <a:schemeClr val="bg1">
                    <a:lumMod val="50000"/>
                    <a:alpha val="30000"/>
                  </a:schemeClr>
                </a:solidFill>
              </a:rPr>
              <a:t>© 2023 S. Lattes &amp; C. Editori </a:t>
            </a:r>
            <a:r>
              <a:rPr lang="it-IT" sz="1200" dirty="0" err="1">
                <a:solidFill>
                  <a:schemeClr val="bg1">
                    <a:lumMod val="50000"/>
                    <a:alpha val="30000"/>
                  </a:schemeClr>
                </a:solidFill>
              </a:rPr>
              <a:t>SpA</a:t>
            </a:r>
            <a:r>
              <a:rPr lang="it-IT" sz="1200" dirty="0">
                <a:solidFill>
                  <a:schemeClr val="bg1">
                    <a:lumMod val="50000"/>
                    <a:alpha val="30000"/>
                  </a:schemeClr>
                </a:solidFill>
              </a:rPr>
              <a:t> Torino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C201259-AD80-CF3B-E663-4E44E1A3C2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5890" cy="462133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0724734-EBCF-B12A-C109-96883121E509}"/>
              </a:ext>
            </a:extLst>
          </p:cNvPr>
          <p:cNvSpPr txBox="1"/>
          <p:nvPr userDrawn="1"/>
        </p:nvSpPr>
        <p:spPr>
          <a:xfrm>
            <a:off x="817290" y="2353633"/>
            <a:ext cx="25945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bg1">
                    <a:alpha val="50000"/>
                  </a:schemeClr>
                </a:solidFill>
              </a:rPr>
              <a:t>I PROTAGONISTI</a:t>
            </a:r>
          </a:p>
        </p:txBody>
      </p:sp>
      <p:sp>
        <p:nvSpPr>
          <p:cNvPr id="10" name="Rettangolo con angoli arrotondati sullo stesso lato 9">
            <a:extLst>
              <a:ext uri="{FF2B5EF4-FFF2-40B4-BE49-F238E27FC236}">
                <a16:creationId xmlns:a16="http://schemas.microsoft.com/office/drawing/2014/main" id="{9757E24D-E04B-2560-A306-900874801402}"/>
              </a:ext>
            </a:extLst>
          </p:cNvPr>
          <p:cNvSpPr/>
          <p:nvPr userDrawn="1"/>
        </p:nvSpPr>
        <p:spPr>
          <a:xfrm rot="5400000">
            <a:off x="231659" y="2241565"/>
            <a:ext cx="284038" cy="747356"/>
          </a:xfrm>
          <a:prstGeom prst="round2Same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6354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60276A-45C5-2B9E-FC00-167C02ECB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989A3F3-AAED-645C-49F0-B7F6D0FFB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2D9E8D-0337-5AF0-1A4B-A4E7E29AE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20/09/24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5633AEF-2766-26FB-3EB5-6A074DF01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3EA32B-A956-D908-A213-E7488909D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1910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2B0C02A-891A-7517-EC72-14086CEDF7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0702074-33BF-2DD3-CC6B-3878880B38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46C0B6-5F47-406E-8708-E749671AE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20/09/24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73B705-120C-1FEB-D55A-CC1FE5E2A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3F4128-11BE-6AB7-D27D-44284CB22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0908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E13C6B17-435C-8FCA-184F-60E0CAC2DD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84623" y="6408336"/>
            <a:ext cx="412750" cy="40005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A5F49C0-3B67-D880-EF90-984A22F5EB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145" y="6275431"/>
            <a:ext cx="421969" cy="44515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10FD73C-6AE5-7122-AA2A-00702802FC04}"/>
              </a:ext>
            </a:extLst>
          </p:cNvPr>
          <p:cNvSpPr txBox="1"/>
          <p:nvPr userDrawn="1"/>
        </p:nvSpPr>
        <p:spPr>
          <a:xfrm>
            <a:off x="10955612" y="6443587"/>
            <a:ext cx="8368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AACB66BD-FA81-48B7-856A-C7F31C02201D}" type="slidenum">
              <a:rPr lang="it-IT" sz="1400" b="1" smtClean="0">
                <a:solidFill>
                  <a:schemeClr val="bg1"/>
                </a:solidFill>
                <a:effectLst/>
              </a:rPr>
              <a:pPr algn="ctr"/>
              <a:t>‹N›</a:t>
            </a:fld>
            <a:endParaRPr lang="it-IT" sz="14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6F52D8F-BCBA-1326-ADCD-E6164C9CC8DD}"/>
              </a:ext>
            </a:extLst>
          </p:cNvPr>
          <p:cNvSpPr txBox="1"/>
          <p:nvPr userDrawn="1"/>
        </p:nvSpPr>
        <p:spPr>
          <a:xfrm rot="16200000">
            <a:off x="10498026" y="5368291"/>
            <a:ext cx="30719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dirty="0">
                <a:solidFill>
                  <a:schemeClr val="bg1">
                    <a:lumMod val="50000"/>
                    <a:alpha val="30000"/>
                  </a:schemeClr>
                </a:solidFill>
              </a:rPr>
              <a:t>© 2023 S. Lattes &amp; C. Editori </a:t>
            </a:r>
            <a:r>
              <a:rPr lang="it-IT" sz="1200" dirty="0" err="1">
                <a:solidFill>
                  <a:schemeClr val="bg1">
                    <a:lumMod val="50000"/>
                    <a:alpha val="30000"/>
                  </a:schemeClr>
                </a:solidFill>
              </a:rPr>
              <a:t>SpA</a:t>
            </a:r>
            <a:r>
              <a:rPr lang="it-IT" sz="1200" dirty="0">
                <a:solidFill>
                  <a:schemeClr val="bg1">
                    <a:lumMod val="50000"/>
                    <a:alpha val="30000"/>
                  </a:schemeClr>
                </a:solidFill>
              </a:rPr>
              <a:t> Torino</a:t>
            </a:r>
          </a:p>
        </p:txBody>
      </p:sp>
    </p:spTree>
    <p:extLst>
      <p:ext uri="{BB962C8B-B14F-4D97-AF65-F5344CB8AC3E}">
        <p14:creationId xmlns:p14="http://schemas.microsoft.com/office/powerpoint/2010/main" val="3719932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BFB5A8-6F3E-44AA-597C-D7454B7EE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83F4925-C9A7-A830-1E99-0401FB2B6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EC48600-0183-1CEC-F07D-2585C4646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20/09/24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A111613-00E6-7A64-B80D-F5303C9B1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619381-6F06-2763-7AF1-7E182ABDE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2774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DBEB15-DCFA-7C30-D394-F3DD94FBB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0B7BCF-AD44-D017-A9D3-D153338151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B376E2B-93E7-EBFF-E12D-C0823283C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3E3A777-2BD5-2039-EFF9-D6B93EBCB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20/09/24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63A2A8D-A4A5-F0EB-B9A1-E75F1D5BC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C331094-E8A9-2997-51EE-1A2E3752C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0172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D7AEFC-0864-57B8-1A5C-805F7AE97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BB840F1-1E04-B16D-1F33-42D15F167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4A18D71-CC8F-E807-8822-BBCA04322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7111C61-0B80-462B-FC1A-A1197B84E3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79D6651-20DD-6C12-3512-5D2F5C66E5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9CCC957-1A55-AA6D-FEF4-95C645869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20/09/24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46375C2-211A-31DA-9288-C0E17CDDD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899A71D-5DDE-0F4B-803D-6A3F0D16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1520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A6B374-BA40-6F30-4048-4492C76C8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7583A8F-7415-00B1-4F2D-060FE3CE5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20/09/24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4524553-49A1-9C44-D39E-F12BBC292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FEB8201-0E0D-B595-054D-7037597F3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265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E9777CA-5AB8-6360-C6F1-9E6FE9937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20/09/24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940B03D-D9CA-05B5-438C-E58C754C9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656B853-1ED2-D98E-C805-86ECBE20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6672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55DCB4-01BF-E4EE-06FE-DC9DC925C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3AAFDE-2159-8A2F-3E56-6EE077DC7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A6A3222-9223-2FC6-6B9E-A6E693C24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3F431F5-E2AC-814D-016C-ACC46E4AD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20/09/24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2711386-70E6-3F6A-306B-CE87CE2B9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8B806CC-5E0D-51A4-370A-69201CE68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6495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F6AD82-BAA9-377D-7879-036CA84E1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B2AEA9D-2788-B580-97A4-DEC0C71CBF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185637D-F886-2816-DB2C-E4D0F289BA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33B489E-E3A9-720B-6DF8-89DCD0E68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20/09/24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96663EF-C213-0D3F-65D3-DED085490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3AD0DB0-67DC-C51A-CCAC-4C2B726DC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4834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D5EB809-4D53-D8B0-9AD6-6D8CED45C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3A00C8D-ED48-BDCC-81F1-364DF2200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8875E32-47F1-937A-76C7-9D35FB45DA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8D7EE-820F-4D9E-8876-757401673BE1}" type="datetimeFigureOut">
              <a:rPr lang="it-IT" smtClean="0"/>
              <a:t>20/09/24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3CCEDB2-9A8B-C1B4-351F-9F7790491A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249065-BD15-AA4E-0387-7E83AF2E0A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0908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9563352-A3AE-7331-A5C9-80E422B989E3}"/>
              </a:ext>
            </a:extLst>
          </p:cNvPr>
          <p:cNvSpPr txBox="1"/>
          <p:nvPr/>
        </p:nvSpPr>
        <p:spPr>
          <a:xfrm>
            <a:off x="2132248" y="504416"/>
            <a:ext cx="86185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PRIMA GUERRA MONDIALE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CC4AAC8-DD0E-98A3-E880-3273E75757F8}"/>
              </a:ext>
            </a:extLst>
          </p:cNvPr>
          <p:cNvSpPr/>
          <p:nvPr/>
        </p:nvSpPr>
        <p:spPr>
          <a:xfrm>
            <a:off x="914925" y="439100"/>
            <a:ext cx="855323" cy="855323"/>
          </a:xfrm>
          <a:prstGeom prst="rect">
            <a:avLst/>
          </a:prstGeom>
          <a:solidFill>
            <a:srgbClr val="58B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DA4367A-1169-7DAA-5F2D-469E2715D181}"/>
              </a:ext>
            </a:extLst>
          </p:cNvPr>
          <p:cNvSpPr txBox="1"/>
          <p:nvPr/>
        </p:nvSpPr>
        <p:spPr>
          <a:xfrm>
            <a:off x="909890" y="495948"/>
            <a:ext cx="85532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500" b="1" dirty="0">
                <a:solidFill>
                  <a:schemeClr val="bg1"/>
                </a:solidFill>
              </a:rPr>
              <a:t>4</a:t>
            </a:r>
            <a:endParaRPr lang="it-IT" sz="4500" dirty="0">
              <a:solidFill>
                <a:schemeClr val="bg1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4377B3E-7E34-96F5-BED3-7A0FD3F95084}"/>
              </a:ext>
            </a:extLst>
          </p:cNvPr>
          <p:cNvSpPr txBox="1"/>
          <p:nvPr/>
        </p:nvSpPr>
        <p:spPr>
          <a:xfrm>
            <a:off x="5417300" y="6114759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Guglielmo II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0D2AE6A-E174-7F08-749F-819492618F50}"/>
              </a:ext>
            </a:extLst>
          </p:cNvPr>
          <p:cNvSpPr txBox="1"/>
          <p:nvPr/>
        </p:nvSpPr>
        <p:spPr>
          <a:xfrm>
            <a:off x="1335901" y="6114759"/>
            <a:ext cx="2503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Francesco Ferdinando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DC7D003-5C25-346A-B8DE-0B7D342BEB7B}"/>
              </a:ext>
            </a:extLst>
          </p:cNvPr>
          <p:cNvSpPr txBox="1"/>
          <p:nvPr/>
        </p:nvSpPr>
        <p:spPr>
          <a:xfrm>
            <a:off x="8244625" y="6114759"/>
            <a:ext cx="2928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Thomas </a:t>
            </a:r>
            <a:r>
              <a:rPr lang="it-IT" sz="2000" b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Woodrow Wilson</a:t>
            </a:r>
            <a:endParaRPr lang="it-IT" sz="20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C247117A-75F3-A366-5AA3-6432D8944AE4}"/>
              </a:ext>
            </a:extLst>
          </p:cNvPr>
          <p:cNvSpPr/>
          <p:nvPr/>
        </p:nvSpPr>
        <p:spPr>
          <a:xfrm>
            <a:off x="4702630" y="2974704"/>
            <a:ext cx="2743200" cy="2743200"/>
          </a:xfrm>
          <a:prstGeom prst="ellipse">
            <a:avLst/>
          </a:prstGeom>
          <a:blipFill dpi="0" rotWithShape="1">
            <a:blip r:embed="rId2"/>
            <a:srcRect/>
            <a:stretch>
              <a:fillRect l="-24000" t="-5000" r="-28000" b="-79000"/>
            </a:stretch>
          </a:blip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C04570CE-7425-5677-E5BD-16FC87F0F532}"/>
              </a:ext>
            </a:extLst>
          </p:cNvPr>
          <p:cNvSpPr/>
          <p:nvPr/>
        </p:nvSpPr>
        <p:spPr>
          <a:xfrm>
            <a:off x="8322626" y="2974704"/>
            <a:ext cx="2743200" cy="2743200"/>
          </a:xfrm>
          <a:prstGeom prst="ellipse">
            <a:avLst/>
          </a:prstGeom>
          <a:blipFill dpi="0" rotWithShape="1">
            <a:blip r:embed="rId3"/>
            <a:srcRect/>
            <a:stretch>
              <a:fillRect b="-25000"/>
            </a:stretch>
          </a:blip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EFD153E8-C2DE-E736-E841-ADF93C06DF55}"/>
              </a:ext>
            </a:extLst>
          </p:cNvPr>
          <p:cNvSpPr/>
          <p:nvPr/>
        </p:nvSpPr>
        <p:spPr>
          <a:xfrm>
            <a:off x="1174194" y="2974704"/>
            <a:ext cx="2743200" cy="2743200"/>
          </a:xfrm>
          <a:prstGeom prst="ellipse">
            <a:avLst/>
          </a:prstGeom>
          <a:blipFill dpi="0" rotWithShape="1">
            <a:blip r:embed="rId4"/>
            <a:srcRect/>
            <a:stretch>
              <a:fillRect l="-13000" t="-1000" r="-6000" b="-59000"/>
            </a:stretch>
          </a:blip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00F71DBD-683A-FBD2-780B-9003AF3484C4}"/>
              </a:ext>
            </a:extLst>
          </p:cNvPr>
          <p:cNvSpPr/>
          <p:nvPr/>
        </p:nvSpPr>
        <p:spPr>
          <a:xfrm>
            <a:off x="4851070" y="2996584"/>
            <a:ext cx="2670092" cy="2670092"/>
          </a:xfrm>
          <a:prstGeom prst="ellipse">
            <a:avLst/>
          </a:prstGeom>
          <a:solidFill>
            <a:schemeClr val="bg1">
              <a:alpha val="0"/>
            </a:scheme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10ADE337-AC68-6163-8466-4892CCF0C7CE}"/>
              </a:ext>
            </a:extLst>
          </p:cNvPr>
          <p:cNvSpPr/>
          <p:nvPr/>
        </p:nvSpPr>
        <p:spPr>
          <a:xfrm>
            <a:off x="8451408" y="3142880"/>
            <a:ext cx="2670092" cy="2670092"/>
          </a:xfrm>
          <a:prstGeom prst="ellipse">
            <a:avLst/>
          </a:prstGeom>
          <a:solidFill>
            <a:schemeClr val="bg1">
              <a:alpha val="0"/>
            </a:scheme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BCF7F9DF-3FCA-CA14-3C51-2E3552CB523A}"/>
              </a:ext>
            </a:extLst>
          </p:cNvPr>
          <p:cNvSpPr/>
          <p:nvPr/>
        </p:nvSpPr>
        <p:spPr>
          <a:xfrm>
            <a:off x="1020351" y="3036297"/>
            <a:ext cx="2670092" cy="2670092"/>
          </a:xfrm>
          <a:prstGeom prst="ellipse">
            <a:avLst/>
          </a:prstGeom>
          <a:solidFill>
            <a:schemeClr val="bg1">
              <a:alpha val="0"/>
            </a:scheme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1486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6" y="849746"/>
            <a:ext cx="533529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7030A0"/>
                </a:solidFill>
              </a:rPr>
              <a:t>Lezione 5 – 1917: grandi cambiamenti</a:t>
            </a:r>
          </a:p>
          <a:p>
            <a:endParaRPr lang="it-IT" sz="1800" b="1" dirty="0">
              <a:solidFill>
                <a:srgbClr val="7030A0"/>
              </a:solidFill>
            </a:endParaRPr>
          </a:p>
          <a:p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 fine della guerra sul fronte orientale avvenne con il </a:t>
            </a:r>
            <a:r>
              <a:rPr lang="it-IT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trattato di pace di Brest-</a:t>
            </a:r>
            <a:r>
              <a:rPr lang="it-IT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Litovsk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tra la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it-IT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ussia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 gli </a:t>
            </a:r>
            <a:r>
              <a:rPr lang="it-IT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Imperi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centrali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dopo che 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una rivoluzione interna fece crollare il regime zarista. </a:t>
            </a: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I soldati degli Imperi centrali si spostarono quindi sul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fronte italiano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dove l’esercito italiano subì una terribile disfatta a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Caporetto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it-IT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 sconfitta ebbe conseguenze importanti: cambiarono sia il capo delle forze armate italiane sia il capo del Governo.</a:t>
            </a:r>
            <a:endParaRPr lang="it-IT" sz="18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 descr="Immagine che contiene vestiti, persona, aria aperta, ruota&#10;&#10;Descrizione generata automaticamente">
            <a:extLst>
              <a:ext uri="{FF2B5EF4-FFF2-40B4-BE49-F238E27FC236}">
                <a16:creationId xmlns:a16="http://schemas.microsoft.com/office/drawing/2014/main" id="{2B8CBC79-1561-5F95-E985-074560D83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858" y="1487470"/>
            <a:ext cx="5066655" cy="455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61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7" y="843677"/>
            <a:ext cx="101230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Gli </a:t>
            </a:r>
            <a:r>
              <a:rPr lang="it-IT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Stati Uniti 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entrarono in guerra al fianco delle forze dell’Intesa, cambiando le sorti del conflitto che, fino a quel momento, era favorevole agli Imperi centrali.</a:t>
            </a:r>
          </a:p>
          <a:p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 rompeva così il tradizionale </a:t>
            </a:r>
            <a:r>
              <a:rPr lang="it-IT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isolazionismo degli Stati Uniti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il cui ingresso in guerra era motivato soprattutto dalla necessità di tutelare gli </a:t>
            </a:r>
            <a:r>
              <a:rPr lang="it-IT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interessi economici del Paese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it-IT" dirty="0">
                <a:effectLst/>
              </a:rPr>
              <a:t>La popolazione statunitense non reagì con grande entusiasmo all’entrata in guerra; solo pochi volontari si arruolarono e il Governo fu costretto a introdurre la coscrizione obbligatoria.</a:t>
            </a:r>
            <a:endParaRPr lang="it-IT" dirty="0">
              <a:effectLst/>
              <a:cs typeface="Calibri" panose="020F0502020204030204" pitchFamily="34" charset="0"/>
            </a:endParaRPr>
          </a:p>
        </p:txBody>
      </p:sp>
      <p:pic>
        <p:nvPicPr>
          <p:cNvPr id="3" name="Immagine 2" descr="Immagine che contiene mappa, testo, atlante&#10;&#10;Descrizione generata automaticamente">
            <a:extLst>
              <a:ext uri="{FF2B5EF4-FFF2-40B4-BE49-F238E27FC236}">
                <a16:creationId xmlns:a16="http://schemas.microsoft.com/office/drawing/2014/main" id="{966524E8-EF02-3469-7E29-B030671FC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314" y="2625110"/>
            <a:ext cx="7533312" cy="415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35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6" y="849746"/>
            <a:ext cx="578736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7030A0"/>
                </a:solidFill>
              </a:rPr>
              <a:t>Lezione 6 – La fine della guerra</a:t>
            </a:r>
          </a:p>
          <a:p>
            <a:endParaRPr lang="it-IT" dirty="0"/>
          </a:p>
          <a:p>
            <a:r>
              <a:rPr lang="it-IT" dirty="0"/>
              <a:t>Nel </a:t>
            </a:r>
            <a:r>
              <a:rPr lang="it-IT" b="1" dirty="0"/>
              <a:t>1918</a:t>
            </a:r>
            <a:r>
              <a:rPr lang="it-IT" dirty="0"/>
              <a:t> gli Imperi centrali, dopo aver lanciato un’offensiva sui fronti italiano e francese, si arresero alle forze dell’Intesa avviando le trattative per l’</a:t>
            </a:r>
            <a:r>
              <a:rPr lang="it-IT" b="1" dirty="0"/>
              <a:t>armistizio</a:t>
            </a:r>
            <a:r>
              <a:rPr lang="it-IT" dirty="0"/>
              <a:t>. </a:t>
            </a:r>
          </a:p>
          <a:p>
            <a:r>
              <a:rPr lang="it-IT" dirty="0"/>
              <a:t>L’</a:t>
            </a:r>
            <a:r>
              <a:rPr lang="it-IT" b="1" dirty="0"/>
              <a:t>esercito italiano </a:t>
            </a:r>
            <a:r>
              <a:rPr lang="it-IT" dirty="0"/>
              <a:t>vinse la </a:t>
            </a:r>
            <a:r>
              <a:rPr lang="it-IT" b="1" dirty="0"/>
              <a:t>battaglia di Vittorio Veneto </a:t>
            </a:r>
            <a:r>
              <a:rPr lang="it-IT" dirty="0"/>
              <a:t>contro le forze austro-tedesche.</a:t>
            </a:r>
          </a:p>
          <a:p>
            <a:r>
              <a:rPr lang="it-IT" dirty="0"/>
              <a:t>A </a:t>
            </a:r>
            <a:r>
              <a:rPr lang="it-IT" b="1" dirty="0"/>
              <a:t>Berlino</a:t>
            </a:r>
            <a:r>
              <a:rPr lang="it-IT" dirty="0"/>
              <a:t> il </a:t>
            </a:r>
            <a:r>
              <a:rPr lang="it-IT" i="1" dirty="0"/>
              <a:t>kaiser</a:t>
            </a:r>
            <a:r>
              <a:rPr lang="it-IT" dirty="0"/>
              <a:t> fuggì e venne proclamata la </a:t>
            </a:r>
            <a:r>
              <a:rPr lang="it-IT" b="1" dirty="0"/>
              <a:t>repubblica</a:t>
            </a:r>
            <a:r>
              <a:rPr lang="it-IT" dirty="0"/>
              <a:t>.</a:t>
            </a:r>
          </a:p>
          <a:p>
            <a:r>
              <a:rPr lang="it-IT" dirty="0"/>
              <a:t>Alla fine della Prima guerra mondiale </a:t>
            </a:r>
            <a:r>
              <a:rPr lang="it-IT" b="1" dirty="0"/>
              <a:t>tre imperi erano scomparsi</a:t>
            </a:r>
            <a:r>
              <a:rPr lang="it-IT" dirty="0"/>
              <a:t> (</a:t>
            </a:r>
            <a:r>
              <a:rPr lang="it-IT" b="1" dirty="0"/>
              <a:t>Secondo Reich</a:t>
            </a:r>
            <a:r>
              <a:rPr lang="it-IT" dirty="0"/>
              <a:t>, </a:t>
            </a:r>
            <a:r>
              <a:rPr lang="it-IT" b="1" dirty="0"/>
              <a:t>Impero austro-ungarico </a:t>
            </a:r>
            <a:r>
              <a:rPr lang="it-IT" dirty="0"/>
              <a:t>e </a:t>
            </a:r>
            <a:r>
              <a:rPr lang="it-IT" b="1" dirty="0"/>
              <a:t>Impero ottomano</a:t>
            </a:r>
            <a:r>
              <a:rPr lang="it-IT" dirty="0"/>
              <a:t>), ma nacquero molti </a:t>
            </a:r>
            <a:r>
              <a:rPr lang="it-IT" b="1" dirty="0"/>
              <a:t>nuovi Stati</a:t>
            </a:r>
            <a:r>
              <a:rPr lang="it-IT" dirty="0"/>
              <a:t> in Europa e gli </a:t>
            </a:r>
            <a:r>
              <a:rPr lang="it-IT" b="1" dirty="0"/>
              <a:t>Stati Uniti </a:t>
            </a:r>
            <a:r>
              <a:rPr lang="it-IT" dirty="0"/>
              <a:t>emersero come nuova potenza mondiale.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334C6AB-DABC-38F0-CC4E-CE6CAF47A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824" y="1458930"/>
            <a:ext cx="3680855" cy="487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65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6" y="849746"/>
            <a:ext cx="482158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Prima dell’arrivo delle truppe statunitensi in Europa nel 1918, il </a:t>
            </a:r>
            <a:r>
              <a:rPr lang="it-IT" b="1" dirty="0"/>
              <a:t>presidente americano Wilson</a:t>
            </a:r>
            <a:r>
              <a:rPr lang="it-IT" dirty="0"/>
              <a:t> presentò </a:t>
            </a:r>
            <a:r>
              <a:rPr lang="it-IT" b="1" dirty="0"/>
              <a:t>14 punti </a:t>
            </a:r>
            <a:r>
              <a:rPr lang="it-IT" dirty="0"/>
              <a:t>per il </a:t>
            </a:r>
            <a:r>
              <a:rPr lang="it-IT" b="1" dirty="0"/>
              <a:t>dopoguerra</a:t>
            </a:r>
            <a:r>
              <a:rPr lang="it-IT" dirty="0"/>
              <a:t>, proponendo di ristabilire la libertà di navigazione e di commercio, l’autodeterminazione dei popoli e una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it-IT" dirty="0"/>
              <a:t>pace senza vincitori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", per garantire un dopoguerra pacifico.</a:t>
            </a:r>
            <a:r>
              <a:rPr lang="it-IT" dirty="0"/>
              <a:t> </a:t>
            </a:r>
          </a:p>
          <a:p>
            <a:r>
              <a:rPr lang="it-IT" dirty="0"/>
              <a:t>Propose anche la creazione della </a:t>
            </a:r>
            <a:r>
              <a:rPr lang="it-IT" b="1" dirty="0"/>
              <a:t>Società delle Nazioni </a:t>
            </a:r>
            <a:r>
              <a:rPr lang="it-IT" dirty="0"/>
              <a:t>per risolvere pacificamente i conflitti tra gli Stati. Fondata nel </a:t>
            </a:r>
            <a:r>
              <a:rPr lang="it-IT" b="1" dirty="0"/>
              <a:t>1919</a:t>
            </a:r>
            <a:r>
              <a:rPr lang="it-IT" dirty="0"/>
              <a:t>, l’organizzazione fallì non riuscendo a gestire le principali crisi internazionali. </a:t>
            </a:r>
          </a:p>
          <a:p>
            <a:r>
              <a:rPr lang="it-IT" dirty="0"/>
              <a:t>Fu sciolta dopo la Seconda guerra mondiale e sostituita dalle </a:t>
            </a:r>
            <a:r>
              <a:rPr lang="it-IT" b="1" dirty="0"/>
              <a:t>Nazioni Unite</a:t>
            </a:r>
            <a:r>
              <a:rPr lang="it-IT" dirty="0"/>
              <a:t>.</a:t>
            </a:r>
            <a:endParaRPr lang="it-IT" dirty="0">
              <a:highlight>
                <a:srgbClr val="FFFF00"/>
              </a:highlight>
            </a:endParaRPr>
          </a:p>
          <a:p>
            <a:endParaRPr lang="it-IT" dirty="0"/>
          </a:p>
        </p:txBody>
      </p:sp>
      <p:pic>
        <p:nvPicPr>
          <p:cNvPr id="3" name="Immagine 2" descr="Immagine che contiene persona, vestiti, cappotto, gentiluomo&#10;&#10;Descrizione generata automaticamente">
            <a:extLst>
              <a:ext uri="{FF2B5EF4-FFF2-40B4-BE49-F238E27FC236}">
                <a16:creationId xmlns:a16="http://schemas.microsoft.com/office/drawing/2014/main" id="{4537DA12-9B1D-FC7A-23E5-F2F081A46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818" y="958317"/>
            <a:ext cx="5893728" cy="376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89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7" y="849746"/>
            <a:ext cx="541749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Nel </a:t>
            </a:r>
            <a:r>
              <a:rPr lang="it-IT" b="1" dirty="0"/>
              <a:t>1919</a:t>
            </a:r>
            <a:r>
              <a:rPr lang="it-IT" dirty="0"/>
              <a:t> le </a:t>
            </a:r>
            <a:r>
              <a:rPr lang="it-IT" b="1" dirty="0"/>
              <a:t>potenze vincitrici </a:t>
            </a:r>
            <a:r>
              <a:rPr lang="it-IT" dirty="0"/>
              <a:t>(Gran Bretagna, Francia, Italia e Stati Uniti) si riunirono a </a:t>
            </a:r>
            <a:r>
              <a:rPr lang="it-IT" b="1" dirty="0"/>
              <a:t>Versailles</a:t>
            </a:r>
            <a:r>
              <a:rPr lang="it-IT" dirty="0"/>
              <a:t> per stabilire le </a:t>
            </a:r>
            <a:r>
              <a:rPr lang="it-IT" b="1" dirty="0"/>
              <a:t>condizioni della pace</a:t>
            </a:r>
            <a:r>
              <a:rPr lang="it-IT" dirty="0"/>
              <a:t>, escludendo Austria e Germania dalle trattative. </a:t>
            </a:r>
          </a:p>
          <a:p>
            <a:r>
              <a:rPr lang="it-IT" dirty="0"/>
              <a:t>La </a:t>
            </a:r>
            <a:r>
              <a:rPr lang="it-IT" b="1" dirty="0"/>
              <a:t>Germania</a:t>
            </a:r>
            <a:r>
              <a:rPr lang="it-IT" dirty="0"/>
              <a:t> subì condizioni durissime: perdita di colonie, cessione di Alsazia e Lorena, smilitarizzazione della frontiera con la Francia, riduzione dell’esercito, cessione di territori per la creazione di due nuovi stati, Polonia e Cecoslovacchia. </a:t>
            </a:r>
          </a:p>
          <a:p>
            <a:r>
              <a:rPr lang="it-IT" dirty="0"/>
              <a:t>L’</a:t>
            </a:r>
            <a:r>
              <a:rPr lang="it-IT" b="1" dirty="0"/>
              <a:t>Impero austro-ungarico </a:t>
            </a:r>
            <a:r>
              <a:rPr lang="it-IT" dirty="0"/>
              <a:t>si disgregò con la nascita di nuovi stati: l’Austria, la Cecoslovacchia, l’Ungheria e il Regno di Jugoslavia. </a:t>
            </a:r>
            <a:r>
              <a:rPr lang="it-IT" dirty="0">
                <a:effectLst/>
              </a:rPr>
              <a:t>Il Trentino, l’Alto Adige, il Friuli e l’Istria furono ceduti all’Italia.</a:t>
            </a:r>
            <a:endParaRPr lang="it-IT" dirty="0"/>
          </a:p>
          <a:p>
            <a:r>
              <a:rPr lang="it-IT" dirty="0"/>
              <a:t>L’</a:t>
            </a:r>
            <a:r>
              <a:rPr lang="it-IT" b="1" dirty="0"/>
              <a:t>Impero ottomano </a:t>
            </a:r>
            <a:r>
              <a:rPr lang="it-IT" dirty="0"/>
              <a:t>perse i territori balcanici e mediorientali, riducendosi alla Turchia attuale. </a:t>
            </a:r>
          </a:p>
          <a:p>
            <a:r>
              <a:rPr lang="it-IT" dirty="0"/>
              <a:t>Nacquero nuovi Stati tra i quali Finlandia, Estonia, Lettonia e Lituania. </a:t>
            </a:r>
          </a:p>
        </p:txBody>
      </p:sp>
      <p:pic>
        <p:nvPicPr>
          <p:cNvPr id="3" name="Immagine 2" descr="Immagine che contiene pubblico, interno, sala, grande&#10;&#10;Descrizione generata automaticamente">
            <a:extLst>
              <a:ext uri="{FF2B5EF4-FFF2-40B4-BE49-F238E27FC236}">
                <a16:creationId xmlns:a16="http://schemas.microsoft.com/office/drawing/2014/main" id="{27A5874C-2F35-97F0-90CB-9F92B3071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477" y="934947"/>
            <a:ext cx="4854112" cy="462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89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mappa, atlante&#10;&#10;Descrizione generata automaticamente">
            <a:extLst>
              <a:ext uri="{FF2B5EF4-FFF2-40B4-BE49-F238E27FC236}">
                <a16:creationId xmlns:a16="http://schemas.microsoft.com/office/drawing/2014/main" id="{CD4E2AE5-8E6D-CC19-50C8-062EA15D6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751" y="534256"/>
            <a:ext cx="7772400" cy="559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16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6" y="849746"/>
            <a:ext cx="46982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effectLst/>
              </a:rPr>
              <a:t>La </a:t>
            </a:r>
            <a:r>
              <a:rPr lang="it-IT" b="1" dirty="0">
                <a:effectLst/>
              </a:rPr>
              <a:t>guerra</a:t>
            </a:r>
            <a:r>
              <a:rPr lang="it-IT" dirty="0">
                <a:effectLst/>
              </a:rPr>
              <a:t> che scosse il mondo fra il 1914 e il 1918 fu la </a:t>
            </a:r>
            <a:r>
              <a:rPr lang="it-IT" b="1" dirty="0">
                <a:effectLst/>
              </a:rPr>
              <a:t>più sanguinosa </a:t>
            </a:r>
            <a:r>
              <a:rPr lang="it-IT" dirty="0">
                <a:effectLst/>
              </a:rPr>
              <a:t>e la </a:t>
            </a:r>
            <a:r>
              <a:rPr lang="it-IT" b="1" dirty="0">
                <a:effectLst/>
              </a:rPr>
              <a:t>più costosa </a:t>
            </a:r>
            <a:r>
              <a:rPr lang="it-IT" dirty="0">
                <a:effectLst/>
              </a:rPr>
              <a:t>che la storia avesse mai visto. </a:t>
            </a:r>
          </a:p>
          <a:p>
            <a:r>
              <a:rPr lang="it-IT" dirty="0"/>
              <a:t>Tutti gli Stati europei ne uscirono indeboliti sia per le alte spese sostenute sia per l’elevato numero di morti.</a:t>
            </a:r>
          </a:p>
          <a:p>
            <a:r>
              <a:rPr lang="it-IT" dirty="0">
                <a:effectLst/>
              </a:rPr>
              <a:t>Durante questi anni, </a:t>
            </a:r>
            <a:r>
              <a:rPr lang="it-IT" b="1" dirty="0">
                <a:effectLst/>
              </a:rPr>
              <a:t>tra il 1915 e il 1918</a:t>
            </a:r>
            <a:r>
              <a:rPr lang="it-IT" dirty="0">
                <a:effectLst/>
              </a:rPr>
              <a:t>, si consumò anche il </a:t>
            </a:r>
            <a:r>
              <a:rPr lang="it-IT" b="1" dirty="0">
                <a:effectLst/>
              </a:rPr>
              <a:t>dramma del popolo armeno</a:t>
            </a:r>
            <a:r>
              <a:rPr lang="it-IT" dirty="0">
                <a:effectLst/>
              </a:rPr>
              <a:t>, una popolazione che faceva parte dell’Impero ottomano, che subì una premeditata e violentissima opera di </a:t>
            </a:r>
            <a:r>
              <a:rPr lang="it-IT" b="1" dirty="0">
                <a:effectLst/>
              </a:rPr>
              <a:t>sterminio</a:t>
            </a:r>
            <a:r>
              <a:rPr lang="it-IT" dirty="0">
                <a:effectLst/>
              </a:rPr>
              <a:t>.</a:t>
            </a:r>
            <a:r>
              <a:rPr lang="it-IT" dirty="0"/>
              <a:t> </a:t>
            </a:r>
          </a:p>
        </p:txBody>
      </p:sp>
      <p:pic>
        <p:nvPicPr>
          <p:cNvPr id="3" name="Immagine 2" descr="Immagine che contiene aria aperta, bianco e nero, arredo, albero&#10;&#10;Descrizione generata automaticamente">
            <a:extLst>
              <a:ext uri="{FF2B5EF4-FFF2-40B4-BE49-F238E27FC236}">
                <a16:creationId xmlns:a16="http://schemas.microsoft.com/office/drawing/2014/main" id="{0C6B8B76-2D03-7EBA-AD0A-099462928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085" y="924675"/>
            <a:ext cx="5965473" cy="382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34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6" y="849746"/>
            <a:ext cx="57873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932B83"/>
                </a:solidFill>
              </a:rPr>
              <a:t>Lezione 1 – Prima della guerra</a:t>
            </a:r>
          </a:p>
          <a:p>
            <a:endParaRPr lang="it-IT" dirty="0"/>
          </a:p>
          <a:p>
            <a:r>
              <a:rPr lang="it-IT" dirty="0">
                <a:effectLst/>
              </a:rPr>
              <a:t>Il periodo che precede lo scoppio della Prima guerra mondiale, definito </a:t>
            </a:r>
            <a:r>
              <a:rPr lang="it-IT" b="1" i="1" dirty="0">
                <a:effectLst/>
              </a:rPr>
              <a:t>Belle Époque</a:t>
            </a:r>
            <a:r>
              <a:rPr lang="it-IT" dirty="0">
                <a:effectLst/>
              </a:rPr>
              <a:t>, è caratterizzato dal </a:t>
            </a:r>
            <a:r>
              <a:rPr lang="it-IT" b="1" dirty="0">
                <a:effectLst/>
              </a:rPr>
              <a:t>progresso economico</a:t>
            </a:r>
            <a:r>
              <a:rPr lang="it-IT" dirty="0">
                <a:effectLst/>
              </a:rPr>
              <a:t>, che ha migliorato le condizioni di vita delle persone. </a:t>
            </a:r>
          </a:p>
          <a:p>
            <a:r>
              <a:rPr lang="it-IT" dirty="0">
                <a:effectLst/>
              </a:rPr>
              <a:t>L’Europa sta vivendo un lungo periodo di </a:t>
            </a:r>
            <a:r>
              <a:rPr lang="it-IT" b="1" dirty="0">
                <a:effectLst/>
              </a:rPr>
              <a:t>pace</a:t>
            </a:r>
            <a:r>
              <a:rPr lang="it-IT" dirty="0">
                <a:effectLst/>
              </a:rPr>
              <a:t>, anche se denso di tensioni fra gli Stati, alimentate da un crescente nazionalismo. </a:t>
            </a:r>
          </a:p>
          <a:p>
            <a:r>
              <a:rPr lang="it-IT" dirty="0"/>
              <a:t>Le innovazioni nei </a:t>
            </a:r>
            <a:r>
              <a:rPr lang="it-IT" b="1" dirty="0"/>
              <a:t>trasporti</a:t>
            </a:r>
            <a:r>
              <a:rPr lang="it-IT" dirty="0"/>
              <a:t> incrementano la </a:t>
            </a:r>
            <a:r>
              <a:rPr lang="it-IT" b="1" dirty="0"/>
              <a:t>competizione economica </a:t>
            </a:r>
            <a:r>
              <a:rPr lang="it-IT" dirty="0"/>
              <a:t>tra i Paesi, inclusi Stati Uniti e Giappone. </a:t>
            </a:r>
            <a:endParaRPr lang="it-IT" dirty="0">
              <a:highlight>
                <a:srgbClr val="FFFF00"/>
              </a:highlight>
            </a:endParaRPr>
          </a:p>
        </p:txBody>
      </p:sp>
      <p:pic>
        <p:nvPicPr>
          <p:cNvPr id="3" name="Immagine 2" descr="Immagine che contiene fiore, vestiti, testo, dipinto&#10;&#10;Descrizione generata automaticamente">
            <a:extLst>
              <a:ext uri="{FF2B5EF4-FFF2-40B4-BE49-F238E27FC236}">
                <a16:creationId xmlns:a16="http://schemas.microsoft.com/office/drawing/2014/main" id="{5F010A3E-3971-8CCA-6254-0E925347E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733" y="1419904"/>
            <a:ext cx="3515116" cy="478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92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59311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Le tensioni principali derivarono dalla potenza della </a:t>
            </a:r>
            <a:r>
              <a:rPr lang="it-IT" b="1" dirty="0"/>
              <a:t>Germania</a:t>
            </a:r>
            <a:r>
              <a:rPr lang="it-IT" dirty="0"/>
              <a:t> e dalla situazione nei </a:t>
            </a:r>
            <a:r>
              <a:rPr lang="it-IT" b="1" dirty="0"/>
              <a:t>Balcani</a:t>
            </a:r>
            <a:r>
              <a:rPr lang="it-IT" dirty="0"/>
              <a:t>.</a:t>
            </a:r>
          </a:p>
          <a:p>
            <a:r>
              <a:rPr lang="it-IT" dirty="0"/>
              <a:t>In Europa si formarono due blocchi contrapposti di alleanze: la </a:t>
            </a:r>
            <a:r>
              <a:rPr lang="it-IT" b="1" dirty="0"/>
              <a:t>Triplice Intesa</a:t>
            </a:r>
            <a:r>
              <a:rPr lang="it-IT" dirty="0"/>
              <a:t> (</a:t>
            </a:r>
            <a:r>
              <a:rPr lang="it-IT" b="1" dirty="0"/>
              <a:t>Francia</a:t>
            </a:r>
            <a:r>
              <a:rPr lang="it-IT" dirty="0"/>
              <a:t>, </a:t>
            </a:r>
            <a:r>
              <a:rPr lang="it-IT" b="1" dirty="0"/>
              <a:t>Russia</a:t>
            </a:r>
            <a:r>
              <a:rPr lang="it-IT" dirty="0"/>
              <a:t>, </a:t>
            </a:r>
            <a:r>
              <a:rPr lang="it-IT" b="1" dirty="0"/>
              <a:t>Gran</a:t>
            </a:r>
            <a:r>
              <a:rPr lang="it-IT" dirty="0"/>
              <a:t> </a:t>
            </a:r>
            <a:r>
              <a:rPr lang="it-IT" b="1" dirty="0"/>
              <a:t>Bretagna</a:t>
            </a:r>
            <a:r>
              <a:rPr lang="it-IT" dirty="0"/>
              <a:t>) e la </a:t>
            </a:r>
            <a:r>
              <a:rPr lang="it-IT" b="1" dirty="0"/>
              <a:t>Triplice Alleanza </a:t>
            </a:r>
            <a:r>
              <a:rPr lang="it-IT" dirty="0"/>
              <a:t>(</a:t>
            </a:r>
            <a:r>
              <a:rPr lang="it-IT" b="1" dirty="0"/>
              <a:t>Germania</a:t>
            </a:r>
            <a:r>
              <a:rPr lang="it-IT" dirty="0"/>
              <a:t>, </a:t>
            </a:r>
            <a:r>
              <a:rPr lang="it-IT" b="1" dirty="0"/>
              <a:t>Impero austro-ungarico</a:t>
            </a:r>
            <a:r>
              <a:rPr lang="it-IT" dirty="0"/>
              <a:t>, </a:t>
            </a:r>
            <a:r>
              <a:rPr lang="it-IT" b="1" dirty="0"/>
              <a:t>Italia</a:t>
            </a:r>
            <a:r>
              <a:rPr lang="it-IT" dirty="0"/>
              <a:t>). </a:t>
            </a:r>
          </a:p>
          <a:p>
            <a:r>
              <a:rPr lang="it-IT" dirty="0"/>
              <a:t>Per garantire al proprio Paese una maggiore sicurezza, aumentò la </a:t>
            </a:r>
            <a:r>
              <a:rPr lang="it-IT" b="1" dirty="0"/>
              <a:t>corsa agli armamenti</a:t>
            </a:r>
            <a:r>
              <a:rPr lang="it-IT" dirty="0"/>
              <a:t>: la </a:t>
            </a:r>
            <a:r>
              <a:rPr lang="it-IT" b="1" dirty="0"/>
              <a:t>Germania</a:t>
            </a:r>
            <a:r>
              <a:rPr lang="it-IT" dirty="0"/>
              <a:t> rafforzò la </a:t>
            </a:r>
            <a:r>
              <a:rPr lang="it-IT" b="1" dirty="0"/>
              <a:t>flotta militare</a:t>
            </a:r>
            <a:r>
              <a:rPr lang="it-IT" dirty="0"/>
              <a:t>, provocando preoccupazioni alla Gran Bretagna, che temeva per la sua sicurezza e per gli equilibri internazionali.</a:t>
            </a:r>
          </a:p>
        </p:txBody>
      </p:sp>
      <p:pic>
        <p:nvPicPr>
          <p:cNvPr id="3" name="Immagine 2" descr="Immagine che contiene vestiti, persona, terreno, uomo&#10;&#10;Descrizione generata automaticamente">
            <a:extLst>
              <a:ext uri="{FF2B5EF4-FFF2-40B4-BE49-F238E27FC236}">
                <a16:creationId xmlns:a16="http://schemas.microsoft.com/office/drawing/2014/main" id="{4745CE71-4E9A-3FE9-19E0-BCBA6FDE2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882" y="844764"/>
            <a:ext cx="3568700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36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6" y="849746"/>
            <a:ext cx="542776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932B83"/>
                </a:solidFill>
              </a:rPr>
              <a:t>Lezione 2 – Scoppia la Prima guerra mondiale</a:t>
            </a:r>
          </a:p>
          <a:p>
            <a:endParaRPr lang="it-IT" dirty="0"/>
          </a:p>
          <a:p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L’incidente che scatenò la </a:t>
            </a:r>
            <a:r>
              <a:rPr lang="it-IT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Grande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guerra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it-IT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Prima guerra mondiale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avvenne a </a:t>
            </a:r>
            <a:r>
              <a:rPr lang="it-IT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Sarajevo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il </a:t>
            </a:r>
            <a:r>
              <a:rPr lang="it-IT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28 giugno 1914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con l’assassinio di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Francesco Ferdinando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erede al trono</a:t>
            </a:r>
          </a:p>
          <a:p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dell’Impero austro-ungarico,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per mano di un gruppo di indipendentisti bosniaci. </a:t>
            </a:r>
          </a:p>
          <a:p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L’Impero austro-ungarico dichiarò </a:t>
            </a:r>
            <a:r>
              <a:rPr lang="it-IT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guerra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alla </a:t>
            </a:r>
            <a:r>
              <a:rPr lang="it-IT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Serbia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ritenuta responsabile dell’attentato, nonostante avesse accettato le richieste dell’ultimatum austriaco.</a:t>
            </a: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Subito scattò il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sistema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delle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varie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alleanze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che diede inizio alla Prima guerra Mondiale.</a:t>
            </a:r>
            <a:endParaRPr lang="it-IT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 descr="Immagine che contiene aria aperta, bianco e nero&#10;&#10;Descrizione generata automaticamente">
            <a:extLst>
              <a:ext uri="{FF2B5EF4-FFF2-40B4-BE49-F238E27FC236}">
                <a16:creationId xmlns:a16="http://schemas.microsoft.com/office/drawing/2014/main" id="{9CC8106A-1D58-7E55-F013-D5EE3EAAA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286" y="1523229"/>
            <a:ext cx="5288192" cy="342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708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578736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Secondo i piani tedeschi doveva essere una </a:t>
            </a:r>
            <a:r>
              <a:rPr lang="it-IT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guerra lampo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destinata a concludersi in poche settimane,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la realtà fu ben diversa. </a:t>
            </a:r>
          </a:p>
          <a:p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Divenne presto chiaro che una </a:t>
            </a:r>
            <a:r>
              <a:rPr lang="it-IT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guerra di movimento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fatta di avanzate e scontri in campo aperto, poteva portare solamente al massacro e così si iniziarono a scavare centinaia di chilometri di </a:t>
            </a:r>
            <a:r>
              <a:rPr lang="it-IT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trincee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nelle quali le truppe erano protette dalle artiglierie nemiche. </a:t>
            </a: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ominciò in questo modo una </a:t>
            </a:r>
            <a:r>
              <a:rPr lang="it-IT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guerra di posizione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in cui gli eserciti si combatterono senza però guadagnare terreno.</a:t>
            </a:r>
          </a:p>
          <a:p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Alla fine del 1914 entrarono in guerra il </a:t>
            </a:r>
            <a:r>
              <a:rPr lang="it-IT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Giappone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il </a:t>
            </a:r>
            <a:r>
              <a:rPr lang="it-IT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Portogallo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 la </a:t>
            </a:r>
            <a:r>
              <a:rPr lang="it-IT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Romania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fianco dell’Intesa, mentre l’</a:t>
            </a:r>
            <a:r>
              <a:rPr lang="it-IT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Impero ottomano 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 schierò dalla parte degli Imperi centrali.</a:t>
            </a:r>
          </a:p>
        </p:txBody>
      </p:sp>
      <p:pic>
        <p:nvPicPr>
          <p:cNvPr id="3" name="Immagine 2" descr="Immagine che contiene aria aperta, cielo, vestiti, uomo&#10;&#10;Descrizione generata automaticamente">
            <a:extLst>
              <a:ext uri="{FF2B5EF4-FFF2-40B4-BE49-F238E27FC236}">
                <a16:creationId xmlns:a16="http://schemas.microsoft.com/office/drawing/2014/main" id="{A9FB0C55-7A71-F1AB-2ABD-F59568C8A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820" y="984107"/>
            <a:ext cx="4968982" cy="304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74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6" y="849746"/>
            <a:ext cx="5427764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7030A0"/>
                </a:solidFill>
              </a:rPr>
              <a:t>Lezione 3 – L’entrata in guerra dell’Italia</a:t>
            </a:r>
          </a:p>
          <a:p>
            <a:endParaRPr lang="it-IT" dirty="0"/>
          </a:p>
          <a:p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Nonostante facesse parte della Triplice Alleanza, l’</a:t>
            </a:r>
            <a:r>
              <a:rPr lang="it-IT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Italia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rimase </a:t>
            </a:r>
            <a:r>
              <a:rPr lang="it-IT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neutrale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Nel Paese si formarono così due blocchi contrapposti: i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it-IT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eutralisti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(socialisti, cattolici, liberali) e gli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it-IT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nterventisti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(nazionalisti, il movimento irredentista, il re Vittorio Emanuele III e il capo del Governo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alandra).</a:t>
            </a: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Dopo una diffusa opera di propaganda da parte degli interventisti, l’Italia firmò il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Patto di Londra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ed entrò in guerra a fianco delle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potenze dell’Intesa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caso di vittoria avrebbe ottenuto il </a:t>
            </a:r>
            <a:r>
              <a:rPr lang="it-IT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Trentino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il </a:t>
            </a:r>
            <a:r>
              <a:rPr lang="it-IT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Sud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Tirolo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Trieste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Istria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it-IT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Dalmazia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(esclusa la città di Fiume) e alcune terre in </a:t>
            </a:r>
            <a:r>
              <a:rPr lang="it-IT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Turchia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it-IT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Africa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3" name="Immagine 2" descr="Immagine che contiene vestiti, Viso umano, persona, gruppo&#10;&#10;Descrizione generata automaticamente">
            <a:extLst>
              <a:ext uri="{FF2B5EF4-FFF2-40B4-BE49-F238E27FC236}">
                <a16:creationId xmlns:a16="http://schemas.microsoft.com/office/drawing/2014/main" id="{D5B539C4-E826-F102-4DB1-F1FC7791E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206" y="1448656"/>
            <a:ext cx="3968481" cy="463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43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6" y="849746"/>
            <a:ext cx="54174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it-IT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esercito italiano 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aveva compiuto grandi sforzi per prepararsi alla guerra, ma era ancora </a:t>
            </a:r>
            <a:r>
              <a:rPr lang="it-IT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sprovvisto di armi, munizioni, veicoli e divise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L’addestramento dei soldati era fatto 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usando dei </a:t>
            </a:r>
            <a:r>
              <a:rPr lang="it-IT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bastoni di legno al posto dei fucili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>
                <a:effectLst/>
              </a:rPr>
              <a:t>gli ufficiali furono costretti ad </a:t>
            </a:r>
            <a:r>
              <a:rPr lang="it-IT" b="1" dirty="0">
                <a:effectLst/>
              </a:rPr>
              <a:t>acquistare da soli le proprie armi</a:t>
            </a:r>
            <a:r>
              <a:rPr lang="it-IT" dirty="0">
                <a:effectLst/>
              </a:rPr>
              <a:t>.</a:t>
            </a:r>
            <a:endParaRPr lang="it-IT" dirty="0">
              <a:effectLst/>
              <a:cs typeface="Calibri" panose="020F0502020204030204" pitchFamily="34" charset="0"/>
            </a:endParaRPr>
          </a:p>
          <a:p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Mezzi e vetture erano quasi inesistenti, così come l’abbigliamento: invece di indossare l’elmetto, i soldati italiani avevano in dotazione il chepì, un cappello di panno.</a:t>
            </a:r>
            <a:endParaRPr lang="it-IT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 descr="Immagine che contiene aria aperta, bicicletta, acqua, persone&#10;&#10;Descrizione generata automaticamente">
            <a:extLst>
              <a:ext uri="{FF2B5EF4-FFF2-40B4-BE49-F238E27FC236}">
                <a16:creationId xmlns:a16="http://schemas.microsoft.com/office/drawing/2014/main" id="{72CC81D1-A579-EEDF-F7F9-85F52468A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505" y="893852"/>
            <a:ext cx="5011697" cy="415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314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6" y="849746"/>
            <a:ext cx="5427764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7030A0"/>
                </a:solidFill>
              </a:rPr>
              <a:t>Lezione 4 – 1915-1916: la guerra di posizione</a:t>
            </a:r>
          </a:p>
          <a:p>
            <a:endParaRPr lang="it-IT" dirty="0"/>
          </a:p>
          <a:p>
            <a:r>
              <a:rPr lang="it-IT" dirty="0"/>
              <a:t>La guerra si combatté su tre fronti: il </a:t>
            </a:r>
            <a:r>
              <a:rPr lang="it-IT" b="1" dirty="0"/>
              <a:t>fronte occidentale </a:t>
            </a:r>
            <a:r>
              <a:rPr lang="it-IT" dirty="0"/>
              <a:t>(tra Francia e Germania), il </a:t>
            </a:r>
            <a:r>
              <a:rPr lang="it-IT" b="1" dirty="0"/>
              <a:t>fronte orientale </a:t>
            </a:r>
            <a:r>
              <a:rPr lang="it-IT" dirty="0"/>
              <a:t>(tra Germania e Russia) e il </a:t>
            </a:r>
            <a:r>
              <a:rPr lang="it-IT" b="1" dirty="0"/>
              <a:t>fronte italiano </a:t>
            </a:r>
            <a:r>
              <a:rPr lang="it-IT" dirty="0"/>
              <a:t>(sulle Alpi fra Italia e Austria).</a:t>
            </a:r>
          </a:p>
          <a:p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Ci furono numerosi morti, causati dall’impiego di nuove armi come le </a:t>
            </a:r>
            <a:r>
              <a:rPr lang="it-IT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mitragliatrici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l’utilizzo dei </a:t>
            </a:r>
            <a:r>
              <a:rPr lang="it-IT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carri armati 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 del </a:t>
            </a:r>
            <a:r>
              <a:rPr lang="it-IT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gas asfissiante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it-IT" dirty="0">
                <a:effectLst/>
              </a:rPr>
              <a:t>La Prima guerra mondiale si combatté anche in </a:t>
            </a:r>
            <a:r>
              <a:rPr lang="it-IT" b="1" dirty="0">
                <a:effectLst/>
              </a:rPr>
              <a:t>mare</a:t>
            </a:r>
            <a:r>
              <a:rPr lang="it-IT" dirty="0">
                <a:effectLst/>
              </a:rPr>
              <a:t>, tra la flotta britannica e quella tedesca. I tedeschi impiegarono il </a:t>
            </a:r>
            <a:r>
              <a:rPr lang="it-IT" b="1" dirty="0">
                <a:effectLst/>
              </a:rPr>
              <a:t>sommergibile</a:t>
            </a:r>
            <a:r>
              <a:rPr lang="it-IT" dirty="0">
                <a:effectLst/>
              </a:rPr>
              <a:t> che poteva attaccare senza essere avvistato. A farne le spese furono anche le </a:t>
            </a:r>
            <a:r>
              <a:rPr lang="it-IT" b="1" dirty="0">
                <a:effectLst/>
              </a:rPr>
              <a:t>navi mercantili </a:t>
            </a:r>
            <a:r>
              <a:rPr lang="it-IT" dirty="0">
                <a:effectLst/>
              </a:rPr>
              <a:t>che i tedeschi attaccavano per bloccare i rifornimenti a Francia e Gran Bretagna.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 descr="Immagine che contiene aria aperta, natante, trasporto, cielo&#10;&#10;Descrizione generata automaticamente">
            <a:extLst>
              <a:ext uri="{FF2B5EF4-FFF2-40B4-BE49-F238E27FC236}">
                <a16:creationId xmlns:a16="http://schemas.microsoft.com/office/drawing/2014/main" id="{659F1F36-41AD-EE17-FCBF-73A89EF09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978" y="1566456"/>
            <a:ext cx="5359257" cy="389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356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505789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effectLst/>
              </a:rPr>
              <a:t>A tutti i Paesi partecipanti alla </a:t>
            </a:r>
            <a:r>
              <a:rPr lang="it-IT" dirty="0"/>
              <a:t>g</a:t>
            </a:r>
            <a:r>
              <a:rPr lang="it-IT" dirty="0">
                <a:effectLst/>
              </a:rPr>
              <a:t>uerra, venne imposta la </a:t>
            </a:r>
            <a:r>
              <a:rPr lang="it-IT" b="1" dirty="0">
                <a:effectLst/>
              </a:rPr>
              <a:t>coscrizione obbligatoria</a:t>
            </a:r>
            <a:r>
              <a:rPr lang="it-IT" dirty="0">
                <a:effectLst/>
              </a:rPr>
              <a:t>, che costringeva tutti gli uomini in grado di maneggiare le armi a unirsi all’esercito. </a:t>
            </a:r>
          </a:p>
          <a:p>
            <a:r>
              <a:rPr lang="it-IT" dirty="0">
                <a:effectLst/>
              </a:rPr>
              <a:t>Nelle fabbriche la forza lavoro maschile venne quindi sostituita da quella femminile. </a:t>
            </a:r>
            <a:r>
              <a:rPr lang="it-IT" dirty="0"/>
              <a:t>Le </a:t>
            </a:r>
            <a:r>
              <a:rPr lang="it-IT" b="1" dirty="0"/>
              <a:t>donne</a:t>
            </a:r>
            <a:r>
              <a:rPr lang="it-IT" dirty="0"/>
              <a:t>, inoltre, </a:t>
            </a:r>
            <a:r>
              <a:rPr lang="it-IT" dirty="0">
                <a:effectLst/>
              </a:rPr>
              <a:t>furono arruolate nell’</a:t>
            </a:r>
            <a:r>
              <a:rPr lang="it-IT" b="1" dirty="0">
                <a:effectLst/>
              </a:rPr>
              <a:t>esercito</a:t>
            </a:r>
            <a:r>
              <a:rPr lang="it-IT" dirty="0">
                <a:effectLst/>
              </a:rPr>
              <a:t>, con compiti di </a:t>
            </a:r>
            <a:r>
              <a:rPr lang="it-IT" b="1" dirty="0">
                <a:effectLst/>
              </a:rPr>
              <a:t>amministrazione</a:t>
            </a:r>
            <a:r>
              <a:rPr lang="it-IT" dirty="0">
                <a:effectLst/>
              </a:rPr>
              <a:t> e </a:t>
            </a:r>
            <a:r>
              <a:rPr lang="it-IT" b="1" dirty="0">
                <a:effectLst/>
              </a:rPr>
              <a:t>cura dei feriti</a:t>
            </a:r>
            <a:r>
              <a:rPr lang="it-IT" dirty="0">
                <a:effectLst/>
              </a:rPr>
              <a:t>.</a:t>
            </a:r>
          </a:p>
          <a:p>
            <a:r>
              <a:rPr lang="it-IT" dirty="0">
                <a:effectLst/>
              </a:rPr>
              <a:t>Il prolungarsi del conflitto e l’alto numero di morti suscitarono molte </a:t>
            </a:r>
            <a:r>
              <a:rPr lang="it-IT" b="1" dirty="0">
                <a:effectLst/>
              </a:rPr>
              <a:t>proteste popolari</a:t>
            </a:r>
            <a:r>
              <a:rPr lang="it-IT" dirty="0">
                <a:effectLst/>
              </a:rPr>
              <a:t>. Cominciò allora da parte dei Governi un’opera di </a:t>
            </a:r>
            <a:r>
              <a:rPr lang="it-IT" b="1" dirty="0">
                <a:effectLst/>
              </a:rPr>
              <a:t>propaganda</a:t>
            </a:r>
            <a:r>
              <a:rPr lang="it-IT" dirty="0">
                <a:effectLst/>
              </a:rPr>
              <a:t> per rafforzare l’adesione patriottica alla guerra.</a:t>
            </a:r>
            <a:endParaRPr lang="it-IT" dirty="0">
              <a:highlight>
                <a:srgbClr val="FFFF00"/>
              </a:highlight>
              <a:cs typeface="Calibri" panose="020F0502020204030204" pitchFamily="34" charset="0"/>
            </a:endParaRPr>
          </a:p>
          <a:p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partire dal </a:t>
            </a:r>
            <a:r>
              <a:rPr lang="it-IT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1916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anche al </a:t>
            </a:r>
            <a:r>
              <a:rPr lang="it-IT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fronte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 soldati iniziarono a opporsi alla guerra: le </a:t>
            </a:r>
            <a:r>
              <a:rPr lang="it-IT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ribellioni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 le </a:t>
            </a:r>
            <a:r>
              <a:rPr lang="it-IT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diserzioni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divennero sempre più numerose ma vennero duramente represse.</a:t>
            </a:r>
            <a:endParaRPr lang="it-IT" dirty="0">
              <a:effectLst/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pic>
        <p:nvPicPr>
          <p:cNvPr id="3" name="Immagine 2" descr="Immagine che contiene testo, libro, persona, poster&#10;&#10;Descrizione generata automaticamente">
            <a:extLst>
              <a:ext uri="{FF2B5EF4-FFF2-40B4-BE49-F238E27FC236}">
                <a16:creationId xmlns:a16="http://schemas.microsoft.com/office/drawing/2014/main" id="{B09ACAE3-1F7E-663E-CEE5-62F988855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886" y="934948"/>
            <a:ext cx="5692186" cy="425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526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1403</Words>
  <Application>Microsoft Macintosh PowerPoint</Application>
  <PresentationFormat>Widescreen</PresentationFormat>
  <Paragraphs>64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Stefano Querio</dc:creator>
  <cp:lastModifiedBy>Martina Beccherle</cp:lastModifiedBy>
  <cp:revision>18</cp:revision>
  <dcterms:created xsi:type="dcterms:W3CDTF">2023-02-20T08:25:46Z</dcterms:created>
  <dcterms:modified xsi:type="dcterms:W3CDTF">2024-09-20T14:11:44Z</dcterms:modified>
</cp:coreProperties>
</file>