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5" r:id="rId5"/>
    <p:sldId id="260" r:id="rId6"/>
    <p:sldId id="266" r:id="rId7"/>
    <p:sldId id="26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B83"/>
    <a:srgbClr val="938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BF50DE-11AD-4A21-8730-62D1D8838962}" v="1" dt="2024-07-18T12:28:41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90155EFE-0C92-4E31-ADA9-102CF88B3CB0}"/>
    <pc:docChg chg="undo redo custSel addSld delSld modSld">
      <pc:chgData name="Stefano Querio" userId="b6156760-fcc4-4227-907a-4864250c618d" providerId="ADAL" clId="{90155EFE-0C92-4E31-ADA9-102CF88B3CB0}" dt="2024-03-07T11:34:35.497" v="7388" actId="13926"/>
      <pc:docMkLst>
        <pc:docMk/>
      </pc:docMkLst>
      <pc:sldChg chg="modSp mod">
        <pc:chgData name="Stefano Querio" userId="b6156760-fcc4-4227-907a-4864250c618d" providerId="ADAL" clId="{90155EFE-0C92-4E31-ADA9-102CF88B3CB0}" dt="2024-03-07T08:45:16.066" v="166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90155EFE-0C92-4E31-ADA9-102CF88B3CB0}" dt="2024-03-07T08:45:16.066" v="166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11:33:46.257" v="7306" actId="13926"/>
        <pc:sldMkLst>
          <pc:docMk/>
          <pc:sldMk cId="4100356323" sldId="263"/>
        </pc:sldMkLst>
        <pc:spChg chg="mod">
          <ac:chgData name="Stefano Querio" userId="b6156760-fcc4-4227-907a-4864250c618d" providerId="ADAL" clId="{90155EFE-0C92-4E31-ADA9-102CF88B3CB0}" dt="2024-03-07T11:33:46.257" v="7306" actId="13926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11:31:44.470" v="7265" actId="113"/>
        <pc:sldMkLst>
          <pc:docMk/>
          <pc:sldMk cId="2380365726" sldId="264"/>
        </pc:sldMkLst>
        <pc:spChg chg="mod">
          <ac:chgData name="Stefano Querio" userId="b6156760-fcc4-4227-907a-4864250c618d" providerId="ADAL" clId="{90155EFE-0C92-4E31-ADA9-102CF88B3CB0}" dt="2024-03-07T11:31:44.470" v="7265" actId="113"/>
          <ac:spMkLst>
            <pc:docMk/>
            <pc:sldMk cId="2380365726" sldId="264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08:27:35.770" v="15" actId="20577"/>
        <pc:sldMkLst>
          <pc:docMk/>
          <pc:sldMk cId="2263895390" sldId="265"/>
        </pc:sldMkLst>
        <pc:spChg chg="mod">
          <ac:chgData name="Stefano Querio" userId="b6156760-fcc4-4227-907a-4864250c618d" providerId="ADAL" clId="{90155EFE-0C92-4E31-ADA9-102CF88B3CB0}" dt="2024-03-07T08:27:35.770" v="15" actId="20577"/>
          <ac:spMkLst>
            <pc:docMk/>
            <pc:sldMk cId="2263895390" sldId="265"/>
            <ac:spMk id="4" creationId="{84E192A6-8A72-4432-4572-55FD223A7BAE}"/>
          </ac:spMkLst>
        </pc:spChg>
      </pc:sldChg>
      <pc:sldChg chg="delSp modSp del mod">
        <pc:chgData name="Stefano Querio" userId="b6156760-fcc4-4227-907a-4864250c618d" providerId="ADAL" clId="{90155EFE-0C92-4E31-ADA9-102CF88B3CB0}" dt="2024-03-07T08:45:22.957" v="167" actId="2696"/>
        <pc:sldMkLst>
          <pc:docMk/>
          <pc:sldMk cId="4230486" sldId="267"/>
        </pc:sldMkLst>
        <pc:spChg chg="del mod">
          <ac:chgData name="Stefano Querio" userId="b6156760-fcc4-4227-907a-4864250c618d" providerId="ADAL" clId="{90155EFE-0C92-4E31-ADA9-102CF88B3CB0}" dt="2024-03-07T08:44:36.332" v="157"/>
          <ac:spMkLst>
            <pc:docMk/>
            <pc:sldMk cId="4230486" sldId="26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08:46:21.937" v="217" actId="13926"/>
        <pc:sldMkLst>
          <pc:docMk/>
          <pc:sldMk cId="3520362393" sldId="268"/>
        </pc:sldMkLst>
        <pc:spChg chg="mod">
          <ac:chgData name="Stefano Querio" userId="b6156760-fcc4-4227-907a-4864250c618d" providerId="ADAL" clId="{90155EFE-0C92-4E31-ADA9-102CF88B3CB0}" dt="2024-03-07T08:46:21.937" v="217" actId="13926"/>
          <ac:spMkLst>
            <pc:docMk/>
            <pc:sldMk cId="3520362393" sldId="268"/>
            <ac:spMk id="4" creationId="{84E192A6-8A72-4432-4572-55FD223A7BAE}"/>
          </ac:spMkLst>
        </pc:spChg>
      </pc:sldChg>
      <pc:sldChg chg="addSp modSp mod">
        <pc:chgData name="Stefano Querio" userId="b6156760-fcc4-4227-907a-4864250c618d" providerId="ADAL" clId="{90155EFE-0C92-4E31-ADA9-102CF88B3CB0}" dt="2024-03-07T11:34:11.350" v="7347" actId="13926"/>
        <pc:sldMkLst>
          <pc:docMk/>
          <pc:sldMk cId="3227352651" sldId="269"/>
        </pc:sldMkLst>
        <pc:spChg chg="add mod">
          <ac:chgData name="Stefano Querio" userId="b6156760-fcc4-4227-907a-4864250c618d" providerId="ADAL" clId="{90155EFE-0C92-4E31-ADA9-102CF88B3CB0}" dt="2024-03-07T11:27:08.230" v="7225" actId="571"/>
          <ac:spMkLst>
            <pc:docMk/>
            <pc:sldMk cId="3227352651" sldId="269"/>
            <ac:spMk id="2" creationId="{D301642E-ABF8-FA33-1C77-56D19033BB91}"/>
          </ac:spMkLst>
        </pc:spChg>
        <pc:spChg chg="mod">
          <ac:chgData name="Stefano Querio" userId="b6156760-fcc4-4227-907a-4864250c618d" providerId="ADAL" clId="{90155EFE-0C92-4E31-ADA9-102CF88B3CB0}" dt="2024-03-07T11:34:11.350" v="7347" actId="13926"/>
          <ac:spMkLst>
            <pc:docMk/>
            <pc:sldMk cId="3227352651" sldId="269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34:35.497" v="7388" actId="13926"/>
        <pc:sldMkLst>
          <pc:docMk/>
          <pc:sldMk cId="861361392" sldId="270"/>
        </pc:sldMkLst>
        <pc:spChg chg="mod">
          <ac:chgData name="Stefano Querio" userId="b6156760-fcc4-4227-907a-4864250c618d" providerId="ADAL" clId="{90155EFE-0C92-4E31-ADA9-102CF88B3CB0}" dt="2024-03-07T11:34:35.497" v="7388" actId="13926"/>
          <ac:spMkLst>
            <pc:docMk/>
            <pc:sldMk cId="861361392" sldId="270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29:42.146" v="7231" actId="114"/>
        <pc:sldMkLst>
          <pc:docMk/>
          <pc:sldMk cId="3437135007" sldId="271"/>
        </pc:sldMkLst>
        <pc:spChg chg="mod">
          <ac:chgData name="Stefano Querio" userId="b6156760-fcc4-4227-907a-4864250c618d" providerId="ADAL" clId="{90155EFE-0C92-4E31-ADA9-102CF88B3CB0}" dt="2024-03-07T11:29:42.146" v="7231" actId="114"/>
          <ac:spMkLst>
            <pc:docMk/>
            <pc:sldMk cId="3437135007" sldId="271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30:17.244" v="7232" actId="113"/>
        <pc:sldMkLst>
          <pc:docMk/>
          <pc:sldMk cId="1312498729" sldId="272"/>
        </pc:sldMkLst>
        <pc:spChg chg="mod">
          <ac:chgData name="Stefano Querio" userId="b6156760-fcc4-4227-907a-4864250c618d" providerId="ADAL" clId="{90155EFE-0C92-4E31-ADA9-102CF88B3CB0}" dt="2024-03-07T11:30:17.244" v="7232" actId="113"/>
          <ac:spMkLst>
            <pc:docMk/>
            <pc:sldMk cId="1312498729" sldId="272"/>
            <ac:spMk id="4" creationId="{84E192A6-8A72-4432-4572-55FD223A7BAE}"/>
          </ac:spMkLst>
        </pc:spChg>
      </pc:sldChg>
    </pc:docChg>
  </pc:docChgLst>
  <pc:docChgLst>
    <pc:chgData name="Stefano Querio" userId="b6156760-fcc4-4227-907a-4864250c618d" providerId="ADAL" clId="{10286A00-D399-48E4-B0E2-F6EC5C8D3248}"/>
    <pc:docChg chg="custSel delSld modSld">
      <pc:chgData name="Stefano Querio" userId="b6156760-fcc4-4227-907a-4864250c618d" providerId="ADAL" clId="{10286A00-D399-48E4-B0E2-F6EC5C8D3248}" dt="2023-02-20T09:17:30.124" v="262" actId="2696"/>
      <pc:docMkLst>
        <pc:docMk/>
      </pc:docMkLst>
      <pc:sldChg chg="modSp mod">
        <pc:chgData name="Stefano Querio" userId="b6156760-fcc4-4227-907a-4864250c618d" providerId="ADAL" clId="{10286A00-D399-48E4-B0E2-F6EC5C8D3248}" dt="2023-02-20T09:16:12.742" v="70" actId="20577"/>
        <pc:sldMkLst>
          <pc:docMk/>
          <pc:sldMk cId="731486914" sldId="257"/>
        </pc:sldMkLst>
        <pc:spChg chg="mod">
          <ac:chgData name="Stefano Querio" userId="b6156760-fcc4-4227-907a-4864250c618d" providerId="ADAL" clId="{10286A00-D399-48E4-B0E2-F6EC5C8D3248}" dt="2023-02-20T09:16:12.742" v="70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26.653" v="105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10286A00-D399-48E4-B0E2-F6EC5C8D3248}" dt="2023-02-20T09:16:26.653" v="105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34.870" v="131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10286A00-D399-48E4-B0E2-F6EC5C8D3248}" dt="2023-02-20T09:16:34.870" v="131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49.166" v="167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10286A00-D399-48E4-B0E2-F6EC5C8D3248}" dt="2023-02-20T09:16:49.166" v="167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59.500" v="198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10286A00-D399-48E4-B0E2-F6EC5C8D3248}" dt="2023-02-20T09:16:59.500" v="198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7:11.450" v="240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10286A00-D399-48E4-B0E2-F6EC5C8D3248}" dt="2023-02-20T09:17:11.450" v="240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7:21.161" v="261" actId="20577"/>
        <pc:sldMkLst>
          <pc:docMk/>
          <pc:sldMk cId="2380365726" sldId="264"/>
        </pc:sldMkLst>
        <pc:spChg chg="mod">
          <ac:chgData name="Stefano Querio" userId="b6156760-fcc4-4227-907a-4864250c618d" providerId="ADAL" clId="{10286A00-D399-48E4-B0E2-F6EC5C8D3248}" dt="2023-02-20T09:17:21.161" v="261" actId="20577"/>
          <ac:spMkLst>
            <pc:docMk/>
            <pc:sldMk cId="2380365726" sldId="264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10286A00-D399-48E4-B0E2-F6EC5C8D3248}" dt="2023-02-20T09:17:30.124" v="262" actId="2696"/>
        <pc:sldMkLst>
          <pc:docMk/>
          <pc:sldMk cId="2457509027" sldId="265"/>
        </pc:sldMkLst>
      </pc:sldChg>
      <pc:sldChg chg="del">
        <pc:chgData name="Stefano Querio" userId="b6156760-fcc4-4227-907a-4864250c618d" providerId="ADAL" clId="{10286A00-D399-48E4-B0E2-F6EC5C8D3248}" dt="2023-02-20T09:17:30.124" v="262" actId="2696"/>
        <pc:sldMkLst>
          <pc:docMk/>
          <pc:sldMk cId="1963955331" sldId="266"/>
        </pc:sldMkLst>
      </pc:sldChg>
    </pc:docChg>
  </pc:docChgLst>
  <pc:docChgLst>
    <pc:chgData name="Elisa Favro" userId="8cb3ccf0-b992-4298-a911-387fdbec305a" providerId="ADAL" clId="{E3BF50DE-11AD-4A21-8730-62D1D8838962}"/>
    <pc:docChg chg="undo custSel delSld modSld">
      <pc:chgData name="Elisa Favro" userId="8cb3ccf0-b992-4298-a911-387fdbec305a" providerId="ADAL" clId="{E3BF50DE-11AD-4A21-8730-62D1D8838962}" dt="2024-07-24T14:18:03.713" v="1127" actId="20577"/>
      <pc:docMkLst>
        <pc:docMk/>
      </pc:docMkLst>
      <pc:sldChg chg="modSp mod">
        <pc:chgData name="Elisa Favro" userId="8cb3ccf0-b992-4298-a911-387fdbec305a" providerId="ADAL" clId="{E3BF50DE-11AD-4A21-8730-62D1D8838962}" dt="2024-07-18T12:30:09.233" v="86" actId="20577"/>
        <pc:sldMkLst>
          <pc:docMk/>
          <pc:sldMk cId="731486914" sldId="257"/>
        </pc:sldMkLst>
        <pc:spChg chg="mod">
          <ac:chgData name="Elisa Favro" userId="8cb3ccf0-b992-4298-a911-387fdbec305a" providerId="ADAL" clId="{E3BF50DE-11AD-4A21-8730-62D1D8838962}" dt="2024-07-18T12:28:48.647" v="25" actId="20577"/>
          <ac:spMkLst>
            <pc:docMk/>
            <pc:sldMk cId="731486914" sldId="257"/>
            <ac:spMk id="2" creationId="{29563352-A3AE-7331-A5C9-80E422B989E3}"/>
          </ac:spMkLst>
        </pc:spChg>
        <pc:spChg chg="mod">
          <ac:chgData name="Elisa Favro" userId="8cb3ccf0-b992-4298-a911-387fdbec305a" providerId="ADAL" clId="{E3BF50DE-11AD-4A21-8730-62D1D8838962}" dt="2024-07-18T12:27:15.713" v="1" actId="20577"/>
          <ac:spMkLst>
            <pc:docMk/>
            <pc:sldMk cId="731486914" sldId="257"/>
            <ac:spMk id="5" creationId="{2DA4367A-1169-7DAA-5F2D-469E2715D181}"/>
          </ac:spMkLst>
        </pc:spChg>
        <pc:spChg chg="mod">
          <ac:chgData name="Elisa Favro" userId="8cb3ccf0-b992-4298-a911-387fdbec305a" providerId="ADAL" clId="{E3BF50DE-11AD-4A21-8730-62D1D8838962}" dt="2024-07-18T12:29:51.826" v="70" actId="20577"/>
          <ac:spMkLst>
            <pc:docMk/>
            <pc:sldMk cId="731486914" sldId="257"/>
            <ac:spMk id="12" creationId="{04377B3E-7E34-96F5-BED3-7A0FD3F95084}"/>
          </ac:spMkLst>
        </pc:spChg>
        <pc:spChg chg="mod">
          <ac:chgData name="Elisa Favro" userId="8cb3ccf0-b992-4298-a911-387fdbec305a" providerId="ADAL" clId="{E3BF50DE-11AD-4A21-8730-62D1D8838962}" dt="2024-07-18T12:29:48.687" v="69" actId="20577"/>
          <ac:spMkLst>
            <pc:docMk/>
            <pc:sldMk cId="731486914" sldId="257"/>
            <ac:spMk id="13" creationId="{D0D2AE6A-E174-7F08-749F-819492618F50}"/>
          </ac:spMkLst>
        </pc:spChg>
        <pc:spChg chg="mod">
          <ac:chgData name="Elisa Favro" userId="8cb3ccf0-b992-4298-a911-387fdbec305a" providerId="ADAL" clId="{E3BF50DE-11AD-4A21-8730-62D1D8838962}" dt="2024-07-18T12:30:09.233" v="86" actId="20577"/>
          <ac:spMkLst>
            <pc:docMk/>
            <pc:sldMk cId="731486914" sldId="257"/>
            <ac:spMk id="14" creationId="{2DC7D003-5C25-346A-B8DE-0B7D342BEB7B}"/>
          </ac:spMkLst>
        </pc:spChg>
      </pc:sldChg>
      <pc:sldChg chg="delSp modSp mod">
        <pc:chgData name="Elisa Favro" userId="8cb3ccf0-b992-4298-a911-387fdbec305a" providerId="ADAL" clId="{E3BF50DE-11AD-4A21-8730-62D1D8838962}" dt="2024-07-22T12:05:22.757" v="153" actId="13926"/>
        <pc:sldMkLst>
          <pc:docMk/>
          <pc:sldMk cId="3629992306" sldId="258"/>
        </pc:sldMkLst>
        <pc:spChg chg="mod">
          <ac:chgData name="Elisa Favro" userId="8cb3ccf0-b992-4298-a911-387fdbec305a" providerId="ADAL" clId="{E3BF50DE-11AD-4A21-8730-62D1D8838962}" dt="2024-07-22T12:05:22.757" v="153" actId="13926"/>
          <ac:spMkLst>
            <pc:docMk/>
            <pc:sldMk cId="3629992306" sldId="258"/>
            <ac:spMk id="4" creationId="{84E192A6-8A72-4432-4572-55FD223A7BAE}"/>
          </ac:spMkLst>
        </pc:spChg>
        <pc:picChg chg="del">
          <ac:chgData name="Elisa Favro" userId="8cb3ccf0-b992-4298-a911-387fdbec305a" providerId="ADAL" clId="{E3BF50DE-11AD-4A21-8730-62D1D8838962}" dt="2024-07-22T07:26:52.666" v="104" actId="478"/>
          <ac:picMkLst>
            <pc:docMk/>
            <pc:sldMk cId="3629992306" sldId="258"/>
            <ac:picMk id="6" creationId="{E3529A3D-E2A0-7CC9-D318-4F7E2EE62E99}"/>
          </ac:picMkLst>
        </pc:picChg>
      </pc:sldChg>
      <pc:sldChg chg="delSp modSp mod">
        <pc:chgData name="Elisa Favro" userId="8cb3ccf0-b992-4298-a911-387fdbec305a" providerId="ADAL" clId="{E3BF50DE-11AD-4A21-8730-62D1D8838962}" dt="2024-07-22T12:28:30.733" v="270" actId="113"/>
        <pc:sldMkLst>
          <pc:docMk/>
          <pc:sldMk cId="1072536779" sldId="259"/>
        </pc:sldMkLst>
        <pc:spChg chg="mod">
          <ac:chgData name="Elisa Favro" userId="8cb3ccf0-b992-4298-a911-387fdbec305a" providerId="ADAL" clId="{E3BF50DE-11AD-4A21-8730-62D1D8838962}" dt="2024-07-22T12:28:30.733" v="270" actId="113"/>
          <ac:spMkLst>
            <pc:docMk/>
            <pc:sldMk cId="1072536779" sldId="259"/>
            <ac:spMk id="4" creationId="{84E192A6-8A72-4432-4572-55FD223A7BAE}"/>
          </ac:spMkLst>
        </pc:spChg>
        <pc:picChg chg="del">
          <ac:chgData name="Elisa Favro" userId="8cb3ccf0-b992-4298-a911-387fdbec305a" providerId="ADAL" clId="{E3BF50DE-11AD-4A21-8730-62D1D8838962}" dt="2024-07-22T12:06:55.857" v="190" actId="478"/>
          <ac:picMkLst>
            <pc:docMk/>
            <pc:sldMk cId="1072536779" sldId="259"/>
            <ac:picMk id="6" creationId="{FA8AE766-E08D-3A5C-4E4C-BC68D772CE31}"/>
          </ac:picMkLst>
        </pc:picChg>
      </pc:sldChg>
      <pc:sldChg chg="delSp modSp mod">
        <pc:chgData name="Elisa Favro" userId="8cb3ccf0-b992-4298-a911-387fdbec305a" providerId="ADAL" clId="{E3BF50DE-11AD-4A21-8730-62D1D8838962}" dt="2024-07-24T10:17:08.252" v="763" actId="20577"/>
        <pc:sldMkLst>
          <pc:docMk/>
          <pc:sldMk cId="1801708037" sldId="260"/>
        </pc:sldMkLst>
        <pc:spChg chg="mod">
          <ac:chgData name="Elisa Favro" userId="8cb3ccf0-b992-4298-a911-387fdbec305a" providerId="ADAL" clId="{E3BF50DE-11AD-4A21-8730-62D1D8838962}" dt="2024-07-24T10:17:08.252" v="763" actId="20577"/>
          <ac:spMkLst>
            <pc:docMk/>
            <pc:sldMk cId="1801708037" sldId="260"/>
            <ac:spMk id="4" creationId="{84E192A6-8A72-4432-4572-55FD223A7BAE}"/>
          </ac:spMkLst>
        </pc:spChg>
        <pc:picChg chg="del">
          <ac:chgData name="Elisa Favro" userId="8cb3ccf0-b992-4298-a911-387fdbec305a" providerId="ADAL" clId="{E3BF50DE-11AD-4A21-8730-62D1D8838962}" dt="2024-07-24T09:05:33.137" v="470" actId="478"/>
          <ac:picMkLst>
            <pc:docMk/>
            <pc:sldMk cId="1801708037" sldId="260"/>
            <ac:picMk id="6" creationId="{7A8B5541-EC20-E7B7-5332-03C10317A203}"/>
          </ac:picMkLst>
        </pc:picChg>
      </pc:sldChg>
      <pc:sldChg chg="delSp modSp mod">
        <pc:chgData name="Elisa Favro" userId="8cb3ccf0-b992-4298-a911-387fdbec305a" providerId="ADAL" clId="{E3BF50DE-11AD-4A21-8730-62D1D8838962}" dt="2024-07-24T14:18:03.713" v="1127" actId="20577"/>
        <pc:sldMkLst>
          <pc:docMk/>
          <pc:sldMk cId="3236943315" sldId="261"/>
        </pc:sldMkLst>
        <pc:spChg chg="mod">
          <ac:chgData name="Elisa Favro" userId="8cb3ccf0-b992-4298-a911-387fdbec305a" providerId="ADAL" clId="{E3BF50DE-11AD-4A21-8730-62D1D8838962}" dt="2024-07-24T14:18:03.713" v="1127" actId="20577"/>
          <ac:spMkLst>
            <pc:docMk/>
            <pc:sldMk cId="3236943315" sldId="261"/>
            <ac:spMk id="4" creationId="{84E192A6-8A72-4432-4572-55FD223A7BAE}"/>
          </ac:spMkLst>
        </pc:spChg>
        <pc:picChg chg="del">
          <ac:chgData name="Elisa Favro" userId="8cb3ccf0-b992-4298-a911-387fdbec305a" providerId="ADAL" clId="{E3BF50DE-11AD-4A21-8730-62D1D8838962}" dt="2024-07-24T12:02:47.710" v="924" actId="478"/>
          <ac:picMkLst>
            <pc:docMk/>
            <pc:sldMk cId="3236943315" sldId="261"/>
            <ac:picMk id="3" creationId="{1D628938-B419-3AC6-2C69-5DAD5D9417D0}"/>
          </ac:picMkLst>
        </pc:picChg>
      </pc:sldChg>
      <pc:sldChg chg="del">
        <pc:chgData name="Elisa Favro" userId="8cb3ccf0-b992-4298-a911-387fdbec305a" providerId="ADAL" clId="{E3BF50DE-11AD-4A21-8730-62D1D8838962}" dt="2024-07-24T14:12:58.003" v="977" actId="2696"/>
        <pc:sldMkLst>
          <pc:docMk/>
          <pc:sldMk cId="4100356323" sldId="263"/>
        </pc:sldMkLst>
      </pc:sldChg>
      <pc:sldChg chg="del">
        <pc:chgData name="Elisa Favro" userId="8cb3ccf0-b992-4298-a911-387fdbec305a" providerId="ADAL" clId="{E3BF50DE-11AD-4A21-8730-62D1D8838962}" dt="2024-07-24T14:12:58.003" v="977" actId="2696"/>
        <pc:sldMkLst>
          <pc:docMk/>
          <pc:sldMk cId="2380365726" sldId="264"/>
        </pc:sldMkLst>
      </pc:sldChg>
      <pc:sldChg chg="delSp modSp mod">
        <pc:chgData name="Elisa Favro" userId="8cb3ccf0-b992-4298-a911-387fdbec305a" providerId="ADAL" clId="{E3BF50DE-11AD-4A21-8730-62D1D8838962}" dt="2024-07-24T09:05:03.541" v="445" actId="20577"/>
        <pc:sldMkLst>
          <pc:docMk/>
          <pc:sldMk cId="2263895390" sldId="265"/>
        </pc:sldMkLst>
        <pc:spChg chg="mod">
          <ac:chgData name="Elisa Favro" userId="8cb3ccf0-b992-4298-a911-387fdbec305a" providerId="ADAL" clId="{E3BF50DE-11AD-4A21-8730-62D1D8838962}" dt="2024-07-24T09:05:03.541" v="445" actId="20577"/>
          <ac:spMkLst>
            <pc:docMk/>
            <pc:sldMk cId="2263895390" sldId="265"/>
            <ac:spMk id="4" creationId="{84E192A6-8A72-4432-4572-55FD223A7BAE}"/>
          </ac:spMkLst>
        </pc:spChg>
        <pc:picChg chg="del">
          <ac:chgData name="Elisa Favro" userId="8cb3ccf0-b992-4298-a911-387fdbec305a" providerId="ADAL" clId="{E3BF50DE-11AD-4A21-8730-62D1D8838962}" dt="2024-07-24T08:47:47.806" v="271" actId="478"/>
          <ac:picMkLst>
            <pc:docMk/>
            <pc:sldMk cId="2263895390" sldId="265"/>
            <ac:picMk id="6" creationId="{3E6FA99D-8384-D651-0177-C5B9BB0452B1}"/>
          </ac:picMkLst>
        </pc:picChg>
      </pc:sldChg>
      <pc:sldChg chg="delSp modSp mod">
        <pc:chgData name="Elisa Favro" userId="8cb3ccf0-b992-4298-a911-387fdbec305a" providerId="ADAL" clId="{E3BF50DE-11AD-4A21-8730-62D1D8838962}" dt="2024-07-24T12:02:00.642" v="887" actId="113"/>
        <pc:sldMkLst>
          <pc:docMk/>
          <pc:sldMk cId="3264774053" sldId="266"/>
        </pc:sldMkLst>
        <pc:spChg chg="mod">
          <ac:chgData name="Elisa Favro" userId="8cb3ccf0-b992-4298-a911-387fdbec305a" providerId="ADAL" clId="{E3BF50DE-11AD-4A21-8730-62D1D8838962}" dt="2024-07-24T12:02:00.642" v="887" actId="113"/>
          <ac:spMkLst>
            <pc:docMk/>
            <pc:sldMk cId="3264774053" sldId="266"/>
            <ac:spMk id="4" creationId="{84E192A6-8A72-4432-4572-55FD223A7BAE}"/>
          </ac:spMkLst>
        </pc:spChg>
        <pc:picChg chg="del">
          <ac:chgData name="Elisa Favro" userId="8cb3ccf0-b992-4298-a911-387fdbec305a" providerId="ADAL" clId="{E3BF50DE-11AD-4A21-8730-62D1D8838962}" dt="2024-07-24T10:18:21.140" v="764" actId="478"/>
          <ac:picMkLst>
            <pc:docMk/>
            <pc:sldMk cId="3264774053" sldId="266"/>
            <ac:picMk id="6" creationId="{8453F7A8-CB45-7A01-85B6-F60711847495}"/>
          </ac:picMkLst>
        </pc:picChg>
      </pc:sldChg>
      <pc:sldChg chg="del">
        <pc:chgData name="Elisa Favro" userId="8cb3ccf0-b992-4298-a911-387fdbec305a" providerId="ADAL" clId="{E3BF50DE-11AD-4A21-8730-62D1D8838962}" dt="2024-07-24T14:12:58.003" v="977" actId="2696"/>
        <pc:sldMkLst>
          <pc:docMk/>
          <pc:sldMk cId="3520362393" sldId="268"/>
        </pc:sldMkLst>
      </pc:sldChg>
      <pc:sldChg chg="del">
        <pc:chgData name="Elisa Favro" userId="8cb3ccf0-b992-4298-a911-387fdbec305a" providerId="ADAL" clId="{E3BF50DE-11AD-4A21-8730-62D1D8838962}" dt="2024-07-24T14:12:58.003" v="977" actId="2696"/>
        <pc:sldMkLst>
          <pc:docMk/>
          <pc:sldMk cId="3227352651" sldId="269"/>
        </pc:sldMkLst>
      </pc:sldChg>
      <pc:sldChg chg="del">
        <pc:chgData name="Elisa Favro" userId="8cb3ccf0-b992-4298-a911-387fdbec305a" providerId="ADAL" clId="{E3BF50DE-11AD-4A21-8730-62D1D8838962}" dt="2024-07-24T14:12:58.003" v="977" actId="2696"/>
        <pc:sldMkLst>
          <pc:docMk/>
          <pc:sldMk cId="861361392" sldId="270"/>
        </pc:sldMkLst>
      </pc:sldChg>
      <pc:sldChg chg="del">
        <pc:chgData name="Elisa Favro" userId="8cb3ccf0-b992-4298-a911-387fdbec305a" providerId="ADAL" clId="{E3BF50DE-11AD-4A21-8730-62D1D8838962}" dt="2024-07-24T14:12:58.003" v="977" actId="2696"/>
        <pc:sldMkLst>
          <pc:docMk/>
          <pc:sldMk cId="3437135007" sldId="271"/>
        </pc:sldMkLst>
      </pc:sldChg>
      <pc:sldChg chg="del">
        <pc:chgData name="Elisa Favro" userId="8cb3ccf0-b992-4298-a911-387fdbec305a" providerId="ADAL" clId="{E3BF50DE-11AD-4A21-8730-62D1D8838962}" dt="2024-07-24T14:12:58.003" v="977" actId="2696"/>
        <pc:sldMkLst>
          <pc:docMk/>
          <pc:sldMk cId="1312498729" sldId="272"/>
        </pc:sldMkLst>
      </pc:sldChg>
      <pc:sldChg chg="del">
        <pc:chgData name="Elisa Favro" userId="8cb3ccf0-b992-4298-a911-387fdbec305a" providerId="ADAL" clId="{E3BF50DE-11AD-4A21-8730-62D1D8838962}" dt="2024-07-24T14:12:58.003" v="977" actId="2696"/>
        <pc:sldMkLst>
          <pc:docMk/>
          <pc:sldMk cId="2514314385" sldId="273"/>
        </pc:sldMkLst>
      </pc:sldChg>
    </pc:docChg>
  </pc:docChgLst>
  <pc:docChgLst>
    <pc:chgData name="Stefano Querio" userId="b6156760-fcc4-4227-907a-4864250c618d" providerId="ADAL" clId="{760CA9EC-7541-44DF-A519-AB0F7D422CF2}"/>
    <pc:docChg chg="undo redo custSel addSld modSld">
      <pc:chgData name="Stefano Querio" userId="b6156760-fcc4-4227-907a-4864250c618d" providerId="ADAL" clId="{760CA9EC-7541-44DF-A519-AB0F7D422CF2}" dt="2023-10-01T17:26:07.416" v="8882" actId="20577"/>
      <pc:docMkLst>
        <pc:docMk/>
      </pc:docMkLst>
      <pc:sldChg chg="modSp mod">
        <pc:chgData name="Stefano Querio" userId="b6156760-fcc4-4227-907a-4864250c618d" providerId="ADAL" clId="{760CA9EC-7541-44DF-A519-AB0F7D422CF2}" dt="2023-10-01T07:43:45.987" v="92" actId="113"/>
        <pc:sldMkLst>
          <pc:docMk/>
          <pc:sldMk cId="3629992306" sldId="258"/>
        </pc:sldMkLst>
        <pc:spChg chg="mod">
          <ac:chgData name="Stefano Querio" userId="b6156760-fcc4-4227-907a-4864250c618d" providerId="ADAL" clId="{760CA9EC-7541-44DF-A519-AB0F7D422CF2}" dt="2023-10-01T07:43:45.987" v="92" actId="113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08:00:31.554" v="694" actId="13926"/>
        <pc:sldMkLst>
          <pc:docMk/>
          <pc:sldMk cId="1072536779" sldId="259"/>
        </pc:sldMkLst>
        <pc:spChg chg="mod">
          <ac:chgData name="Stefano Querio" userId="b6156760-fcc4-4227-907a-4864250c618d" providerId="ADAL" clId="{760CA9EC-7541-44DF-A519-AB0F7D422CF2}" dt="2023-10-01T08:00:31.554" v="694" actId="13926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09:26:16.090" v="2515" actId="13926"/>
        <pc:sldMkLst>
          <pc:docMk/>
          <pc:sldMk cId="1801708037" sldId="260"/>
        </pc:sldMkLst>
        <pc:spChg chg="mod">
          <ac:chgData name="Stefano Querio" userId="b6156760-fcc4-4227-907a-4864250c618d" providerId="ADAL" clId="{760CA9EC-7541-44DF-A519-AB0F7D422CF2}" dt="2023-10-01T09:26:16.090" v="2515" actId="13926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16:12:16.044" v="5295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760CA9EC-7541-44DF-A519-AB0F7D422CF2}" dt="2023-10-01T16:12:16.044" v="5295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17:24:11.892" v="8686"/>
        <pc:sldMkLst>
          <pc:docMk/>
          <pc:sldMk cId="4100356323" sldId="263"/>
        </pc:sldMkLst>
        <pc:spChg chg="mod">
          <ac:chgData name="Stefano Querio" userId="b6156760-fcc4-4227-907a-4864250c618d" providerId="ADAL" clId="{760CA9EC-7541-44DF-A519-AB0F7D422CF2}" dt="2023-10-01T17:24:11.892" v="8686"/>
          <ac:spMkLst>
            <pc:docMk/>
            <pc:sldMk cId="4100356323" sldId="263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07:58:44.202" v="544" actId="13926"/>
        <pc:sldMkLst>
          <pc:docMk/>
          <pc:sldMk cId="2263895390" sldId="265"/>
        </pc:sldMkLst>
        <pc:spChg chg="mod">
          <ac:chgData name="Stefano Querio" userId="b6156760-fcc4-4227-907a-4864250c618d" providerId="ADAL" clId="{760CA9EC-7541-44DF-A519-AB0F7D422CF2}" dt="2023-10-01T07:58:44.202" v="544" actId="13926"/>
          <ac:spMkLst>
            <pc:docMk/>
            <pc:sldMk cId="2263895390" sldId="265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5:39:14.020" v="4200" actId="113"/>
        <pc:sldMkLst>
          <pc:docMk/>
          <pc:sldMk cId="3264774053" sldId="266"/>
        </pc:sldMkLst>
        <pc:spChg chg="mod">
          <ac:chgData name="Stefano Querio" userId="b6156760-fcc4-4227-907a-4864250c618d" providerId="ADAL" clId="{760CA9EC-7541-44DF-A519-AB0F7D422CF2}" dt="2023-10-01T15:39:14.020" v="4200" actId="113"/>
          <ac:spMkLst>
            <pc:docMk/>
            <pc:sldMk cId="3264774053" sldId="266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6:32:25.977" v="7025" actId="20577"/>
        <pc:sldMkLst>
          <pc:docMk/>
          <pc:sldMk cId="4230486" sldId="267"/>
        </pc:sldMkLst>
        <pc:spChg chg="mod">
          <ac:chgData name="Stefano Querio" userId="b6156760-fcc4-4227-907a-4864250c618d" providerId="ADAL" clId="{760CA9EC-7541-44DF-A519-AB0F7D422CF2}" dt="2023-10-01T16:32:25.977" v="7025" actId="20577"/>
          <ac:spMkLst>
            <pc:docMk/>
            <pc:sldMk cId="4230486" sldId="267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6:32:21.050" v="7024" actId="20577"/>
        <pc:sldMkLst>
          <pc:docMk/>
          <pc:sldMk cId="3520362393" sldId="268"/>
        </pc:sldMkLst>
        <pc:spChg chg="mod">
          <ac:chgData name="Stefano Querio" userId="b6156760-fcc4-4227-907a-4864250c618d" providerId="ADAL" clId="{760CA9EC-7541-44DF-A519-AB0F7D422CF2}" dt="2023-10-01T16:32:21.050" v="7024" actId="20577"/>
          <ac:spMkLst>
            <pc:docMk/>
            <pc:sldMk cId="3520362393" sldId="268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7:26:07.416" v="8882" actId="20577"/>
        <pc:sldMkLst>
          <pc:docMk/>
          <pc:sldMk cId="3227352651" sldId="269"/>
        </pc:sldMkLst>
        <pc:spChg chg="mod">
          <ac:chgData name="Stefano Querio" userId="b6156760-fcc4-4227-907a-4864250c618d" providerId="ADAL" clId="{760CA9EC-7541-44DF-A519-AB0F7D422CF2}" dt="2023-10-01T17:26:07.416" v="8882" actId="20577"/>
          <ac:spMkLst>
            <pc:docMk/>
            <pc:sldMk cId="3227352651" sldId="269"/>
            <ac:spMk id="4" creationId="{84E192A6-8A72-4432-4572-55FD223A7BAE}"/>
          </ac:spMkLst>
        </pc:spChg>
      </pc:sldChg>
    </pc:docChg>
  </pc:docChgLst>
  <pc:docChgLst>
    <pc:chgData name="Stefano Querio" userId="b6156760-fcc4-4227-907a-4864250c618d" providerId="ADAL" clId="{27C8B87F-9F23-4623-AC5A-2FC942A7EEE0}"/>
    <pc:docChg chg="undo custSel addSld delSld modSld">
      <pc:chgData name="Stefano Querio" userId="b6156760-fcc4-4227-907a-4864250c618d" providerId="ADAL" clId="{27C8B87F-9F23-4623-AC5A-2FC942A7EEE0}" dt="2024-04-12T07:56:38.701" v="513" actId="20577"/>
      <pc:docMkLst>
        <pc:docMk/>
      </pc:docMkLst>
      <pc:sldChg chg="modSp mod">
        <pc:chgData name="Stefano Querio" userId="b6156760-fcc4-4227-907a-4864250c618d" providerId="ADAL" clId="{27C8B87F-9F23-4623-AC5A-2FC942A7EEE0}" dt="2024-04-12T07:52:31.812" v="469" actId="20577"/>
        <pc:sldMkLst>
          <pc:docMk/>
          <pc:sldMk cId="731486914" sldId="257"/>
        </pc:sldMkLst>
        <pc:spChg chg="mod">
          <ac:chgData name="Stefano Querio" userId="b6156760-fcc4-4227-907a-4864250c618d" providerId="ADAL" clId="{27C8B87F-9F23-4623-AC5A-2FC942A7EEE0}" dt="2024-04-12T07:52:31.812" v="469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1:08.716" v="380" actId="6549"/>
        <pc:sldMkLst>
          <pc:docMk/>
          <pc:sldMk cId="3629992306" sldId="258"/>
        </pc:sldMkLst>
        <pc:spChg chg="mod">
          <ac:chgData name="Stefano Querio" userId="b6156760-fcc4-4227-907a-4864250c618d" providerId="ADAL" clId="{27C8B87F-9F23-4623-AC5A-2FC942A7EEE0}" dt="2024-04-11T12:51:08.716" v="380" actId="6549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0:31.731" v="354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27C8B87F-9F23-4623-AC5A-2FC942A7EEE0}" dt="2024-04-11T12:50:31.731" v="354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1:45.845" v="416" actId="6549"/>
        <pc:sldMkLst>
          <pc:docMk/>
          <pc:sldMk cId="1801708037" sldId="260"/>
        </pc:sldMkLst>
        <pc:spChg chg="mod">
          <ac:chgData name="Stefano Querio" userId="b6156760-fcc4-4227-907a-4864250c618d" providerId="ADAL" clId="{27C8B87F-9F23-4623-AC5A-2FC942A7EEE0}" dt="2024-04-11T12:51:45.845" v="416" actId="6549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2T07:56:15.644" v="488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27C8B87F-9F23-4623-AC5A-2FC942A7EEE0}" dt="2024-04-12T07:56:15.644" v="488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3:53.328" v="183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27C8B87F-9F23-4623-AC5A-2FC942A7EEE0}" dt="2024-04-11T12:43:53.328" v="183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6:12.361" v="302" actId="13926"/>
        <pc:sldMkLst>
          <pc:docMk/>
          <pc:sldMk cId="2380365726" sldId="264"/>
        </pc:sldMkLst>
        <pc:spChg chg="mod">
          <ac:chgData name="Stefano Querio" userId="b6156760-fcc4-4227-907a-4864250c618d" providerId="ADAL" clId="{27C8B87F-9F23-4623-AC5A-2FC942A7EEE0}" dt="2024-04-11T12:46:12.361" v="302" actId="13926"/>
          <ac:spMkLst>
            <pc:docMk/>
            <pc:sldMk cId="2380365726" sldId="264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8:04.500" v="307" actId="20577"/>
        <pc:sldMkLst>
          <pc:docMk/>
          <pc:sldMk cId="2263895390" sldId="265"/>
        </pc:sldMkLst>
        <pc:spChg chg="mod">
          <ac:chgData name="Stefano Querio" userId="b6156760-fcc4-4227-907a-4864250c618d" providerId="ADAL" clId="{27C8B87F-9F23-4623-AC5A-2FC942A7EEE0}" dt="2024-04-11T12:48:04.500" v="307" actId="20577"/>
          <ac:spMkLst>
            <pc:docMk/>
            <pc:sldMk cId="2263895390" sldId="265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2:36.849" v="446" actId="20577"/>
        <pc:sldMkLst>
          <pc:docMk/>
          <pc:sldMk cId="3264774053" sldId="266"/>
        </pc:sldMkLst>
        <pc:spChg chg="mod">
          <ac:chgData name="Stefano Querio" userId="b6156760-fcc4-4227-907a-4864250c618d" providerId="ADAL" clId="{27C8B87F-9F23-4623-AC5A-2FC942A7EEE0}" dt="2024-04-11T12:52:36.849" v="446" actId="20577"/>
          <ac:spMkLst>
            <pc:docMk/>
            <pc:sldMk cId="3264774053" sldId="266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1:44.382" v="167" actId="20577"/>
        <pc:sldMkLst>
          <pc:docMk/>
          <pc:sldMk cId="3520362393" sldId="268"/>
        </pc:sldMkLst>
        <pc:spChg chg="mod">
          <ac:chgData name="Stefano Querio" userId="b6156760-fcc4-4227-907a-4864250c618d" providerId="ADAL" clId="{27C8B87F-9F23-4623-AC5A-2FC942A7EEE0}" dt="2024-04-11T12:41:44.382" v="167" actId="20577"/>
          <ac:spMkLst>
            <pc:docMk/>
            <pc:sldMk cId="3520362393" sldId="26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28:09.298" v="24" actId="20577"/>
        <pc:sldMkLst>
          <pc:docMk/>
          <pc:sldMk cId="3227352651" sldId="269"/>
        </pc:sldMkLst>
        <pc:spChg chg="mod">
          <ac:chgData name="Stefano Querio" userId="b6156760-fcc4-4227-907a-4864250c618d" providerId="ADAL" clId="{27C8B87F-9F23-4623-AC5A-2FC942A7EEE0}" dt="2024-04-11T12:28:09.298" v="24" actId="20577"/>
          <ac:spMkLst>
            <pc:docMk/>
            <pc:sldMk cId="3227352651" sldId="26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28:22.437" v="27" actId="20577"/>
        <pc:sldMkLst>
          <pc:docMk/>
          <pc:sldMk cId="861361392" sldId="270"/>
        </pc:sldMkLst>
        <pc:spChg chg="mod">
          <ac:chgData name="Stefano Querio" userId="b6156760-fcc4-4227-907a-4864250c618d" providerId="ADAL" clId="{27C8B87F-9F23-4623-AC5A-2FC942A7EEE0}" dt="2024-04-11T12:28:22.437" v="27" actId="20577"/>
          <ac:spMkLst>
            <pc:docMk/>
            <pc:sldMk cId="861361392" sldId="27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5:25.804" v="223" actId="13926"/>
        <pc:sldMkLst>
          <pc:docMk/>
          <pc:sldMk cId="3437135007" sldId="271"/>
        </pc:sldMkLst>
        <pc:spChg chg="mod">
          <ac:chgData name="Stefano Querio" userId="b6156760-fcc4-4227-907a-4864250c618d" providerId="ADAL" clId="{27C8B87F-9F23-4623-AC5A-2FC942A7EEE0}" dt="2024-04-11T12:45:25.804" v="223" actId="13926"/>
          <ac:spMkLst>
            <pc:docMk/>
            <pc:sldMk cId="3437135007" sldId="27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5:50.281" v="261" actId="13926"/>
        <pc:sldMkLst>
          <pc:docMk/>
          <pc:sldMk cId="1312498729" sldId="272"/>
        </pc:sldMkLst>
        <pc:spChg chg="mod">
          <ac:chgData name="Stefano Querio" userId="b6156760-fcc4-4227-907a-4864250c618d" providerId="ADAL" clId="{27C8B87F-9F23-4623-AC5A-2FC942A7EEE0}" dt="2024-04-11T12:45:50.281" v="261" actId="13926"/>
          <ac:spMkLst>
            <pc:docMk/>
            <pc:sldMk cId="1312498729" sldId="272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27C8B87F-9F23-4623-AC5A-2FC942A7EEE0}" dt="2024-04-12T07:56:38.701" v="513" actId="20577"/>
        <pc:sldMkLst>
          <pc:docMk/>
          <pc:sldMk cId="2514314385" sldId="273"/>
        </pc:sldMkLst>
        <pc:spChg chg="mod">
          <ac:chgData name="Stefano Querio" userId="b6156760-fcc4-4227-907a-4864250c618d" providerId="ADAL" clId="{27C8B87F-9F23-4623-AC5A-2FC942A7EEE0}" dt="2024-04-12T07:56:38.701" v="513" actId="20577"/>
          <ac:spMkLst>
            <pc:docMk/>
            <pc:sldMk cId="2514314385" sldId="273"/>
            <ac:spMk id="4" creationId="{84E192A6-8A72-4432-4572-55FD223A7BAE}"/>
          </ac:spMkLst>
        </pc:spChg>
      </pc:sldChg>
      <pc:sldChg chg="add del">
        <pc:chgData name="Stefano Querio" userId="b6156760-fcc4-4227-907a-4864250c618d" providerId="ADAL" clId="{27C8B87F-9F23-4623-AC5A-2FC942A7EEE0}" dt="2024-04-11T12:40:28.363" v="124" actId="2890"/>
        <pc:sldMkLst>
          <pc:docMk/>
          <pc:sldMk cId="4217786380" sldId="273"/>
        </pc:sldMkLst>
      </pc:sldChg>
    </pc:docChg>
  </pc:docChgLst>
  <pc:docChgLst>
    <pc:chgData name="Stefano Querio" userId="b6156760-fcc4-4227-907a-4864250c618d" providerId="ADAL" clId="{122C977D-E00F-4A0A-B951-E9B9B5EF26B7}"/>
    <pc:docChg chg="custSel modSld">
      <pc:chgData name="Stefano Querio" userId="b6156760-fcc4-4227-907a-4864250c618d" providerId="ADAL" clId="{122C977D-E00F-4A0A-B951-E9B9B5EF26B7}" dt="2023-03-17T09:01:15.049" v="3232" actId="20577"/>
      <pc:docMkLst>
        <pc:docMk/>
      </pc:docMkLst>
      <pc:sldChg chg="modSp mod">
        <pc:chgData name="Stefano Querio" userId="b6156760-fcc4-4227-907a-4864250c618d" providerId="ADAL" clId="{122C977D-E00F-4A0A-B951-E9B9B5EF26B7}" dt="2023-03-17T08:29:35.086" v="1520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122C977D-E00F-4A0A-B951-E9B9B5EF26B7}" dt="2023-03-17T08:29:35.086" v="1520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22C977D-E00F-4A0A-B951-E9B9B5EF26B7}" dt="2023-03-17T09:00:56.652" v="3230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122C977D-E00F-4A0A-B951-E9B9B5EF26B7}" dt="2023-03-17T09:00:56.652" v="3230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22C977D-E00F-4A0A-B951-E9B9B5EF26B7}" dt="2023-03-17T09:01:15.049" v="3232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122C977D-E00F-4A0A-B951-E9B9B5EF26B7}" dt="2023-03-17T09:01:15.049" v="3232" actId="20577"/>
          <ac:spMkLst>
            <pc:docMk/>
            <pc:sldMk cId="1801708037" sldId="260"/>
            <ac:spMk id="4" creationId="{84E192A6-8A72-4432-4572-55FD223A7BA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0B9CF0-AB8C-E7E8-55D7-1985EC358181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C201259-AD80-CF3B-E663-4E44E1A3C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90" cy="46213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724734-EBCF-B12A-C109-96883121E509}"/>
              </a:ext>
            </a:extLst>
          </p:cNvPr>
          <p:cNvSpPr txBox="1"/>
          <p:nvPr userDrawn="1"/>
        </p:nvSpPr>
        <p:spPr>
          <a:xfrm>
            <a:off x="817290" y="2353633"/>
            <a:ext cx="259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>
                    <a:alpha val="50000"/>
                  </a:schemeClr>
                </a:solidFill>
              </a:rPr>
              <a:t>I PROTAGONISTI</a:t>
            </a:r>
          </a:p>
        </p:txBody>
      </p:sp>
      <p:sp>
        <p:nvSpPr>
          <p:cNvPr id="10" name="Rettangolo con angoli arrotondati sullo stesso lato 9">
            <a:extLst>
              <a:ext uri="{FF2B5EF4-FFF2-40B4-BE49-F238E27FC236}">
                <a16:creationId xmlns:a16="http://schemas.microsoft.com/office/drawing/2014/main" id="{9757E24D-E04B-2560-A306-900874801402}"/>
              </a:ext>
            </a:extLst>
          </p:cNvPr>
          <p:cNvSpPr/>
          <p:nvPr userDrawn="1"/>
        </p:nvSpPr>
        <p:spPr>
          <a:xfrm rot="5400000">
            <a:off x="231659" y="2241565"/>
            <a:ext cx="284038" cy="747356"/>
          </a:xfrm>
          <a:prstGeom prst="round2Same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0276A-45C5-2B9E-FC00-167C02EC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89A3F3-AAED-645C-49F0-B7F6D0FFB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D9E8D-0337-5AF0-1A4B-A4E7E29A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33AEF-2766-26FB-3EB5-6A074DF0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EA32B-A956-D908-A213-E7488909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9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B0C02A-891A-7517-EC72-14086CEDF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702074-33BF-2DD3-CC6B-3878880B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6C0B6-5F47-406E-8708-E749671A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3B705-120C-1FEB-D55A-CC1FE5E2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4128-11BE-6AB7-D27D-44284CB2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0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13C6B17-435C-8FCA-184F-60E0CAC2D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4623" y="6408336"/>
            <a:ext cx="412750" cy="4000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5F49C0-3B67-D880-EF90-984A22F5EB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45" y="6275431"/>
            <a:ext cx="421969" cy="4451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0FD73C-6AE5-7122-AA2A-00702802FC04}"/>
              </a:ext>
            </a:extLst>
          </p:cNvPr>
          <p:cNvSpPr txBox="1"/>
          <p:nvPr userDrawn="1"/>
        </p:nvSpPr>
        <p:spPr>
          <a:xfrm>
            <a:off x="10955612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F52D8F-BCBA-1326-ADCD-E6164C9CC8DD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71993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FB5A8-6F3E-44AA-597C-D7454B7E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3F4925-C9A7-A830-1E99-0401FB2B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48600-0183-1CEC-F07D-2585C464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11613-00E6-7A64-B80D-F5303C9B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19381-6F06-2763-7AF1-7E182ABD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BEB15-DCFA-7C30-D394-F3DD94FB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B7BCF-AD44-D017-A9D3-D15333815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376E2B-93E7-EBFF-E12D-C0823283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E3A777-2BD5-2039-EFF9-D6B93EBC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3A2A8D-A4A5-F0EB-B9A1-E75F1D5B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31094-E8A9-2997-51EE-1A2E3752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1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7AEFC-0864-57B8-1A5C-805F7AE9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B840F1-1E04-B16D-1F33-42D15F16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A18D71-CC8F-E807-8822-BBCA0432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111C61-0B80-462B-FC1A-A1197B84E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9D6651-20DD-6C12-3512-5D2F5C66E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CCC957-1A55-AA6D-FEF4-95C64586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6375C2-211A-31DA-9288-C0E17CDD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99A71D-5DDE-0F4B-803D-6A3F0D1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2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6B374-BA40-6F30-4048-4492C76C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583A8F-7415-00B1-4F2D-060FE3CE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524553-49A1-9C44-D39E-F12BBC29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EB8201-0E0D-B595-054D-7037597F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9777CA-5AB8-6360-C6F1-9E6FE993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40B03D-D9CA-05B5-438C-E58C754C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56B853-1ED2-D98E-C805-86ECBE2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6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5DCB4-01BF-E4EE-06FE-DC9DC925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3AAFDE-2159-8A2F-3E56-6EE077DC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6A3222-9223-2FC6-6B9E-A6E693C2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F431F5-E2AC-814D-016C-ACC46E4A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711386-70E6-3F6A-306B-CE87CE2B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B806CC-5E0D-51A4-370A-69201CE6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9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6AD82-BAA9-377D-7879-036CA84E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AEA9D-2788-B580-97A4-DEC0C71CB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85637D-F886-2816-DB2C-E4D0F289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3B489E-E3A9-720B-6DF8-89DCD0E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6663EF-C213-0D3F-65D3-DED08549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D0DB0-67DC-C51A-CCAC-4C2B726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D5EB809-4D53-D8B0-9AD6-6D8CED45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00C8D-ED48-BDCC-81F1-364DF220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75E32-47F1-937A-76C7-9D35FB45D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CEDB2-9A8B-C1B4-351F-9F7790491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065-BD15-AA4E-0387-7E83AF2E0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563352-A3AE-7331-A5C9-80E422B989E3}"/>
              </a:ext>
            </a:extLst>
          </p:cNvPr>
          <p:cNvSpPr txBox="1"/>
          <p:nvPr/>
        </p:nvSpPr>
        <p:spPr>
          <a:xfrm>
            <a:off x="2132248" y="504416"/>
            <a:ext cx="8618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L’ETÀ DELL’IMPERIALISMO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CC4AAC8-DD0E-98A3-E880-3273E75757F8}"/>
              </a:ext>
            </a:extLst>
          </p:cNvPr>
          <p:cNvSpPr/>
          <p:nvPr/>
        </p:nvSpPr>
        <p:spPr>
          <a:xfrm>
            <a:off x="914925" y="439100"/>
            <a:ext cx="855323" cy="855323"/>
          </a:xfrm>
          <a:prstGeom prst="rect">
            <a:avLst/>
          </a:prstGeom>
          <a:solidFill>
            <a:srgbClr val="5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A4367A-1169-7DAA-5F2D-469E2715D181}"/>
              </a:ext>
            </a:extLst>
          </p:cNvPr>
          <p:cNvSpPr txBox="1"/>
          <p:nvPr/>
        </p:nvSpPr>
        <p:spPr>
          <a:xfrm>
            <a:off x="909890" y="495948"/>
            <a:ext cx="855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500" b="1" dirty="0">
                <a:solidFill>
                  <a:schemeClr val="bg1"/>
                </a:solidFill>
              </a:rPr>
              <a:t>2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377B3E-7E34-96F5-BED3-7A0FD3F95084}"/>
              </a:ext>
            </a:extLst>
          </p:cNvPr>
          <p:cNvSpPr txBox="1"/>
          <p:nvPr/>
        </p:nvSpPr>
        <p:spPr>
          <a:xfrm>
            <a:off x="5465393" y="6114759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Leopoldo II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D2AE6A-E174-7F08-749F-819492618F50}"/>
              </a:ext>
            </a:extLst>
          </p:cNvPr>
          <p:cNvSpPr txBox="1"/>
          <p:nvPr/>
        </p:nvSpPr>
        <p:spPr>
          <a:xfrm>
            <a:off x="2013681" y="6114759"/>
            <a:ext cx="1147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Bismarck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C7D003-5C25-346A-B8DE-0B7D342BEB7B}"/>
              </a:ext>
            </a:extLst>
          </p:cNvPr>
          <p:cNvSpPr txBox="1"/>
          <p:nvPr/>
        </p:nvSpPr>
        <p:spPr>
          <a:xfrm>
            <a:off x="8833283" y="6114759"/>
            <a:ext cx="1750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James Monroe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9C3E0B2-AD36-9AEA-A7B0-5652006F0621}"/>
              </a:ext>
            </a:extLst>
          </p:cNvPr>
          <p:cNvSpPr/>
          <p:nvPr/>
        </p:nvSpPr>
        <p:spPr>
          <a:xfrm>
            <a:off x="4702630" y="3016334"/>
            <a:ext cx="2743200" cy="2743200"/>
          </a:xfrm>
          <a:prstGeom prst="ellipse">
            <a:avLst/>
          </a:prstGeom>
          <a:blipFill dpi="0" rotWithShape="1">
            <a:blip r:embed="rId2"/>
            <a:srcRect/>
            <a:stretch>
              <a:fillRect t="-3000" b="-20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048CAD4-8823-D8EE-8BF2-63E2A76E35B2}"/>
              </a:ext>
            </a:extLst>
          </p:cNvPr>
          <p:cNvSpPr/>
          <p:nvPr/>
        </p:nvSpPr>
        <p:spPr>
          <a:xfrm>
            <a:off x="8322626" y="3016334"/>
            <a:ext cx="2743200" cy="2743200"/>
          </a:xfrm>
          <a:prstGeom prst="ellipse">
            <a:avLst/>
          </a:prstGeom>
          <a:blipFill dpi="0" rotWithShape="1">
            <a:blip r:embed="rId3"/>
            <a:srcRect/>
            <a:stretch>
              <a:fillRect t="-3000" b="-20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0CC70D62-109C-11E0-A68B-D794B07E8D30}"/>
              </a:ext>
            </a:extLst>
          </p:cNvPr>
          <p:cNvSpPr/>
          <p:nvPr/>
        </p:nvSpPr>
        <p:spPr>
          <a:xfrm>
            <a:off x="1174194" y="3016334"/>
            <a:ext cx="2743200" cy="2743200"/>
          </a:xfrm>
          <a:prstGeom prst="ellipse">
            <a:avLst/>
          </a:prstGeom>
          <a:blipFill dpi="0" rotWithShape="1">
            <a:blip r:embed="rId4"/>
            <a:srcRect/>
            <a:stretch>
              <a:fillRect t="-1000" b="-53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0F71DBD-683A-FBD2-780B-9003AF3484C4}"/>
              </a:ext>
            </a:extLst>
          </p:cNvPr>
          <p:cNvSpPr/>
          <p:nvPr/>
        </p:nvSpPr>
        <p:spPr>
          <a:xfrm>
            <a:off x="4851070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0ADE337-AC68-6163-8466-4892CCF0C7CE}"/>
              </a:ext>
            </a:extLst>
          </p:cNvPr>
          <p:cNvSpPr/>
          <p:nvPr/>
        </p:nvSpPr>
        <p:spPr>
          <a:xfrm>
            <a:off x="8451408" y="3142880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CF7F9DF-3FCA-CA14-3C51-2E3552CB523A}"/>
              </a:ext>
            </a:extLst>
          </p:cNvPr>
          <p:cNvSpPr/>
          <p:nvPr/>
        </p:nvSpPr>
        <p:spPr>
          <a:xfrm>
            <a:off x="1020351" y="3036297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48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78736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1 – Imperi coloniali</a:t>
            </a:r>
          </a:p>
          <a:p>
            <a:endParaRPr lang="it-IT" dirty="0"/>
          </a:p>
          <a:p>
            <a:r>
              <a:rPr lang="it-IT" dirty="0"/>
              <a:t>Tra fine Ottocento e inizio Novecento riprese l’</a:t>
            </a:r>
            <a:r>
              <a:rPr lang="it-IT" b="1" dirty="0"/>
              <a:t>espansionismo coloniale</a:t>
            </a:r>
            <a:r>
              <a:rPr lang="it-IT" dirty="0"/>
              <a:t>, dovuto alla Seconda Rivoluzione industriale e alla crisi di sovrapproduzione (1873-1896). </a:t>
            </a:r>
          </a:p>
          <a:p>
            <a:r>
              <a:rPr lang="it-IT" dirty="0"/>
              <a:t>I Paesi europei cercavano </a:t>
            </a:r>
            <a:r>
              <a:rPr lang="it-IT" b="1" dirty="0"/>
              <a:t>materie prime </a:t>
            </a:r>
            <a:r>
              <a:rPr lang="it-IT" dirty="0"/>
              <a:t>e </a:t>
            </a:r>
            <a:r>
              <a:rPr lang="it-IT" b="1" dirty="0"/>
              <a:t>nuovi mercati</a:t>
            </a:r>
            <a:r>
              <a:rPr lang="it-IT" dirty="0"/>
              <a:t>, sostenuti da idee nazionaliste e razziste. </a:t>
            </a:r>
          </a:p>
          <a:p>
            <a:r>
              <a:rPr lang="it-IT" dirty="0"/>
              <a:t>A differenza del passato, furono i governi nazionali a guidare l’espansione per il </a:t>
            </a:r>
            <a:r>
              <a:rPr lang="it-IT" b="1" dirty="0"/>
              <a:t>dominio politico ed economico</a:t>
            </a:r>
            <a:r>
              <a:rPr lang="it-IT" dirty="0"/>
              <a:t>. </a:t>
            </a:r>
          </a:p>
          <a:p>
            <a:r>
              <a:rPr lang="it-IT" dirty="0"/>
              <a:t>Tra il </a:t>
            </a:r>
            <a:r>
              <a:rPr lang="it-IT" b="1" dirty="0"/>
              <a:t>1876</a:t>
            </a:r>
            <a:r>
              <a:rPr lang="it-IT" dirty="0"/>
              <a:t> e il </a:t>
            </a:r>
            <a:r>
              <a:rPr lang="it-IT" b="1" dirty="0"/>
              <a:t>1914</a:t>
            </a:r>
            <a:r>
              <a:rPr lang="it-IT" dirty="0"/>
              <a:t>, le conquiste si concentrarono in Africa, Asia e Pacifico, coinvolgendo anche Paesi come Germania, Belgio, Italia, Stati Uniti e Giappone, e favorendo una </a:t>
            </a:r>
            <a:r>
              <a:rPr lang="it-IT" b="1" dirty="0"/>
              <a:t>nuova crescita economica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aria aperta, albero, dipinto, erba&#10;&#10;Descrizione generata automaticamente">
            <a:extLst>
              <a:ext uri="{FF2B5EF4-FFF2-40B4-BE49-F238E27FC236}">
                <a16:creationId xmlns:a16="http://schemas.microsoft.com/office/drawing/2014/main" id="{78EB49B7-4E72-07E6-4E0A-4E7ECCAE2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85" y="1506163"/>
            <a:ext cx="4981916" cy="36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9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86955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2 – Il colonialismo in Africa</a:t>
            </a:r>
          </a:p>
          <a:p>
            <a:endParaRPr lang="it-IT" dirty="0"/>
          </a:p>
          <a:p>
            <a:r>
              <a:rPr lang="it-IT" dirty="0"/>
              <a:t>Fino all’Ottocento, l’</a:t>
            </a:r>
            <a:r>
              <a:rPr lang="it-IT" b="1" dirty="0"/>
              <a:t>Africa</a:t>
            </a:r>
            <a:r>
              <a:rPr lang="it-IT" dirty="0"/>
              <a:t> era quasi sconosciuta agli europei, ma nel corso del secolo alcune </a:t>
            </a:r>
            <a:r>
              <a:rPr lang="it-IT" b="1" dirty="0"/>
              <a:t>esplorazioni</a:t>
            </a:r>
            <a:r>
              <a:rPr lang="it-IT" dirty="0"/>
              <a:t> rivelarono le sue ricchezze, spingendo così le potenze europee a conquistarne rapidamente l’intero continente, senza incontrare resistenza significativa dalle popolazioni locali. </a:t>
            </a:r>
          </a:p>
          <a:p>
            <a:r>
              <a:rPr lang="it-IT" dirty="0"/>
              <a:t>I </a:t>
            </a:r>
            <a:r>
              <a:rPr lang="it-IT" b="1" dirty="0"/>
              <a:t>francesi</a:t>
            </a:r>
            <a:r>
              <a:rPr lang="it-IT" dirty="0"/>
              <a:t> conquistarono la </a:t>
            </a:r>
            <a:r>
              <a:rPr lang="it-IT" b="1" dirty="0"/>
              <a:t>Tunisia</a:t>
            </a:r>
            <a:r>
              <a:rPr lang="it-IT" dirty="0"/>
              <a:t> nel </a:t>
            </a:r>
            <a:r>
              <a:rPr lang="it-IT" b="1" dirty="0"/>
              <a:t>1881</a:t>
            </a:r>
            <a:r>
              <a:rPr lang="it-IT" dirty="0"/>
              <a:t>, gli </a:t>
            </a:r>
            <a:r>
              <a:rPr lang="it-IT" b="1" dirty="0"/>
              <a:t>inglesi</a:t>
            </a:r>
            <a:r>
              <a:rPr lang="it-IT" dirty="0"/>
              <a:t> l’</a:t>
            </a:r>
            <a:r>
              <a:rPr lang="it-IT" b="1" dirty="0"/>
              <a:t>Egitto</a:t>
            </a:r>
            <a:r>
              <a:rPr lang="it-IT" dirty="0"/>
              <a:t> nel </a:t>
            </a:r>
            <a:r>
              <a:rPr lang="it-IT" b="1" dirty="0"/>
              <a:t>1882</a:t>
            </a:r>
            <a:r>
              <a:rPr lang="it-IT" dirty="0"/>
              <a:t>, e </a:t>
            </a:r>
            <a:r>
              <a:rPr lang="it-IT" b="1" dirty="0"/>
              <a:t>Leopoldo II del Belgio</a:t>
            </a:r>
            <a:r>
              <a:rPr lang="it-IT" dirty="0"/>
              <a:t> occupò il </a:t>
            </a:r>
            <a:r>
              <a:rPr lang="it-IT" b="1" dirty="0"/>
              <a:t>Congo</a:t>
            </a:r>
            <a:r>
              <a:rPr lang="it-IT" dirty="0"/>
              <a:t> nello stesso anno. </a:t>
            </a:r>
          </a:p>
          <a:p>
            <a:r>
              <a:rPr lang="it-IT" dirty="0"/>
              <a:t>La </a:t>
            </a:r>
            <a:r>
              <a:rPr lang="it-IT" b="1" dirty="0"/>
              <a:t>Conferenza di Berlino</a:t>
            </a:r>
            <a:r>
              <a:rPr lang="it-IT" dirty="0"/>
              <a:t> del </a:t>
            </a:r>
            <a:r>
              <a:rPr lang="it-IT" b="1" dirty="0"/>
              <a:t>1884</a:t>
            </a:r>
            <a:r>
              <a:rPr lang="it-IT" dirty="0"/>
              <a:t> stabilì le regole per la spartizione dell’Africa, imponendo l’</a:t>
            </a:r>
            <a:r>
              <a:rPr lang="it-IT" b="1" dirty="0"/>
              <a:t>occupazione militare </a:t>
            </a:r>
            <a:r>
              <a:rPr lang="it-IT" dirty="0"/>
              <a:t>e il </a:t>
            </a:r>
            <a:r>
              <a:rPr lang="it-IT" b="1" dirty="0"/>
              <a:t>diritto di espansione dall’area costiera verso l’entroterra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vestiti, uomo, arredo, persona&#10;&#10;Descrizione generata automaticamente">
            <a:extLst>
              <a:ext uri="{FF2B5EF4-FFF2-40B4-BE49-F238E27FC236}">
                <a16:creationId xmlns:a16="http://schemas.microsoft.com/office/drawing/2014/main" id="{6023284D-BFF0-DD56-1F2F-69845F738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05" y="1537271"/>
            <a:ext cx="4760372" cy="28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3387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</a:t>
            </a:r>
            <a:r>
              <a:rPr lang="it-IT" b="1" dirty="0"/>
              <a:t>Africa</a:t>
            </a:r>
            <a:r>
              <a:rPr lang="it-IT" dirty="0"/>
              <a:t> fu interamente colonizzata, eccetto </a:t>
            </a:r>
            <a:r>
              <a:rPr lang="it-IT" b="1" dirty="0"/>
              <a:t>Liberia</a:t>
            </a:r>
            <a:r>
              <a:rPr lang="it-IT" dirty="0"/>
              <a:t> ed </a:t>
            </a:r>
            <a:r>
              <a:rPr lang="it-IT" b="1" dirty="0"/>
              <a:t>Etiopia</a:t>
            </a:r>
            <a:r>
              <a:rPr lang="it-IT" dirty="0"/>
              <a:t>. </a:t>
            </a:r>
          </a:p>
          <a:p>
            <a:r>
              <a:rPr lang="it-IT" dirty="0"/>
              <a:t>La </a:t>
            </a:r>
            <a:r>
              <a:rPr lang="it-IT" b="1" dirty="0"/>
              <a:t>Francia</a:t>
            </a:r>
            <a:r>
              <a:rPr lang="it-IT" dirty="0"/>
              <a:t> occupò l’</a:t>
            </a:r>
            <a:r>
              <a:rPr lang="it-IT" b="1" dirty="0"/>
              <a:t>area nord-occidentale</a:t>
            </a:r>
            <a:r>
              <a:rPr lang="it-IT" dirty="0"/>
              <a:t> e il </a:t>
            </a:r>
            <a:r>
              <a:rPr lang="it-IT" b="1" dirty="0"/>
              <a:t>Madagascar</a:t>
            </a:r>
            <a:r>
              <a:rPr lang="it-IT" dirty="0"/>
              <a:t>; il </a:t>
            </a:r>
            <a:r>
              <a:rPr lang="it-IT" b="1" dirty="0"/>
              <a:t>Belgio</a:t>
            </a:r>
            <a:r>
              <a:rPr lang="it-IT" dirty="0"/>
              <a:t> mantenne il </a:t>
            </a:r>
            <a:r>
              <a:rPr lang="it-IT" b="1" dirty="0"/>
              <a:t>Congo</a:t>
            </a:r>
            <a:r>
              <a:rPr lang="it-IT" dirty="0"/>
              <a:t> e un accesso al mare; la </a:t>
            </a:r>
            <a:r>
              <a:rPr lang="it-IT" b="1" dirty="0"/>
              <a:t>Germania</a:t>
            </a:r>
            <a:r>
              <a:rPr lang="it-IT" dirty="0"/>
              <a:t> si impossessò del </a:t>
            </a:r>
            <a:r>
              <a:rPr lang="it-IT" b="1" dirty="0"/>
              <a:t>Togo</a:t>
            </a:r>
            <a:r>
              <a:rPr lang="it-IT" dirty="0"/>
              <a:t>, del </a:t>
            </a:r>
            <a:r>
              <a:rPr lang="it-IT" b="1" dirty="0"/>
              <a:t>Camerun</a:t>
            </a:r>
            <a:r>
              <a:rPr lang="it-IT" dirty="0"/>
              <a:t>, e di alcuni territori che vennero chiamati </a:t>
            </a:r>
            <a:r>
              <a:rPr lang="it-IT" b="1" dirty="0"/>
              <a:t>Africa occidentale e orientale tedesca</a:t>
            </a:r>
            <a:r>
              <a:rPr lang="it-IT" dirty="0"/>
              <a:t>. L’</a:t>
            </a:r>
            <a:r>
              <a:rPr lang="it-IT" b="1" dirty="0"/>
              <a:t>Inghilterra</a:t>
            </a:r>
            <a:r>
              <a:rPr lang="it-IT" dirty="0"/>
              <a:t> ottenne il controllo del </a:t>
            </a:r>
            <a:r>
              <a:rPr lang="it-IT" b="1" dirty="0"/>
              <a:t>basso Niger </a:t>
            </a:r>
            <a:r>
              <a:rPr lang="it-IT" dirty="0"/>
              <a:t>(</a:t>
            </a:r>
            <a:r>
              <a:rPr lang="it-IT" b="1" dirty="0"/>
              <a:t>Nigeria </a:t>
            </a:r>
            <a:r>
              <a:rPr lang="it-IT" dirty="0"/>
              <a:t>attuale)</a:t>
            </a:r>
            <a:r>
              <a:rPr lang="it-IT" b="1" dirty="0"/>
              <a:t> </a:t>
            </a:r>
            <a:r>
              <a:rPr lang="it-IT" dirty="0"/>
              <a:t>e dell’isola di Zanzibar. L’</a:t>
            </a:r>
            <a:r>
              <a:rPr lang="it-IT" b="1" dirty="0"/>
              <a:t>Italia </a:t>
            </a:r>
            <a:r>
              <a:rPr lang="it-IT" dirty="0"/>
              <a:t>occupò zone dell’</a:t>
            </a:r>
            <a:r>
              <a:rPr lang="it-IT" b="1" dirty="0"/>
              <a:t>Africa orientale</a:t>
            </a:r>
            <a:r>
              <a:rPr lang="it-IT" dirty="0"/>
              <a:t>. </a:t>
            </a:r>
          </a:p>
          <a:p>
            <a:r>
              <a:rPr lang="it-IT" dirty="0"/>
              <a:t>Il dominio coloniale fu complesso e violento, con atrocità particolari in Congo sotto Leopoldo II, documentate e denunciate dalla missionaria </a:t>
            </a:r>
            <a:r>
              <a:rPr lang="it-IT" b="1" dirty="0"/>
              <a:t>Alice</a:t>
            </a:r>
            <a:r>
              <a:rPr lang="it-IT" dirty="0"/>
              <a:t> </a:t>
            </a:r>
            <a:r>
              <a:rPr lang="it-IT" b="1" dirty="0"/>
              <a:t>Harris</a:t>
            </a:r>
            <a:r>
              <a:rPr lang="it-IT" dirty="0"/>
              <a:t>, che portarono alla nascita del </a:t>
            </a:r>
            <a:r>
              <a:rPr lang="it-IT" b="1" i="1" dirty="0"/>
              <a:t>Congo </a:t>
            </a:r>
            <a:r>
              <a:rPr lang="it-IT" b="1" i="1" dirty="0" err="1"/>
              <a:t>Reform</a:t>
            </a:r>
            <a:r>
              <a:rPr lang="it-IT" b="1" i="1" dirty="0"/>
              <a:t> Association</a:t>
            </a:r>
            <a:r>
              <a:rPr lang="it-IT" dirty="0"/>
              <a:t>.</a:t>
            </a: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testo, mappa, atlante, diagramma&#10;&#10;Descrizione generata automaticamente">
            <a:extLst>
              <a:ext uri="{FF2B5EF4-FFF2-40B4-BE49-F238E27FC236}">
                <a16:creationId xmlns:a16="http://schemas.microsoft.com/office/drawing/2014/main" id="{E593E10C-ECDC-6DC0-68FC-257B1683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91" y="934948"/>
            <a:ext cx="6474445" cy="42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95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81941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3 – Il colonialismo in Asia</a:t>
            </a: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b="1" dirty="0"/>
              <a:t>Asia</a:t>
            </a:r>
            <a:r>
              <a:rPr lang="it-IT" dirty="0"/>
              <a:t>, gli europei erano già presenti: </a:t>
            </a:r>
            <a:r>
              <a:rPr lang="it-IT" b="1" dirty="0"/>
              <a:t>Gran</a:t>
            </a:r>
            <a:r>
              <a:rPr lang="it-IT" dirty="0"/>
              <a:t> </a:t>
            </a:r>
            <a:r>
              <a:rPr lang="it-IT" b="1" dirty="0"/>
              <a:t>Bretagna</a:t>
            </a:r>
            <a:r>
              <a:rPr lang="it-IT" dirty="0"/>
              <a:t>, </a:t>
            </a:r>
            <a:r>
              <a:rPr lang="it-IT" b="1" dirty="0"/>
              <a:t>Francia</a:t>
            </a:r>
            <a:r>
              <a:rPr lang="it-IT" dirty="0"/>
              <a:t>, </a:t>
            </a:r>
            <a:r>
              <a:rPr lang="it-IT" b="1" dirty="0"/>
              <a:t>Olanda</a:t>
            </a:r>
            <a:r>
              <a:rPr lang="it-IT" dirty="0"/>
              <a:t> e </a:t>
            </a:r>
            <a:r>
              <a:rPr lang="it-IT" b="1" dirty="0"/>
              <a:t>Portogallo</a:t>
            </a:r>
            <a:r>
              <a:rPr lang="it-IT" dirty="0"/>
              <a:t> possedevano alcuni territori ma l’apertura del </a:t>
            </a:r>
            <a:r>
              <a:rPr lang="it-IT" b="1" dirty="0"/>
              <a:t>Canale di Suez</a:t>
            </a:r>
            <a:r>
              <a:rPr lang="it-IT" dirty="0"/>
              <a:t> nel </a:t>
            </a:r>
            <a:r>
              <a:rPr lang="it-IT" b="1" dirty="0"/>
              <a:t>1869</a:t>
            </a:r>
            <a:r>
              <a:rPr lang="it-IT" dirty="0"/>
              <a:t> facilitò ulteriori espansioni, coinvolgendo </a:t>
            </a:r>
            <a:r>
              <a:rPr lang="it-IT" b="1" dirty="0"/>
              <a:t>Germania</a:t>
            </a:r>
            <a:r>
              <a:rPr lang="it-IT" dirty="0"/>
              <a:t>, </a:t>
            </a:r>
            <a:r>
              <a:rPr lang="it-IT" b="1" dirty="0"/>
              <a:t>Russia</a:t>
            </a:r>
            <a:r>
              <a:rPr lang="it-IT" dirty="0"/>
              <a:t>, </a:t>
            </a:r>
            <a:r>
              <a:rPr lang="it-IT" b="1" dirty="0"/>
              <a:t>Stati</a:t>
            </a:r>
            <a:r>
              <a:rPr lang="it-IT" dirty="0"/>
              <a:t> </a:t>
            </a:r>
            <a:r>
              <a:rPr lang="it-IT" b="1" dirty="0"/>
              <a:t>Uniti</a:t>
            </a:r>
            <a:r>
              <a:rPr lang="it-IT" dirty="0"/>
              <a:t> e </a:t>
            </a:r>
            <a:r>
              <a:rPr lang="it-IT" b="1" dirty="0"/>
              <a:t>Giappone</a:t>
            </a:r>
            <a:r>
              <a:rPr lang="it-IT" dirty="0"/>
              <a:t>. </a:t>
            </a:r>
          </a:p>
          <a:p>
            <a:r>
              <a:rPr lang="it-IT" dirty="0"/>
              <a:t>La </a:t>
            </a:r>
            <a:r>
              <a:rPr lang="it-IT" b="1" dirty="0"/>
              <a:t>Cina</a:t>
            </a:r>
            <a:r>
              <a:rPr lang="it-IT" dirty="0"/>
              <a:t>, un Paese rimasto isolato e a capo del quale c’era ancora l</a:t>
            </a:r>
            <a:r>
              <a:rPr lang="it-IT" b="1" dirty="0"/>
              <a:t>’imperatore</a:t>
            </a:r>
            <a:r>
              <a:rPr lang="it-IT" dirty="0"/>
              <a:t>, divenne un nuovo obiettivo di conquista. La </a:t>
            </a:r>
            <a:r>
              <a:rPr lang="it-IT" b="1" dirty="0"/>
              <a:t>guerra dell’oppio</a:t>
            </a:r>
            <a:r>
              <a:rPr lang="it-IT" dirty="0"/>
              <a:t> (</a:t>
            </a:r>
            <a:r>
              <a:rPr lang="it-IT" b="1" dirty="0"/>
              <a:t>1839</a:t>
            </a:r>
            <a:r>
              <a:rPr lang="it-IT" dirty="0"/>
              <a:t>) con la Gran Bretagna portò alla cessione di </a:t>
            </a:r>
            <a:r>
              <a:rPr lang="it-IT" b="1" dirty="0"/>
              <a:t>Hong Kong </a:t>
            </a:r>
            <a:r>
              <a:rPr lang="it-IT" dirty="0"/>
              <a:t>e all’apertura di porti cinesi per il commercio verso l’estero. La sconfitta contro il </a:t>
            </a:r>
            <a:r>
              <a:rPr lang="it-IT" b="1" dirty="0"/>
              <a:t>Giappone</a:t>
            </a:r>
            <a:r>
              <a:rPr lang="it-IT" dirty="0"/>
              <a:t>, nel </a:t>
            </a:r>
            <a:r>
              <a:rPr lang="it-IT" b="1" dirty="0"/>
              <a:t>1894</a:t>
            </a:r>
            <a:r>
              <a:rPr lang="it-IT" dirty="0"/>
              <a:t>, e la cessione della </a:t>
            </a:r>
            <a:r>
              <a:rPr lang="it-IT" b="1" dirty="0"/>
              <a:t>Corea</a:t>
            </a:r>
            <a:r>
              <a:rPr lang="it-IT" dirty="0"/>
              <a:t> indebolì ulteriormente la Cina.</a:t>
            </a:r>
          </a:p>
        </p:txBody>
      </p:sp>
      <p:pic>
        <p:nvPicPr>
          <p:cNvPr id="6" name="Immagine 5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7216D1C4-77BA-1D9C-ED24-F404F13F6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39" y="712600"/>
            <a:ext cx="4411110" cy="5335454"/>
          </a:xfrm>
          <a:prstGeom prst="rect">
            <a:avLst/>
          </a:prstGeom>
        </p:spPr>
      </p:pic>
      <p:pic>
        <p:nvPicPr>
          <p:cNvPr id="3" name="Immagine 2" descr="Immagine che contiene testo, software, Icona del computer, Software multimediale&#10;&#10;Descrizione generata automaticamente">
            <a:extLst>
              <a:ext uri="{FF2B5EF4-FFF2-40B4-BE49-F238E27FC236}">
                <a16:creationId xmlns:a16="http://schemas.microsoft.com/office/drawing/2014/main" id="{AB6DBD5D-E8A1-7C50-F50C-B7842BB73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37" y="4736387"/>
            <a:ext cx="3581493" cy="14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6239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4 – Il Giappone, da colonia a potenza coloniale</a:t>
            </a:r>
          </a:p>
          <a:p>
            <a:endParaRPr lang="it-IT" dirty="0"/>
          </a:p>
          <a:p>
            <a:r>
              <a:rPr lang="it-IT" dirty="0"/>
              <a:t>Il </a:t>
            </a:r>
            <a:r>
              <a:rPr lang="it-IT" b="1" dirty="0"/>
              <a:t>Giappone</a:t>
            </a:r>
            <a:r>
              <a:rPr lang="it-IT" dirty="0"/>
              <a:t>, inizialmente isolato ed estraneo agli sviluppi tecnico-scientifici europei, fu costretto dagli </a:t>
            </a:r>
            <a:r>
              <a:rPr lang="it-IT" b="1" dirty="0"/>
              <a:t>Stati</a:t>
            </a:r>
            <a:r>
              <a:rPr lang="it-IT" dirty="0"/>
              <a:t> </a:t>
            </a:r>
            <a:r>
              <a:rPr lang="it-IT" b="1" dirty="0"/>
              <a:t>Uniti</a:t>
            </a:r>
            <a:r>
              <a:rPr lang="it-IT" dirty="0"/>
              <a:t> ad </a:t>
            </a:r>
            <a:r>
              <a:rPr lang="it-IT" b="1" dirty="0"/>
              <a:t>aprire i suoi porti alle merci straniere </a:t>
            </a:r>
            <a:r>
              <a:rPr lang="it-IT" dirty="0"/>
              <a:t>nel </a:t>
            </a:r>
            <a:r>
              <a:rPr lang="it-IT" b="1" dirty="0"/>
              <a:t>1853</a:t>
            </a:r>
            <a:r>
              <a:rPr lang="it-IT" dirty="0"/>
              <a:t>. </a:t>
            </a:r>
          </a:p>
          <a:p>
            <a:r>
              <a:rPr lang="it-IT" dirty="0"/>
              <a:t>L’imperatore giapponese, riconoscendo l’importanza delle tecnologie occidentali, avviò una rapida modernizzazione del Paese, inviando giovani a studiare in Europa e negli Stati Uniti e </a:t>
            </a:r>
            <a:r>
              <a:rPr lang="it-IT" b="1" dirty="0"/>
              <a:t>aprendo scuole tecniche e fabbriche</a:t>
            </a:r>
            <a:r>
              <a:rPr lang="it-IT" dirty="0"/>
              <a:t>. </a:t>
            </a:r>
          </a:p>
          <a:p>
            <a:r>
              <a:rPr lang="it-IT" dirty="0"/>
              <a:t>Con l’</a:t>
            </a:r>
            <a:r>
              <a:rPr lang="it-IT" b="1" dirty="0"/>
              <a:t>industrializzazione</a:t>
            </a:r>
            <a:r>
              <a:rPr lang="it-IT" dirty="0"/>
              <a:t>, aumentò anche la </a:t>
            </a:r>
            <a:r>
              <a:rPr lang="it-IT" b="1" dirty="0"/>
              <a:t>potenza </a:t>
            </a:r>
            <a:r>
              <a:rPr lang="it-IT" dirty="0"/>
              <a:t>militare giapponese, che adottò una politica espansionistica e coloniale. </a:t>
            </a:r>
            <a:br>
              <a:rPr lang="it-IT" dirty="0"/>
            </a:br>
            <a:r>
              <a:rPr lang="it-IT" dirty="0"/>
              <a:t>Il Giappone sconfisse la </a:t>
            </a:r>
            <a:r>
              <a:rPr lang="it-IT" b="1" dirty="0"/>
              <a:t>Cina</a:t>
            </a:r>
            <a:r>
              <a:rPr lang="it-IT" dirty="0"/>
              <a:t> e successivamente la </a:t>
            </a:r>
            <a:r>
              <a:rPr lang="it-IT" b="1" dirty="0"/>
              <a:t>Russia</a:t>
            </a:r>
            <a:r>
              <a:rPr lang="it-IT" dirty="0"/>
              <a:t> nel </a:t>
            </a:r>
            <a:r>
              <a:rPr lang="it-IT" b="1" dirty="0"/>
              <a:t>1904</a:t>
            </a:r>
            <a:r>
              <a:rPr lang="it-IT" dirty="0"/>
              <a:t>, consolidando la sua presenza in Manciuria e Cina.</a:t>
            </a:r>
            <a:endParaRPr lang="it-IT" sz="1800" b="1" dirty="0">
              <a:solidFill>
                <a:srgbClr val="932B83"/>
              </a:solidFill>
            </a:endParaRPr>
          </a:p>
        </p:txBody>
      </p:sp>
      <p:pic>
        <p:nvPicPr>
          <p:cNvPr id="3" name="Immagine 2" descr="Immagine che contiene vestiti, dipinto, persona, disegno&#10;&#10;Descrizione generata automaticamente">
            <a:extLst>
              <a:ext uri="{FF2B5EF4-FFF2-40B4-BE49-F238E27FC236}">
                <a16:creationId xmlns:a16="http://schemas.microsoft.com/office/drawing/2014/main" id="{801C8AB8-ED63-4773-D9C0-DF1A99F96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005" y="1478195"/>
            <a:ext cx="3341883" cy="43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42776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5 – L’imperialismo degli Stati Uniti</a:t>
            </a:r>
          </a:p>
          <a:p>
            <a:endParaRPr lang="it-IT" dirty="0"/>
          </a:p>
          <a:p>
            <a:r>
              <a:rPr lang="it-IT" dirty="0"/>
              <a:t>Gli </a:t>
            </a:r>
            <a:r>
              <a:rPr lang="it-IT" b="1" dirty="0"/>
              <a:t>Stati Uniti </a:t>
            </a:r>
            <a:r>
              <a:rPr lang="it-IT" dirty="0"/>
              <a:t>parteciparono alla seconda espansione coloniale acquistando l’</a:t>
            </a:r>
            <a:r>
              <a:rPr lang="it-IT" b="1" dirty="0"/>
              <a:t>Alaska</a:t>
            </a:r>
            <a:r>
              <a:rPr lang="it-IT" dirty="0"/>
              <a:t> e le </a:t>
            </a:r>
            <a:r>
              <a:rPr lang="it-IT" b="1" dirty="0"/>
              <a:t>Isole Midway </a:t>
            </a:r>
            <a:r>
              <a:rPr lang="it-IT" dirty="0"/>
              <a:t>nel 1867 e successivamente annettendo le </a:t>
            </a:r>
            <a:r>
              <a:rPr lang="it-IT" b="1" dirty="0"/>
              <a:t>Hawaii</a:t>
            </a:r>
            <a:r>
              <a:rPr lang="it-IT" dirty="0"/>
              <a:t> e le </a:t>
            </a:r>
            <a:r>
              <a:rPr lang="it-IT" b="1" dirty="0"/>
              <a:t>Samoa</a:t>
            </a:r>
            <a:r>
              <a:rPr lang="it-IT" dirty="0"/>
              <a:t>. </a:t>
            </a:r>
          </a:p>
          <a:p>
            <a:r>
              <a:rPr lang="it-IT" dirty="0"/>
              <a:t>Facendo proprie le teorie del presidente degli Stati Uniti </a:t>
            </a:r>
            <a:r>
              <a:rPr lang="it-IT" b="1" dirty="0"/>
              <a:t>James Monroe</a:t>
            </a:r>
            <a:r>
              <a:rPr lang="it-IT" dirty="0"/>
              <a:t>, che sosteneva l’indipendenza delle Americhe dagli europei, gli Stati Uniti alla fine dell’Ottocento rivendicarono la supremazia degli Stati Uniti nel continente americano (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it-IT" b="1" dirty="0"/>
              <a:t>dottrina Monroe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it-IT" dirty="0"/>
              <a:t>). </a:t>
            </a:r>
          </a:p>
          <a:p>
            <a:r>
              <a:rPr lang="it-IT" dirty="0"/>
              <a:t>Intervennero poi a </a:t>
            </a:r>
            <a:r>
              <a:rPr lang="it-IT" b="1" dirty="0"/>
              <a:t>Cuba</a:t>
            </a:r>
            <a:r>
              <a:rPr lang="it-IT" dirty="0"/>
              <a:t> durante la ribellione contro la Spagna, dichiarando guerra e ottenendo il ritiro spagnolo. Cuba divenne una </a:t>
            </a:r>
            <a:r>
              <a:rPr lang="it-IT" b="1" dirty="0"/>
              <a:t>repubblica indipendente</a:t>
            </a:r>
            <a:r>
              <a:rPr lang="it-IT" dirty="0"/>
              <a:t>, ma rimase </a:t>
            </a:r>
            <a:r>
              <a:rPr lang="it-IT" b="1" dirty="0"/>
              <a:t>sotto il controllo degli Stati Uniti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vestiti, dipinto, uomo, interno&#10;&#10;Descrizione generata automaticamente">
            <a:extLst>
              <a:ext uri="{FF2B5EF4-FFF2-40B4-BE49-F238E27FC236}">
                <a16:creationId xmlns:a16="http://schemas.microsoft.com/office/drawing/2014/main" id="{47E88E22-A8AB-F6F8-5EBD-CD74D2B6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03" y="1499955"/>
            <a:ext cx="5289622" cy="33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33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657</Words>
  <Application>Microsoft Macintosh PowerPoint</Application>
  <PresentationFormat>Widescreen</PresentationFormat>
  <Paragraphs>33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9</cp:revision>
  <dcterms:created xsi:type="dcterms:W3CDTF">2023-02-20T08:25:46Z</dcterms:created>
  <dcterms:modified xsi:type="dcterms:W3CDTF">2024-09-20T13:43:21Z</dcterms:modified>
</cp:coreProperties>
</file>