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5" r:id="rId4"/>
    <p:sldId id="260" r:id="rId5"/>
    <p:sldId id="266" r:id="rId6"/>
    <p:sldId id="274" r:id="rId7"/>
    <p:sldId id="261" r:id="rId8"/>
    <p:sldId id="273" r:id="rId9"/>
    <p:sldId id="263" r:id="rId10"/>
    <p:sldId id="264" r:id="rId11"/>
    <p:sldId id="275" r:id="rId12"/>
    <p:sldId id="276" r:id="rId1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B83"/>
    <a:srgbClr val="938F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1" autoAdjust="0"/>
    <p:restoredTop sz="94660"/>
  </p:normalViewPr>
  <p:slideViewPr>
    <p:cSldViewPr snapToGrid="0">
      <p:cViewPr varScale="1">
        <p:scale>
          <a:sx n="107" d="100"/>
          <a:sy n="107" d="100"/>
        </p:scale>
        <p:origin x="200"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o Querio" userId="b6156760-fcc4-4227-907a-4864250c618d" providerId="ADAL" clId="{90155EFE-0C92-4E31-ADA9-102CF88B3CB0}"/>
    <pc:docChg chg="undo redo custSel addSld delSld modSld">
      <pc:chgData name="Stefano Querio" userId="b6156760-fcc4-4227-907a-4864250c618d" providerId="ADAL" clId="{90155EFE-0C92-4E31-ADA9-102CF88B3CB0}" dt="2024-03-07T11:34:35.497" v="7388" actId="13926"/>
      <pc:docMkLst>
        <pc:docMk/>
      </pc:docMkLst>
      <pc:sldChg chg="modSp mod">
        <pc:chgData name="Stefano Querio" userId="b6156760-fcc4-4227-907a-4864250c618d" providerId="ADAL" clId="{90155EFE-0C92-4E31-ADA9-102CF88B3CB0}" dt="2024-03-07T08:45:16.066" v="166" actId="20577"/>
        <pc:sldMkLst>
          <pc:docMk/>
          <pc:sldMk cId="3236943315" sldId="261"/>
        </pc:sldMkLst>
        <pc:spChg chg="mod">
          <ac:chgData name="Stefano Querio" userId="b6156760-fcc4-4227-907a-4864250c618d" providerId="ADAL" clId="{90155EFE-0C92-4E31-ADA9-102CF88B3CB0}" dt="2024-03-07T08:45:16.066" v="166" actId="20577"/>
          <ac:spMkLst>
            <pc:docMk/>
            <pc:sldMk cId="3236943315" sldId="261"/>
            <ac:spMk id="4" creationId="{84E192A6-8A72-4432-4572-55FD223A7BAE}"/>
          </ac:spMkLst>
        </pc:spChg>
      </pc:sldChg>
      <pc:sldChg chg="modSp mod">
        <pc:chgData name="Stefano Querio" userId="b6156760-fcc4-4227-907a-4864250c618d" providerId="ADAL" clId="{90155EFE-0C92-4E31-ADA9-102CF88B3CB0}" dt="2024-03-07T11:33:46.257" v="7306" actId="13926"/>
        <pc:sldMkLst>
          <pc:docMk/>
          <pc:sldMk cId="4100356323" sldId="263"/>
        </pc:sldMkLst>
        <pc:spChg chg="mod">
          <ac:chgData name="Stefano Querio" userId="b6156760-fcc4-4227-907a-4864250c618d" providerId="ADAL" clId="{90155EFE-0C92-4E31-ADA9-102CF88B3CB0}" dt="2024-03-07T11:33:46.257" v="7306" actId="13926"/>
          <ac:spMkLst>
            <pc:docMk/>
            <pc:sldMk cId="4100356323" sldId="263"/>
            <ac:spMk id="4" creationId="{84E192A6-8A72-4432-4572-55FD223A7BAE}"/>
          </ac:spMkLst>
        </pc:spChg>
      </pc:sldChg>
      <pc:sldChg chg="modSp mod">
        <pc:chgData name="Stefano Querio" userId="b6156760-fcc4-4227-907a-4864250c618d" providerId="ADAL" clId="{90155EFE-0C92-4E31-ADA9-102CF88B3CB0}" dt="2024-03-07T11:31:44.470" v="7265" actId="113"/>
        <pc:sldMkLst>
          <pc:docMk/>
          <pc:sldMk cId="2380365726" sldId="264"/>
        </pc:sldMkLst>
        <pc:spChg chg="mod">
          <ac:chgData name="Stefano Querio" userId="b6156760-fcc4-4227-907a-4864250c618d" providerId="ADAL" clId="{90155EFE-0C92-4E31-ADA9-102CF88B3CB0}" dt="2024-03-07T11:31:44.470" v="7265" actId="113"/>
          <ac:spMkLst>
            <pc:docMk/>
            <pc:sldMk cId="2380365726" sldId="264"/>
            <ac:spMk id="4" creationId="{84E192A6-8A72-4432-4572-55FD223A7BAE}"/>
          </ac:spMkLst>
        </pc:spChg>
      </pc:sldChg>
      <pc:sldChg chg="modSp mod">
        <pc:chgData name="Stefano Querio" userId="b6156760-fcc4-4227-907a-4864250c618d" providerId="ADAL" clId="{90155EFE-0C92-4E31-ADA9-102CF88B3CB0}" dt="2024-03-07T08:27:35.770" v="15" actId="20577"/>
        <pc:sldMkLst>
          <pc:docMk/>
          <pc:sldMk cId="2263895390" sldId="265"/>
        </pc:sldMkLst>
        <pc:spChg chg="mod">
          <ac:chgData name="Stefano Querio" userId="b6156760-fcc4-4227-907a-4864250c618d" providerId="ADAL" clId="{90155EFE-0C92-4E31-ADA9-102CF88B3CB0}" dt="2024-03-07T08:27:35.770" v="15" actId="20577"/>
          <ac:spMkLst>
            <pc:docMk/>
            <pc:sldMk cId="2263895390" sldId="265"/>
            <ac:spMk id="4" creationId="{84E192A6-8A72-4432-4572-55FD223A7BAE}"/>
          </ac:spMkLst>
        </pc:spChg>
      </pc:sldChg>
      <pc:sldChg chg="delSp modSp del mod">
        <pc:chgData name="Stefano Querio" userId="b6156760-fcc4-4227-907a-4864250c618d" providerId="ADAL" clId="{90155EFE-0C92-4E31-ADA9-102CF88B3CB0}" dt="2024-03-07T08:45:22.957" v="167" actId="2696"/>
        <pc:sldMkLst>
          <pc:docMk/>
          <pc:sldMk cId="4230486" sldId="267"/>
        </pc:sldMkLst>
        <pc:spChg chg="del mod">
          <ac:chgData name="Stefano Querio" userId="b6156760-fcc4-4227-907a-4864250c618d" providerId="ADAL" clId="{90155EFE-0C92-4E31-ADA9-102CF88B3CB0}" dt="2024-03-07T08:44:36.332" v="157"/>
          <ac:spMkLst>
            <pc:docMk/>
            <pc:sldMk cId="4230486" sldId="267"/>
            <ac:spMk id="4" creationId="{84E192A6-8A72-4432-4572-55FD223A7BAE}"/>
          </ac:spMkLst>
        </pc:spChg>
      </pc:sldChg>
      <pc:sldChg chg="modSp mod">
        <pc:chgData name="Stefano Querio" userId="b6156760-fcc4-4227-907a-4864250c618d" providerId="ADAL" clId="{90155EFE-0C92-4E31-ADA9-102CF88B3CB0}" dt="2024-03-07T08:46:21.937" v="217" actId="13926"/>
        <pc:sldMkLst>
          <pc:docMk/>
          <pc:sldMk cId="3520362393" sldId="268"/>
        </pc:sldMkLst>
        <pc:spChg chg="mod">
          <ac:chgData name="Stefano Querio" userId="b6156760-fcc4-4227-907a-4864250c618d" providerId="ADAL" clId="{90155EFE-0C92-4E31-ADA9-102CF88B3CB0}" dt="2024-03-07T08:46:21.937" v="217" actId="13926"/>
          <ac:spMkLst>
            <pc:docMk/>
            <pc:sldMk cId="3520362393" sldId="268"/>
            <ac:spMk id="4" creationId="{84E192A6-8A72-4432-4572-55FD223A7BAE}"/>
          </ac:spMkLst>
        </pc:spChg>
      </pc:sldChg>
      <pc:sldChg chg="addSp modSp mod">
        <pc:chgData name="Stefano Querio" userId="b6156760-fcc4-4227-907a-4864250c618d" providerId="ADAL" clId="{90155EFE-0C92-4E31-ADA9-102CF88B3CB0}" dt="2024-03-07T11:34:11.350" v="7347" actId="13926"/>
        <pc:sldMkLst>
          <pc:docMk/>
          <pc:sldMk cId="3227352651" sldId="269"/>
        </pc:sldMkLst>
        <pc:spChg chg="add mod">
          <ac:chgData name="Stefano Querio" userId="b6156760-fcc4-4227-907a-4864250c618d" providerId="ADAL" clId="{90155EFE-0C92-4E31-ADA9-102CF88B3CB0}" dt="2024-03-07T11:27:08.230" v="7225" actId="571"/>
          <ac:spMkLst>
            <pc:docMk/>
            <pc:sldMk cId="3227352651" sldId="269"/>
            <ac:spMk id="2" creationId="{D301642E-ABF8-FA33-1C77-56D19033BB91}"/>
          </ac:spMkLst>
        </pc:spChg>
        <pc:spChg chg="mod">
          <ac:chgData name="Stefano Querio" userId="b6156760-fcc4-4227-907a-4864250c618d" providerId="ADAL" clId="{90155EFE-0C92-4E31-ADA9-102CF88B3CB0}" dt="2024-03-07T11:34:11.350" v="7347" actId="13926"/>
          <ac:spMkLst>
            <pc:docMk/>
            <pc:sldMk cId="3227352651" sldId="269"/>
            <ac:spMk id="4" creationId="{84E192A6-8A72-4432-4572-55FD223A7BAE}"/>
          </ac:spMkLst>
        </pc:spChg>
      </pc:sldChg>
      <pc:sldChg chg="modSp add mod">
        <pc:chgData name="Stefano Querio" userId="b6156760-fcc4-4227-907a-4864250c618d" providerId="ADAL" clId="{90155EFE-0C92-4E31-ADA9-102CF88B3CB0}" dt="2024-03-07T11:34:35.497" v="7388" actId="13926"/>
        <pc:sldMkLst>
          <pc:docMk/>
          <pc:sldMk cId="861361392" sldId="270"/>
        </pc:sldMkLst>
        <pc:spChg chg="mod">
          <ac:chgData name="Stefano Querio" userId="b6156760-fcc4-4227-907a-4864250c618d" providerId="ADAL" clId="{90155EFE-0C92-4E31-ADA9-102CF88B3CB0}" dt="2024-03-07T11:34:35.497" v="7388" actId="13926"/>
          <ac:spMkLst>
            <pc:docMk/>
            <pc:sldMk cId="861361392" sldId="270"/>
            <ac:spMk id="4" creationId="{84E192A6-8A72-4432-4572-55FD223A7BAE}"/>
          </ac:spMkLst>
        </pc:spChg>
      </pc:sldChg>
      <pc:sldChg chg="modSp add mod">
        <pc:chgData name="Stefano Querio" userId="b6156760-fcc4-4227-907a-4864250c618d" providerId="ADAL" clId="{90155EFE-0C92-4E31-ADA9-102CF88B3CB0}" dt="2024-03-07T11:29:42.146" v="7231" actId="114"/>
        <pc:sldMkLst>
          <pc:docMk/>
          <pc:sldMk cId="3437135007" sldId="271"/>
        </pc:sldMkLst>
        <pc:spChg chg="mod">
          <ac:chgData name="Stefano Querio" userId="b6156760-fcc4-4227-907a-4864250c618d" providerId="ADAL" clId="{90155EFE-0C92-4E31-ADA9-102CF88B3CB0}" dt="2024-03-07T11:29:42.146" v="7231" actId="114"/>
          <ac:spMkLst>
            <pc:docMk/>
            <pc:sldMk cId="3437135007" sldId="271"/>
            <ac:spMk id="4" creationId="{84E192A6-8A72-4432-4572-55FD223A7BAE}"/>
          </ac:spMkLst>
        </pc:spChg>
      </pc:sldChg>
      <pc:sldChg chg="modSp add mod">
        <pc:chgData name="Stefano Querio" userId="b6156760-fcc4-4227-907a-4864250c618d" providerId="ADAL" clId="{90155EFE-0C92-4E31-ADA9-102CF88B3CB0}" dt="2024-03-07T11:30:17.244" v="7232" actId="113"/>
        <pc:sldMkLst>
          <pc:docMk/>
          <pc:sldMk cId="1312498729" sldId="272"/>
        </pc:sldMkLst>
        <pc:spChg chg="mod">
          <ac:chgData name="Stefano Querio" userId="b6156760-fcc4-4227-907a-4864250c618d" providerId="ADAL" clId="{90155EFE-0C92-4E31-ADA9-102CF88B3CB0}" dt="2024-03-07T11:30:17.244" v="7232" actId="113"/>
          <ac:spMkLst>
            <pc:docMk/>
            <pc:sldMk cId="1312498729" sldId="272"/>
            <ac:spMk id="4" creationId="{84E192A6-8A72-4432-4572-55FD223A7BAE}"/>
          </ac:spMkLst>
        </pc:spChg>
      </pc:sldChg>
    </pc:docChg>
  </pc:docChgLst>
  <pc:docChgLst>
    <pc:chgData name="Stefano Querio" userId="b6156760-fcc4-4227-907a-4864250c618d" providerId="ADAL" clId="{10286A00-D399-48E4-B0E2-F6EC5C8D3248}"/>
    <pc:docChg chg="custSel delSld modSld">
      <pc:chgData name="Stefano Querio" userId="b6156760-fcc4-4227-907a-4864250c618d" providerId="ADAL" clId="{10286A00-D399-48E4-B0E2-F6EC5C8D3248}" dt="2023-02-20T09:17:30.124" v="262" actId="2696"/>
      <pc:docMkLst>
        <pc:docMk/>
      </pc:docMkLst>
      <pc:sldChg chg="modSp mod">
        <pc:chgData name="Stefano Querio" userId="b6156760-fcc4-4227-907a-4864250c618d" providerId="ADAL" clId="{10286A00-D399-48E4-B0E2-F6EC5C8D3248}" dt="2023-02-20T09:16:12.742" v="70" actId="20577"/>
        <pc:sldMkLst>
          <pc:docMk/>
          <pc:sldMk cId="731486914" sldId="257"/>
        </pc:sldMkLst>
        <pc:spChg chg="mod">
          <ac:chgData name="Stefano Querio" userId="b6156760-fcc4-4227-907a-4864250c618d" providerId="ADAL" clId="{10286A00-D399-48E4-B0E2-F6EC5C8D3248}" dt="2023-02-20T09:16:12.742" v="70" actId="20577"/>
          <ac:spMkLst>
            <pc:docMk/>
            <pc:sldMk cId="731486914" sldId="257"/>
            <ac:spMk id="4" creationId="{84E192A6-8A72-4432-4572-55FD223A7BAE}"/>
          </ac:spMkLst>
        </pc:spChg>
      </pc:sldChg>
      <pc:sldChg chg="modSp mod">
        <pc:chgData name="Stefano Querio" userId="b6156760-fcc4-4227-907a-4864250c618d" providerId="ADAL" clId="{10286A00-D399-48E4-B0E2-F6EC5C8D3248}" dt="2023-02-20T09:16:26.653" v="105" actId="20577"/>
        <pc:sldMkLst>
          <pc:docMk/>
          <pc:sldMk cId="3629992306" sldId="258"/>
        </pc:sldMkLst>
        <pc:spChg chg="mod">
          <ac:chgData name="Stefano Querio" userId="b6156760-fcc4-4227-907a-4864250c618d" providerId="ADAL" clId="{10286A00-D399-48E4-B0E2-F6EC5C8D3248}" dt="2023-02-20T09:16:26.653" v="105" actId="20577"/>
          <ac:spMkLst>
            <pc:docMk/>
            <pc:sldMk cId="3629992306" sldId="258"/>
            <ac:spMk id="4" creationId="{84E192A6-8A72-4432-4572-55FD223A7BAE}"/>
          </ac:spMkLst>
        </pc:spChg>
      </pc:sldChg>
      <pc:sldChg chg="modSp mod">
        <pc:chgData name="Stefano Querio" userId="b6156760-fcc4-4227-907a-4864250c618d" providerId="ADAL" clId="{10286A00-D399-48E4-B0E2-F6EC5C8D3248}" dt="2023-02-20T09:16:34.870" v="131" actId="20577"/>
        <pc:sldMkLst>
          <pc:docMk/>
          <pc:sldMk cId="1072536779" sldId="259"/>
        </pc:sldMkLst>
        <pc:spChg chg="mod">
          <ac:chgData name="Stefano Querio" userId="b6156760-fcc4-4227-907a-4864250c618d" providerId="ADAL" clId="{10286A00-D399-48E4-B0E2-F6EC5C8D3248}" dt="2023-02-20T09:16:34.870" v="131" actId="20577"/>
          <ac:spMkLst>
            <pc:docMk/>
            <pc:sldMk cId="1072536779" sldId="259"/>
            <ac:spMk id="4" creationId="{84E192A6-8A72-4432-4572-55FD223A7BAE}"/>
          </ac:spMkLst>
        </pc:spChg>
      </pc:sldChg>
      <pc:sldChg chg="modSp mod">
        <pc:chgData name="Stefano Querio" userId="b6156760-fcc4-4227-907a-4864250c618d" providerId="ADAL" clId="{10286A00-D399-48E4-B0E2-F6EC5C8D3248}" dt="2023-02-20T09:16:49.166" v="167" actId="20577"/>
        <pc:sldMkLst>
          <pc:docMk/>
          <pc:sldMk cId="1801708037" sldId="260"/>
        </pc:sldMkLst>
        <pc:spChg chg="mod">
          <ac:chgData name="Stefano Querio" userId="b6156760-fcc4-4227-907a-4864250c618d" providerId="ADAL" clId="{10286A00-D399-48E4-B0E2-F6EC5C8D3248}" dt="2023-02-20T09:16:49.166" v="167" actId="20577"/>
          <ac:spMkLst>
            <pc:docMk/>
            <pc:sldMk cId="1801708037" sldId="260"/>
            <ac:spMk id="4" creationId="{84E192A6-8A72-4432-4572-55FD223A7BAE}"/>
          </ac:spMkLst>
        </pc:spChg>
      </pc:sldChg>
      <pc:sldChg chg="modSp mod">
        <pc:chgData name="Stefano Querio" userId="b6156760-fcc4-4227-907a-4864250c618d" providerId="ADAL" clId="{10286A00-D399-48E4-B0E2-F6EC5C8D3248}" dt="2023-02-20T09:16:59.500" v="198" actId="20577"/>
        <pc:sldMkLst>
          <pc:docMk/>
          <pc:sldMk cId="3236943315" sldId="261"/>
        </pc:sldMkLst>
        <pc:spChg chg="mod">
          <ac:chgData name="Stefano Querio" userId="b6156760-fcc4-4227-907a-4864250c618d" providerId="ADAL" clId="{10286A00-D399-48E4-B0E2-F6EC5C8D3248}" dt="2023-02-20T09:16:59.500" v="198" actId="20577"/>
          <ac:spMkLst>
            <pc:docMk/>
            <pc:sldMk cId="3236943315" sldId="261"/>
            <ac:spMk id="4" creationId="{84E192A6-8A72-4432-4572-55FD223A7BAE}"/>
          </ac:spMkLst>
        </pc:spChg>
      </pc:sldChg>
      <pc:sldChg chg="modSp mod">
        <pc:chgData name="Stefano Querio" userId="b6156760-fcc4-4227-907a-4864250c618d" providerId="ADAL" clId="{10286A00-D399-48E4-B0E2-F6EC5C8D3248}" dt="2023-02-20T09:17:11.450" v="240" actId="20577"/>
        <pc:sldMkLst>
          <pc:docMk/>
          <pc:sldMk cId="4100356323" sldId="263"/>
        </pc:sldMkLst>
        <pc:spChg chg="mod">
          <ac:chgData name="Stefano Querio" userId="b6156760-fcc4-4227-907a-4864250c618d" providerId="ADAL" clId="{10286A00-D399-48E4-B0E2-F6EC5C8D3248}" dt="2023-02-20T09:17:11.450" v="240" actId="20577"/>
          <ac:spMkLst>
            <pc:docMk/>
            <pc:sldMk cId="4100356323" sldId="263"/>
            <ac:spMk id="4" creationId="{84E192A6-8A72-4432-4572-55FD223A7BAE}"/>
          </ac:spMkLst>
        </pc:spChg>
      </pc:sldChg>
      <pc:sldChg chg="modSp mod">
        <pc:chgData name="Stefano Querio" userId="b6156760-fcc4-4227-907a-4864250c618d" providerId="ADAL" clId="{10286A00-D399-48E4-B0E2-F6EC5C8D3248}" dt="2023-02-20T09:17:21.161" v="261" actId="20577"/>
        <pc:sldMkLst>
          <pc:docMk/>
          <pc:sldMk cId="2380365726" sldId="264"/>
        </pc:sldMkLst>
        <pc:spChg chg="mod">
          <ac:chgData name="Stefano Querio" userId="b6156760-fcc4-4227-907a-4864250c618d" providerId="ADAL" clId="{10286A00-D399-48E4-B0E2-F6EC5C8D3248}" dt="2023-02-20T09:17:21.161" v="261" actId="20577"/>
          <ac:spMkLst>
            <pc:docMk/>
            <pc:sldMk cId="2380365726" sldId="264"/>
            <ac:spMk id="4" creationId="{84E192A6-8A72-4432-4572-55FD223A7BAE}"/>
          </ac:spMkLst>
        </pc:spChg>
      </pc:sldChg>
      <pc:sldChg chg="del">
        <pc:chgData name="Stefano Querio" userId="b6156760-fcc4-4227-907a-4864250c618d" providerId="ADAL" clId="{10286A00-D399-48E4-B0E2-F6EC5C8D3248}" dt="2023-02-20T09:17:30.124" v="262" actId="2696"/>
        <pc:sldMkLst>
          <pc:docMk/>
          <pc:sldMk cId="2457509027" sldId="265"/>
        </pc:sldMkLst>
      </pc:sldChg>
      <pc:sldChg chg="del">
        <pc:chgData name="Stefano Querio" userId="b6156760-fcc4-4227-907a-4864250c618d" providerId="ADAL" clId="{10286A00-D399-48E4-B0E2-F6EC5C8D3248}" dt="2023-02-20T09:17:30.124" v="262" actId="2696"/>
        <pc:sldMkLst>
          <pc:docMk/>
          <pc:sldMk cId="1963955331" sldId="266"/>
        </pc:sldMkLst>
      </pc:sldChg>
    </pc:docChg>
  </pc:docChgLst>
  <pc:docChgLst>
    <pc:chgData name="Elisa Favro" userId="8cb3ccf0-b992-4298-a911-387fdbec305a" providerId="ADAL" clId="{7D8C822F-C885-416D-9C76-5AC164D4155B}"/>
    <pc:docChg chg="undo custSel addSld delSld modSld">
      <pc:chgData name="Elisa Favro" userId="8cb3ccf0-b992-4298-a911-387fdbec305a" providerId="ADAL" clId="{7D8C822F-C885-416D-9C76-5AC164D4155B}" dt="2024-09-19T14:06:54.646" v="1980" actId="2711"/>
      <pc:docMkLst>
        <pc:docMk/>
      </pc:docMkLst>
      <pc:sldChg chg="modSp mod">
        <pc:chgData name="Elisa Favro" userId="8cb3ccf0-b992-4298-a911-387fdbec305a" providerId="ADAL" clId="{7D8C822F-C885-416D-9C76-5AC164D4155B}" dt="2024-09-19T08:26:26.237" v="89" actId="20577"/>
        <pc:sldMkLst>
          <pc:docMk/>
          <pc:sldMk cId="731486914" sldId="257"/>
        </pc:sldMkLst>
        <pc:spChg chg="mod">
          <ac:chgData name="Elisa Favro" userId="8cb3ccf0-b992-4298-a911-387fdbec305a" providerId="ADAL" clId="{7D8C822F-C885-416D-9C76-5AC164D4155B}" dt="2024-09-19T08:24:27.554" v="24" actId="20577"/>
          <ac:spMkLst>
            <pc:docMk/>
            <pc:sldMk cId="731486914" sldId="257"/>
            <ac:spMk id="2" creationId="{29563352-A3AE-7331-A5C9-80E422B989E3}"/>
          </ac:spMkLst>
        </pc:spChg>
        <pc:spChg chg="mod">
          <ac:chgData name="Elisa Favro" userId="8cb3ccf0-b992-4298-a911-387fdbec305a" providerId="ADAL" clId="{7D8C822F-C885-416D-9C76-5AC164D4155B}" dt="2024-09-19T08:24:18.683" v="0" actId="20577"/>
          <ac:spMkLst>
            <pc:docMk/>
            <pc:sldMk cId="731486914" sldId="257"/>
            <ac:spMk id="5" creationId="{2DA4367A-1169-7DAA-5F2D-469E2715D181}"/>
          </ac:spMkLst>
        </pc:spChg>
        <pc:spChg chg="mod">
          <ac:chgData name="Elisa Favro" userId="8cb3ccf0-b992-4298-a911-387fdbec305a" providerId="ADAL" clId="{7D8C822F-C885-416D-9C76-5AC164D4155B}" dt="2024-09-19T08:26:08.599" v="74" actId="20577"/>
          <ac:spMkLst>
            <pc:docMk/>
            <pc:sldMk cId="731486914" sldId="257"/>
            <ac:spMk id="12" creationId="{04377B3E-7E34-96F5-BED3-7A0FD3F95084}"/>
          </ac:spMkLst>
        </pc:spChg>
        <pc:spChg chg="mod">
          <ac:chgData name="Elisa Favro" userId="8cb3ccf0-b992-4298-a911-387fdbec305a" providerId="ADAL" clId="{7D8C822F-C885-416D-9C76-5AC164D4155B}" dt="2024-09-19T08:25:54.681" v="60" actId="20577"/>
          <ac:spMkLst>
            <pc:docMk/>
            <pc:sldMk cId="731486914" sldId="257"/>
            <ac:spMk id="13" creationId="{D0D2AE6A-E174-7F08-749F-819492618F50}"/>
          </ac:spMkLst>
        </pc:spChg>
        <pc:spChg chg="mod">
          <ac:chgData name="Elisa Favro" userId="8cb3ccf0-b992-4298-a911-387fdbec305a" providerId="ADAL" clId="{7D8C822F-C885-416D-9C76-5AC164D4155B}" dt="2024-09-19T08:26:26.237" v="89" actId="20577"/>
          <ac:spMkLst>
            <pc:docMk/>
            <pc:sldMk cId="731486914" sldId="257"/>
            <ac:spMk id="14" creationId="{2DC7D003-5C25-346A-B8DE-0B7D342BEB7B}"/>
          </ac:spMkLst>
        </pc:spChg>
      </pc:sldChg>
      <pc:sldChg chg="delSp modSp mod">
        <pc:chgData name="Elisa Favro" userId="8cb3ccf0-b992-4298-a911-387fdbec305a" providerId="ADAL" clId="{7D8C822F-C885-416D-9C76-5AC164D4155B}" dt="2024-09-19T08:34:06.943" v="163" actId="20577"/>
        <pc:sldMkLst>
          <pc:docMk/>
          <pc:sldMk cId="3629992306" sldId="258"/>
        </pc:sldMkLst>
        <pc:spChg chg="mod">
          <ac:chgData name="Elisa Favro" userId="8cb3ccf0-b992-4298-a911-387fdbec305a" providerId="ADAL" clId="{7D8C822F-C885-416D-9C76-5AC164D4155B}" dt="2024-09-19T08:34:06.943" v="163" actId="20577"/>
          <ac:spMkLst>
            <pc:docMk/>
            <pc:sldMk cId="3629992306" sldId="258"/>
            <ac:spMk id="4" creationId="{84E192A6-8A72-4432-4572-55FD223A7BAE}"/>
          </ac:spMkLst>
        </pc:spChg>
        <pc:picChg chg="del mod">
          <ac:chgData name="Elisa Favro" userId="8cb3ccf0-b992-4298-a911-387fdbec305a" providerId="ADAL" clId="{7D8C822F-C885-416D-9C76-5AC164D4155B}" dt="2024-09-19T08:26:29.396" v="91" actId="478"/>
          <ac:picMkLst>
            <pc:docMk/>
            <pc:sldMk cId="3629992306" sldId="258"/>
            <ac:picMk id="6" creationId="{E3529A3D-E2A0-7CC9-D318-4F7E2EE62E99}"/>
          </ac:picMkLst>
        </pc:picChg>
      </pc:sldChg>
      <pc:sldChg chg="del">
        <pc:chgData name="Elisa Favro" userId="8cb3ccf0-b992-4298-a911-387fdbec305a" providerId="ADAL" clId="{7D8C822F-C885-416D-9C76-5AC164D4155B}" dt="2024-09-19T08:34:14.479" v="164" actId="2696"/>
        <pc:sldMkLst>
          <pc:docMk/>
          <pc:sldMk cId="1072536779" sldId="259"/>
        </pc:sldMkLst>
      </pc:sldChg>
      <pc:sldChg chg="delSp modSp mod">
        <pc:chgData name="Elisa Favro" userId="8cb3ccf0-b992-4298-a911-387fdbec305a" providerId="ADAL" clId="{7D8C822F-C885-416D-9C76-5AC164D4155B}" dt="2024-09-19T09:53:20.287" v="524" actId="313"/>
        <pc:sldMkLst>
          <pc:docMk/>
          <pc:sldMk cId="1801708037" sldId="260"/>
        </pc:sldMkLst>
        <pc:spChg chg="mod">
          <ac:chgData name="Elisa Favro" userId="8cb3ccf0-b992-4298-a911-387fdbec305a" providerId="ADAL" clId="{7D8C822F-C885-416D-9C76-5AC164D4155B}" dt="2024-09-19T09:53:20.287" v="524" actId="313"/>
          <ac:spMkLst>
            <pc:docMk/>
            <pc:sldMk cId="1801708037" sldId="260"/>
            <ac:spMk id="4" creationId="{84E192A6-8A72-4432-4572-55FD223A7BAE}"/>
          </ac:spMkLst>
        </pc:spChg>
        <pc:picChg chg="del">
          <ac:chgData name="Elisa Favro" userId="8cb3ccf0-b992-4298-a911-387fdbec305a" providerId="ADAL" clId="{7D8C822F-C885-416D-9C76-5AC164D4155B}" dt="2024-09-19T08:36:07.708" v="199" actId="478"/>
          <ac:picMkLst>
            <pc:docMk/>
            <pc:sldMk cId="1801708037" sldId="260"/>
            <ac:picMk id="6" creationId="{7A8B5541-EC20-E7B7-5332-03C10317A203}"/>
          </ac:picMkLst>
        </pc:picChg>
      </pc:sldChg>
      <pc:sldChg chg="delSp modSp mod">
        <pc:chgData name="Elisa Favro" userId="8cb3ccf0-b992-4298-a911-387fdbec305a" providerId="ADAL" clId="{7D8C822F-C885-416D-9C76-5AC164D4155B}" dt="2024-09-19T12:43:41.464" v="1311" actId="20577"/>
        <pc:sldMkLst>
          <pc:docMk/>
          <pc:sldMk cId="3236943315" sldId="261"/>
        </pc:sldMkLst>
        <pc:spChg chg="mod">
          <ac:chgData name="Elisa Favro" userId="8cb3ccf0-b992-4298-a911-387fdbec305a" providerId="ADAL" clId="{7D8C822F-C885-416D-9C76-5AC164D4155B}" dt="2024-09-19T12:43:41.464" v="1311" actId="20577"/>
          <ac:spMkLst>
            <pc:docMk/>
            <pc:sldMk cId="3236943315" sldId="261"/>
            <ac:spMk id="4" creationId="{84E192A6-8A72-4432-4572-55FD223A7BAE}"/>
          </ac:spMkLst>
        </pc:spChg>
        <pc:picChg chg="del">
          <ac:chgData name="Elisa Favro" userId="8cb3ccf0-b992-4298-a911-387fdbec305a" providerId="ADAL" clId="{7D8C822F-C885-416D-9C76-5AC164D4155B}" dt="2024-09-19T10:14:39.910" v="1043" actId="478"/>
          <ac:picMkLst>
            <pc:docMk/>
            <pc:sldMk cId="3236943315" sldId="261"/>
            <ac:picMk id="3" creationId="{1D628938-B419-3AC6-2C69-5DAD5D9417D0}"/>
          </ac:picMkLst>
        </pc:picChg>
      </pc:sldChg>
      <pc:sldChg chg="delSp modSp mod">
        <pc:chgData name="Elisa Favro" userId="8cb3ccf0-b992-4298-a911-387fdbec305a" providerId="ADAL" clId="{7D8C822F-C885-416D-9C76-5AC164D4155B}" dt="2024-09-19T13:47:28.919" v="1645" actId="113"/>
        <pc:sldMkLst>
          <pc:docMk/>
          <pc:sldMk cId="4100356323" sldId="263"/>
        </pc:sldMkLst>
        <pc:spChg chg="mod">
          <ac:chgData name="Elisa Favro" userId="8cb3ccf0-b992-4298-a911-387fdbec305a" providerId="ADAL" clId="{7D8C822F-C885-416D-9C76-5AC164D4155B}" dt="2024-09-19T13:47:28.919" v="1645" actId="113"/>
          <ac:spMkLst>
            <pc:docMk/>
            <pc:sldMk cId="4100356323" sldId="263"/>
            <ac:spMk id="4" creationId="{84E192A6-8A72-4432-4572-55FD223A7BAE}"/>
          </ac:spMkLst>
        </pc:spChg>
        <pc:picChg chg="del mod">
          <ac:chgData name="Elisa Favro" userId="8cb3ccf0-b992-4298-a911-387fdbec305a" providerId="ADAL" clId="{7D8C822F-C885-416D-9C76-5AC164D4155B}" dt="2024-09-19T12:52:32.956" v="1470" actId="478"/>
          <ac:picMkLst>
            <pc:docMk/>
            <pc:sldMk cId="4100356323" sldId="263"/>
            <ac:picMk id="6" creationId="{08525487-EE20-0DEE-48DA-5AAF0874BF60}"/>
          </ac:picMkLst>
        </pc:picChg>
      </pc:sldChg>
      <pc:sldChg chg="delSp modSp mod">
        <pc:chgData name="Elisa Favro" userId="8cb3ccf0-b992-4298-a911-387fdbec305a" providerId="ADAL" clId="{7D8C822F-C885-416D-9C76-5AC164D4155B}" dt="2024-09-19T13:57:31.104" v="1845" actId="313"/>
        <pc:sldMkLst>
          <pc:docMk/>
          <pc:sldMk cId="2380365726" sldId="264"/>
        </pc:sldMkLst>
        <pc:spChg chg="mod">
          <ac:chgData name="Elisa Favro" userId="8cb3ccf0-b992-4298-a911-387fdbec305a" providerId="ADAL" clId="{7D8C822F-C885-416D-9C76-5AC164D4155B}" dt="2024-09-19T13:57:31.104" v="1845" actId="313"/>
          <ac:spMkLst>
            <pc:docMk/>
            <pc:sldMk cId="2380365726" sldId="264"/>
            <ac:spMk id="4" creationId="{84E192A6-8A72-4432-4572-55FD223A7BAE}"/>
          </ac:spMkLst>
        </pc:spChg>
        <pc:picChg chg="del">
          <ac:chgData name="Elisa Favro" userId="8cb3ccf0-b992-4298-a911-387fdbec305a" providerId="ADAL" clId="{7D8C822F-C885-416D-9C76-5AC164D4155B}" dt="2024-09-19T13:48:04.435" v="1648" actId="478"/>
          <ac:picMkLst>
            <pc:docMk/>
            <pc:sldMk cId="2380365726" sldId="264"/>
            <ac:picMk id="6" creationId="{5D258011-D07D-3968-1812-3AC1AEA4E133}"/>
          </ac:picMkLst>
        </pc:picChg>
      </pc:sldChg>
      <pc:sldChg chg="delSp modSp mod">
        <pc:chgData name="Elisa Favro" userId="8cb3ccf0-b992-4298-a911-387fdbec305a" providerId="ADAL" clId="{7D8C822F-C885-416D-9C76-5AC164D4155B}" dt="2024-09-19T08:54:57.123" v="335" actId="20577"/>
        <pc:sldMkLst>
          <pc:docMk/>
          <pc:sldMk cId="2263895390" sldId="265"/>
        </pc:sldMkLst>
        <pc:spChg chg="mod">
          <ac:chgData name="Elisa Favro" userId="8cb3ccf0-b992-4298-a911-387fdbec305a" providerId="ADAL" clId="{7D8C822F-C885-416D-9C76-5AC164D4155B}" dt="2024-09-19T08:54:57.123" v="335" actId="20577"/>
          <ac:spMkLst>
            <pc:docMk/>
            <pc:sldMk cId="2263895390" sldId="265"/>
            <ac:spMk id="4" creationId="{84E192A6-8A72-4432-4572-55FD223A7BAE}"/>
          </ac:spMkLst>
        </pc:spChg>
        <pc:picChg chg="del">
          <ac:chgData name="Elisa Favro" userId="8cb3ccf0-b992-4298-a911-387fdbec305a" providerId="ADAL" clId="{7D8C822F-C885-416D-9C76-5AC164D4155B}" dt="2024-09-19T08:34:31.757" v="165" actId="478"/>
          <ac:picMkLst>
            <pc:docMk/>
            <pc:sldMk cId="2263895390" sldId="265"/>
            <ac:picMk id="6" creationId="{3E6FA99D-8384-D651-0177-C5B9BB0452B1}"/>
          </ac:picMkLst>
        </pc:picChg>
      </pc:sldChg>
      <pc:sldChg chg="delSp modSp mod">
        <pc:chgData name="Elisa Favro" userId="8cb3ccf0-b992-4298-a911-387fdbec305a" providerId="ADAL" clId="{7D8C822F-C885-416D-9C76-5AC164D4155B}" dt="2024-09-19T10:13:10.458" v="1036" actId="113"/>
        <pc:sldMkLst>
          <pc:docMk/>
          <pc:sldMk cId="3264774053" sldId="266"/>
        </pc:sldMkLst>
        <pc:spChg chg="mod">
          <ac:chgData name="Elisa Favro" userId="8cb3ccf0-b992-4298-a911-387fdbec305a" providerId="ADAL" clId="{7D8C822F-C885-416D-9C76-5AC164D4155B}" dt="2024-09-19T10:13:10.458" v="1036" actId="113"/>
          <ac:spMkLst>
            <pc:docMk/>
            <pc:sldMk cId="3264774053" sldId="266"/>
            <ac:spMk id="4" creationId="{84E192A6-8A72-4432-4572-55FD223A7BAE}"/>
          </ac:spMkLst>
        </pc:spChg>
        <pc:picChg chg="del">
          <ac:chgData name="Elisa Favro" userId="8cb3ccf0-b992-4298-a911-387fdbec305a" providerId="ADAL" clId="{7D8C822F-C885-416D-9C76-5AC164D4155B}" dt="2024-09-19T09:53:50.894" v="525" actId="478"/>
          <ac:picMkLst>
            <pc:docMk/>
            <pc:sldMk cId="3264774053" sldId="266"/>
            <ac:picMk id="6" creationId="{8453F7A8-CB45-7A01-85B6-F60711847495}"/>
          </ac:picMkLst>
        </pc:picChg>
      </pc:sldChg>
      <pc:sldChg chg="del">
        <pc:chgData name="Elisa Favro" userId="8cb3ccf0-b992-4298-a911-387fdbec305a" providerId="ADAL" clId="{7D8C822F-C885-416D-9C76-5AC164D4155B}" dt="2024-09-19T12:52:25.875" v="1468" actId="2696"/>
        <pc:sldMkLst>
          <pc:docMk/>
          <pc:sldMk cId="3520362393" sldId="268"/>
        </pc:sldMkLst>
      </pc:sldChg>
      <pc:sldChg chg="del">
        <pc:chgData name="Elisa Favro" userId="8cb3ccf0-b992-4298-a911-387fdbec305a" providerId="ADAL" clId="{7D8C822F-C885-416D-9C76-5AC164D4155B}" dt="2024-09-19T13:47:56.590" v="1647" actId="2696"/>
        <pc:sldMkLst>
          <pc:docMk/>
          <pc:sldMk cId="3227352651" sldId="269"/>
        </pc:sldMkLst>
      </pc:sldChg>
      <pc:sldChg chg="del">
        <pc:chgData name="Elisa Favro" userId="8cb3ccf0-b992-4298-a911-387fdbec305a" providerId="ADAL" clId="{7D8C822F-C885-416D-9C76-5AC164D4155B}" dt="2024-09-19T13:47:50.429" v="1646" actId="2696"/>
        <pc:sldMkLst>
          <pc:docMk/>
          <pc:sldMk cId="861361392" sldId="270"/>
        </pc:sldMkLst>
      </pc:sldChg>
      <pc:sldChg chg="del">
        <pc:chgData name="Elisa Favro" userId="8cb3ccf0-b992-4298-a911-387fdbec305a" providerId="ADAL" clId="{7D8C822F-C885-416D-9C76-5AC164D4155B}" dt="2024-09-19T13:47:50.429" v="1646" actId="2696"/>
        <pc:sldMkLst>
          <pc:docMk/>
          <pc:sldMk cId="3437135007" sldId="271"/>
        </pc:sldMkLst>
      </pc:sldChg>
      <pc:sldChg chg="del">
        <pc:chgData name="Elisa Favro" userId="8cb3ccf0-b992-4298-a911-387fdbec305a" providerId="ADAL" clId="{7D8C822F-C885-416D-9C76-5AC164D4155B}" dt="2024-09-19T13:47:50.429" v="1646" actId="2696"/>
        <pc:sldMkLst>
          <pc:docMk/>
          <pc:sldMk cId="1312498729" sldId="272"/>
        </pc:sldMkLst>
      </pc:sldChg>
      <pc:sldChg chg="delSp modSp mod">
        <pc:chgData name="Elisa Favro" userId="8cb3ccf0-b992-4298-a911-387fdbec305a" providerId="ADAL" clId="{7D8C822F-C885-416D-9C76-5AC164D4155B}" dt="2024-09-19T12:52:12.529" v="1467" actId="20577"/>
        <pc:sldMkLst>
          <pc:docMk/>
          <pc:sldMk cId="2514314385" sldId="273"/>
        </pc:sldMkLst>
        <pc:spChg chg="mod">
          <ac:chgData name="Elisa Favro" userId="8cb3ccf0-b992-4298-a911-387fdbec305a" providerId="ADAL" clId="{7D8C822F-C885-416D-9C76-5AC164D4155B}" dt="2024-09-19T12:52:12.529" v="1467" actId="20577"/>
          <ac:spMkLst>
            <pc:docMk/>
            <pc:sldMk cId="2514314385" sldId="273"/>
            <ac:spMk id="4" creationId="{84E192A6-8A72-4432-4572-55FD223A7BAE}"/>
          </ac:spMkLst>
        </pc:spChg>
        <pc:picChg chg="del mod">
          <ac:chgData name="Elisa Favro" userId="8cb3ccf0-b992-4298-a911-387fdbec305a" providerId="ADAL" clId="{7D8C822F-C885-416D-9C76-5AC164D4155B}" dt="2024-09-19T12:32:06.172" v="1219" actId="478"/>
          <ac:picMkLst>
            <pc:docMk/>
            <pc:sldMk cId="2514314385" sldId="273"/>
            <ac:picMk id="6" creationId="{431BDDD2-D40C-E35B-FD92-A5026B8C058A}"/>
          </ac:picMkLst>
        </pc:picChg>
      </pc:sldChg>
      <pc:sldChg chg="modSp add mod">
        <pc:chgData name="Elisa Favro" userId="8cb3ccf0-b992-4298-a911-387fdbec305a" providerId="ADAL" clId="{7D8C822F-C885-416D-9C76-5AC164D4155B}" dt="2024-09-19T10:20:11.558" v="1177" actId="20577"/>
        <pc:sldMkLst>
          <pc:docMk/>
          <pc:sldMk cId="1279557912" sldId="274"/>
        </pc:sldMkLst>
        <pc:spChg chg="mod">
          <ac:chgData name="Elisa Favro" userId="8cb3ccf0-b992-4298-a911-387fdbec305a" providerId="ADAL" clId="{7D8C822F-C885-416D-9C76-5AC164D4155B}" dt="2024-09-19T10:20:11.558" v="1177" actId="20577"/>
          <ac:spMkLst>
            <pc:docMk/>
            <pc:sldMk cId="1279557912" sldId="274"/>
            <ac:spMk id="4" creationId="{84E192A6-8A72-4432-4572-55FD223A7BAE}"/>
          </ac:spMkLst>
        </pc:spChg>
      </pc:sldChg>
      <pc:sldChg chg="modSp add mod">
        <pc:chgData name="Elisa Favro" userId="8cb3ccf0-b992-4298-a911-387fdbec305a" providerId="ADAL" clId="{7D8C822F-C885-416D-9C76-5AC164D4155B}" dt="2024-09-19T14:03:04.905" v="1952" actId="20577"/>
        <pc:sldMkLst>
          <pc:docMk/>
          <pc:sldMk cId="1463395901" sldId="275"/>
        </pc:sldMkLst>
        <pc:spChg chg="mod">
          <ac:chgData name="Elisa Favro" userId="8cb3ccf0-b992-4298-a911-387fdbec305a" providerId="ADAL" clId="{7D8C822F-C885-416D-9C76-5AC164D4155B}" dt="2024-09-19T14:03:04.905" v="1952" actId="20577"/>
          <ac:spMkLst>
            <pc:docMk/>
            <pc:sldMk cId="1463395901" sldId="275"/>
            <ac:spMk id="4" creationId="{84E192A6-8A72-4432-4572-55FD223A7BAE}"/>
          </ac:spMkLst>
        </pc:spChg>
      </pc:sldChg>
      <pc:sldChg chg="modSp add mod">
        <pc:chgData name="Elisa Favro" userId="8cb3ccf0-b992-4298-a911-387fdbec305a" providerId="ADAL" clId="{7D8C822F-C885-416D-9C76-5AC164D4155B}" dt="2024-09-19T14:06:54.646" v="1980" actId="2711"/>
        <pc:sldMkLst>
          <pc:docMk/>
          <pc:sldMk cId="1831711499" sldId="276"/>
        </pc:sldMkLst>
        <pc:spChg chg="mod">
          <ac:chgData name="Elisa Favro" userId="8cb3ccf0-b992-4298-a911-387fdbec305a" providerId="ADAL" clId="{7D8C822F-C885-416D-9C76-5AC164D4155B}" dt="2024-09-19T14:06:54.646" v="1980" actId="2711"/>
          <ac:spMkLst>
            <pc:docMk/>
            <pc:sldMk cId="1831711499" sldId="276"/>
            <ac:spMk id="4" creationId="{84E192A6-8A72-4432-4572-55FD223A7BAE}"/>
          </ac:spMkLst>
        </pc:spChg>
      </pc:sldChg>
    </pc:docChg>
  </pc:docChgLst>
  <pc:docChgLst>
    <pc:chgData name="Stefano Querio" userId="b6156760-fcc4-4227-907a-4864250c618d" providerId="ADAL" clId="{760CA9EC-7541-44DF-A519-AB0F7D422CF2}"/>
    <pc:docChg chg="undo redo custSel addSld modSld">
      <pc:chgData name="Stefano Querio" userId="b6156760-fcc4-4227-907a-4864250c618d" providerId="ADAL" clId="{760CA9EC-7541-44DF-A519-AB0F7D422CF2}" dt="2023-10-01T17:26:07.416" v="8882" actId="20577"/>
      <pc:docMkLst>
        <pc:docMk/>
      </pc:docMkLst>
      <pc:sldChg chg="modSp mod">
        <pc:chgData name="Stefano Querio" userId="b6156760-fcc4-4227-907a-4864250c618d" providerId="ADAL" clId="{760CA9EC-7541-44DF-A519-AB0F7D422CF2}" dt="2023-10-01T07:43:45.987" v="92" actId="113"/>
        <pc:sldMkLst>
          <pc:docMk/>
          <pc:sldMk cId="3629992306" sldId="258"/>
        </pc:sldMkLst>
        <pc:spChg chg="mod">
          <ac:chgData name="Stefano Querio" userId="b6156760-fcc4-4227-907a-4864250c618d" providerId="ADAL" clId="{760CA9EC-7541-44DF-A519-AB0F7D422CF2}" dt="2023-10-01T07:43:45.987" v="92" actId="113"/>
          <ac:spMkLst>
            <pc:docMk/>
            <pc:sldMk cId="3629992306" sldId="258"/>
            <ac:spMk id="4" creationId="{84E192A6-8A72-4432-4572-55FD223A7BAE}"/>
          </ac:spMkLst>
        </pc:spChg>
      </pc:sldChg>
      <pc:sldChg chg="modSp mod">
        <pc:chgData name="Stefano Querio" userId="b6156760-fcc4-4227-907a-4864250c618d" providerId="ADAL" clId="{760CA9EC-7541-44DF-A519-AB0F7D422CF2}" dt="2023-10-01T08:00:31.554" v="694" actId="13926"/>
        <pc:sldMkLst>
          <pc:docMk/>
          <pc:sldMk cId="1072536779" sldId="259"/>
        </pc:sldMkLst>
        <pc:spChg chg="mod">
          <ac:chgData name="Stefano Querio" userId="b6156760-fcc4-4227-907a-4864250c618d" providerId="ADAL" clId="{760CA9EC-7541-44DF-A519-AB0F7D422CF2}" dt="2023-10-01T08:00:31.554" v="694" actId="13926"/>
          <ac:spMkLst>
            <pc:docMk/>
            <pc:sldMk cId="1072536779" sldId="259"/>
            <ac:spMk id="4" creationId="{84E192A6-8A72-4432-4572-55FD223A7BAE}"/>
          </ac:spMkLst>
        </pc:spChg>
      </pc:sldChg>
      <pc:sldChg chg="modSp mod">
        <pc:chgData name="Stefano Querio" userId="b6156760-fcc4-4227-907a-4864250c618d" providerId="ADAL" clId="{760CA9EC-7541-44DF-A519-AB0F7D422CF2}" dt="2023-10-01T09:26:16.090" v="2515" actId="13926"/>
        <pc:sldMkLst>
          <pc:docMk/>
          <pc:sldMk cId="1801708037" sldId="260"/>
        </pc:sldMkLst>
        <pc:spChg chg="mod">
          <ac:chgData name="Stefano Querio" userId="b6156760-fcc4-4227-907a-4864250c618d" providerId="ADAL" clId="{760CA9EC-7541-44DF-A519-AB0F7D422CF2}" dt="2023-10-01T09:26:16.090" v="2515" actId="13926"/>
          <ac:spMkLst>
            <pc:docMk/>
            <pc:sldMk cId="1801708037" sldId="260"/>
            <ac:spMk id="4" creationId="{84E192A6-8A72-4432-4572-55FD223A7BAE}"/>
          </ac:spMkLst>
        </pc:spChg>
      </pc:sldChg>
      <pc:sldChg chg="modSp mod">
        <pc:chgData name="Stefano Querio" userId="b6156760-fcc4-4227-907a-4864250c618d" providerId="ADAL" clId="{760CA9EC-7541-44DF-A519-AB0F7D422CF2}" dt="2023-10-01T16:12:16.044" v="5295" actId="20577"/>
        <pc:sldMkLst>
          <pc:docMk/>
          <pc:sldMk cId="3236943315" sldId="261"/>
        </pc:sldMkLst>
        <pc:spChg chg="mod">
          <ac:chgData name="Stefano Querio" userId="b6156760-fcc4-4227-907a-4864250c618d" providerId="ADAL" clId="{760CA9EC-7541-44DF-A519-AB0F7D422CF2}" dt="2023-10-01T16:12:16.044" v="5295" actId="20577"/>
          <ac:spMkLst>
            <pc:docMk/>
            <pc:sldMk cId="3236943315" sldId="261"/>
            <ac:spMk id="4" creationId="{84E192A6-8A72-4432-4572-55FD223A7BAE}"/>
          </ac:spMkLst>
        </pc:spChg>
      </pc:sldChg>
      <pc:sldChg chg="modSp mod">
        <pc:chgData name="Stefano Querio" userId="b6156760-fcc4-4227-907a-4864250c618d" providerId="ADAL" clId="{760CA9EC-7541-44DF-A519-AB0F7D422CF2}" dt="2023-10-01T17:24:11.892" v="8686"/>
        <pc:sldMkLst>
          <pc:docMk/>
          <pc:sldMk cId="4100356323" sldId="263"/>
        </pc:sldMkLst>
        <pc:spChg chg="mod">
          <ac:chgData name="Stefano Querio" userId="b6156760-fcc4-4227-907a-4864250c618d" providerId="ADAL" clId="{760CA9EC-7541-44DF-A519-AB0F7D422CF2}" dt="2023-10-01T17:24:11.892" v="8686"/>
          <ac:spMkLst>
            <pc:docMk/>
            <pc:sldMk cId="4100356323" sldId="263"/>
            <ac:spMk id="4" creationId="{84E192A6-8A72-4432-4572-55FD223A7BAE}"/>
          </ac:spMkLst>
        </pc:spChg>
      </pc:sldChg>
      <pc:sldChg chg="modSp add mod">
        <pc:chgData name="Stefano Querio" userId="b6156760-fcc4-4227-907a-4864250c618d" providerId="ADAL" clId="{760CA9EC-7541-44DF-A519-AB0F7D422CF2}" dt="2023-10-01T07:58:44.202" v="544" actId="13926"/>
        <pc:sldMkLst>
          <pc:docMk/>
          <pc:sldMk cId="2263895390" sldId="265"/>
        </pc:sldMkLst>
        <pc:spChg chg="mod">
          <ac:chgData name="Stefano Querio" userId="b6156760-fcc4-4227-907a-4864250c618d" providerId="ADAL" clId="{760CA9EC-7541-44DF-A519-AB0F7D422CF2}" dt="2023-10-01T07:58:44.202" v="544" actId="13926"/>
          <ac:spMkLst>
            <pc:docMk/>
            <pc:sldMk cId="2263895390" sldId="265"/>
            <ac:spMk id="4" creationId="{84E192A6-8A72-4432-4572-55FD223A7BAE}"/>
          </ac:spMkLst>
        </pc:spChg>
      </pc:sldChg>
      <pc:sldChg chg="modSp add mod">
        <pc:chgData name="Stefano Querio" userId="b6156760-fcc4-4227-907a-4864250c618d" providerId="ADAL" clId="{760CA9EC-7541-44DF-A519-AB0F7D422CF2}" dt="2023-10-01T15:39:14.020" v="4200" actId="113"/>
        <pc:sldMkLst>
          <pc:docMk/>
          <pc:sldMk cId="3264774053" sldId="266"/>
        </pc:sldMkLst>
        <pc:spChg chg="mod">
          <ac:chgData name="Stefano Querio" userId="b6156760-fcc4-4227-907a-4864250c618d" providerId="ADAL" clId="{760CA9EC-7541-44DF-A519-AB0F7D422CF2}" dt="2023-10-01T15:39:14.020" v="4200" actId="113"/>
          <ac:spMkLst>
            <pc:docMk/>
            <pc:sldMk cId="3264774053" sldId="266"/>
            <ac:spMk id="4" creationId="{84E192A6-8A72-4432-4572-55FD223A7BAE}"/>
          </ac:spMkLst>
        </pc:spChg>
      </pc:sldChg>
      <pc:sldChg chg="modSp add mod">
        <pc:chgData name="Stefano Querio" userId="b6156760-fcc4-4227-907a-4864250c618d" providerId="ADAL" clId="{760CA9EC-7541-44DF-A519-AB0F7D422CF2}" dt="2023-10-01T16:32:25.977" v="7025" actId="20577"/>
        <pc:sldMkLst>
          <pc:docMk/>
          <pc:sldMk cId="4230486" sldId="267"/>
        </pc:sldMkLst>
        <pc:spChg chg="mod">
          <ac:chgData name="Stefano Querio" userId="b6156760-fcc4-4227-907a-4864250c618d" providerId="ADAL" clId="{760CA9EC-7541-44DF-A519-AB0F7D422CF2}" dt="2023-10-01T16:32:25.977" v="7025" actId="20577"/>
          <ac:spMkLst>
            <pc:docMk/>
            <pc:sldMk cId="4230486" sldId="267"/>
            <ac:spMk id="4" creationId="{84E192A6-8A72-4432-4572-55FD223A7BAE}"/>
          </ac:spMkLst>
        </pc:spChg>
      </pc:sldChg>
      <pc:sldChg chg="modSp add mod">
        <pc:chgData name="Stefano Querio" userId="b6156760-fcc4-4227-907a-4864250c618d" providerId="ADAL" clId="{760CA9EC-7541-44DF-A519-AB0F7D422CF2}" dt="2023-10-01T16:32:21.050" v="7024" actId="20577"/>
        <pc:sldMkLst>
          <pc:docMk/>
          <pc:sldMk cId="3520362393" sldId="268"/>
        </pc:sldMkLst>
        <pc:spChg chg="mod">
          <ac:chgData name="Stefano Querio" userId="b6156760-fcc4-4227-907a-4864250c618d" providerId="ADAL" clId="{760CA9EC-7541-44DF-A519-AB0F7D422CF2}" dt="2023-10-01T16:32:21.050" v="7024" actId="20577"/>
          <ac:spMkLst>
            <pc:docMk/>
            <pc:sldMk cId="3520362393" sldId="268"/>
            <ac:spMk id="4" creationId="{84E192A6-8A72-4432-4572-55FD223A7BAE}"/>
          </ac:spMkLst>
        </pc:spChg>
      </pc:sldChg>
      <pc:sldChg chg="modSp add mod">
        <pc:chgData name="Stefano Querio" userId="b6156760-fcc4-4227-907a-4864250c618d" providerId="ADAL" clId="{760CA9EC-7541-44DF-A519-AB0F7D422CF2}" dt="2023-10-01T17:26:07.416" v="8882" actId="20577"/>
        <pc:sldMkLst>
          <pc:docMk/>
          <pc:sldMk cId="3227352651" sldId="269"/>
        </pc:sldMkLst>
        <pc:spChg chg="mod">
          <ac:chgData name="Stefano Querio" userId="b6156760-fcc4-4227-907a-4864250c618d" providerId="ADAL" clId="{760CA9EC-7541-44DF-A519-AB0F7D422CF2}" dt="2023-10-01T17:26:07.416" v="8882" actId="20577"/>
          <ac:spMkLst>
            <pc:docMk/>
            <pc:sldMk cId="3227352651" sldId="269"/>
            <ac:spMk id="4" creationId="{84E192A6-8A72-4432-4572-55FD223A7BAE}"/>
          </ac:spMkLst>
        </pc:spChg>
      </pc:sldChg>
    </pc:docChg>
  </pc:docChgLst>
  <pc:docChgLst>
    <pc:chgData name="Stefano Querio" userId="b6156760-fcc4-4227-907a-4864250c618d" providerId="ADAL" clId="{27C8B87F-9F23-4623-AC5A-2FC942A7EEE0}"/>
    <pc:docChg chg="undo custSel addSld delSld modSld">
      <pc:chgData name="Stefano Querio" userId="b6156760-fcc4-4227-907a-4864250c618d" providerId="ADAL" clId="{27C8B87F-9F23-4623-AC5A-2FC942A7EEE0}" dt="2024-04-12T07:56:38.701" v="513" actId="20577"/>
      <pc:docMkLst>
        <pc:docMk/>
      </pc:docMkLst>
      <pc:sldChg chg="modSp mod">
        <pc:chgData name="Stefano Querio" userId="b6156760-fcc4-4227-907a-4864250c618d" providerId="ADAL" clId="{27C8B87F-9F23-4623-AC5A-2FC942A7EEE0}" dt="2024-04-12T07:52:31.812" v="469" actId="20577"/>
        <pc:sldMkLst>
          <pc:docMk/>
          <pc:sldMk cId="731486914" sldId="257"/>
        </pc:sldMkLst>
        <pc:spChg chg="mod">
          <ac:chgData name="Stefano Querio" userId="b6156760-fcc4-4227-907a-4864250c618d" providerId="ADAL" clId="{27C8B87F-9F23-4623-AC5A-2FC942A7EEE0}" dt="2024-04-12T07:52:31.812" v="469" actId="20577"/>
          <ac:spMkLst>
            <pc:docMk/>
            <pc:sldMk cId="731486914" sldId="257"/>
            <ac:spMk id="4" creationId="{84E192A6-8A72-4432-4572-55FD223A7BAE}"/>
          </ac:spMkLst>
        </pc:spChg>
      </pc:sldChg>
      <pc:sldChg chg="modSp mod">
        <pc:chgData name="Stefano Querio" userId="b6156760-fcc4-4227-907a-4864250c618d" providerId="ADAL" clId="{27C8B87F-9F23-4623-AC5A-2FC942A7EEE0}" dt="2024-04-11T12:51:08.716" v="380" actId="6549"/>
        <pc:sldMkLst>
          <pc:docMk/>
          <pc:sldMk cId="3629992306" sldId="258"/>
        </pc:sldMkLst>
        <pc:spChg chg="mod">
          <ac:chgData name="Stefano Querio" userId="b6156760-fcc4-4227-907a-4864250c618d" providerId="ADAL" clId="{27C8B87F-9F23-4623-AC5A-2FC942A7EEE0}" dt="2024-04-11T12:51:08.716" v="380" actId="6549"/>
          <ac:spMkLst>
            <pc:docMk/>
            <pc:sldMk cId="3629992306" sldId="258"/>
            <ac:spMk id="4" creationId="{84E192A6-8A72-4432-4572-55FD223A7BAE}"/>
          </ac:spMkLst>
        </pc:spChg>
      </pc:sldChg>
      <pc:sldChg chg="modSp mod">
        <pc:chgData name="Stefano Querio" userId="b6156760-fcc4-4227-907a-4864250c618d" providerId="ADAL" clId="{27C8B87F-9F23-4623-AC5A-2FC942A7EEE0}" dt="2024-04-11T12:50:31.731" v="354" actId="20577"/>
        <pc:sldMkLst>
          <pc:docMk/>
          <pc:sldMk cId="1072536779" sldId="259"/>
        </pc:sldMkLst>
        <pc:spChg chg="mod">
          <ac:chgData name="Stefano Querio" userId="b6156760-fcc4-4227-907a-4864250c618d" providerId="ADAL" clId="{27C8B87F-9F23-4623-AC5A-2FC942A7EEE0}" dt="2024-04-11T12:50:31.731" v="354" actId="20577"/>
          <ac:spMkLst>
            <pc:docMk/>
            <pc:sldMk cId="1072536779" sldId="259"/>
            <ac:spMk id="4" creationId="{84E192A6-8A72-4432-4572-55FD223A7BAE}"/>
          </ac:spMkLst>
        </pc:spChg>
      </pc:sldChg>
      <pc:sldChg chg="modSp mod">
        <pc:chgData name="Stefano Querio" userId="b6156760-fcc4-4227-907a-4864250c618d" providerId="ADAL" clId="{27C8B87F-9F23-4623-AC5A-2FC942A7EEE0}" dt="2024-04-11T12:51:45.845" v="416" actId="6549"/>
        <pc:sldMkLst>
          <pc:docMk/>
          <pc:sldMk cId="1801708037" sldId="260"/>
        </pc:sldMkLst>
        <pc:spChg chg="mod">
          <ac:chgData name="Stefano Querio" userId="b6156760-fcc4-4227-907a-4864250c618d" providerId="ADAL" clId="{27C8B87F-9F23-4623-AC5A-2FC942A7EEE0}" dt="2024-04-11T12:51:45.845" v="416" actId="6549"/>
          <ac:spMkLst>
            <pc:docMk/>
            <pc:sldMk cId="1801708037" sldId="260"/>
            <ac:spMk id="4" creationId="{84E192A6-8A72-4432-4572-55FD223A7BAE}"/>
          </ac:spMkLst>
        </pc:spChg>
      </pc:sldChg>
      <pc:sldChg chg="modSp mod">
        <pc:chgData name="Stefano Querio" userId="b6156760-fcc4-4227-907a-4864250c618d" providerId="ADAL" clId="{27C8B87F-9F23-4623-AC5A-2FC942A7EEE0}" dt="2024-04-12T07:56:15.644" v="488" actId="20577"/>
        <pc:sldMkLst>
          <pc:docMk/>
          <pc:sldMk cId="3236943315" sldId="261"/>
        </pc:sldMkLst>
        <pc:spChg chg="mod">
          <ac:chgData name="Stefano Querio" userId="b6156760-fcc4-4227-907a-4864250c618d" providerId="ADAL" clId="{27C8B87F-9F23-4623-AC5A-2FC942A7EEE0}" dt="2024-04-12T07:56:15.644" v="488" actId="20577"/>
          <ac:spMkLst>
            <pc:docMk/>
            <pc:sldMk cId="3236943315" sldId="261"/>
            <ac:spMk id="4" creationId="{84E192A6-8A72-4432-4572-55FD223A7BAE}"/>
          </ac:spMkLst>
        </pc:spChg>
      </pc:sldChg>
      <pc:sldChg chg="modSp mod">
        <pc:chgData name="Stefano Querio" userId="b6156760-fcc4-4227-907a-4864250c618d" providerId="ADAL" clId="{27C8B87F-9F23-4623-AC5A-2FC942A7EEE0}" dt="2024-04-11T12:43:53.328" v="183" actId="20577"/>
        <pc:sldMkLst>
          <pc:docMk/>
          <pc:sldMk cId="4100356323" sldId="263"/>
        </pc:sldMkLst>
        <pc:spChg chg="mod">
          <ac:chgData name="Stefano Querio" userId="b6156760-fcc4-4227-907a-4864250c618d" providerId="ADAL" clId="{27C8B87F-9F23-4623-AC5A-2FC942A7EEE0}" dt="2024-04-11T12:43:53.328" v="183" actId="20577"/>
          <ac:spMkLst>
            <pc:docMk/>
            <pc:sldMk cId="4100356323" sldId="263"/>
            <ac:spMk id="4" creationId="{84E192A6-8A72-4432-4572-55FD223A7BAE}"/>
          </ac:spMkLst>
        </pc:spChg>
      </pc:sldChg>
      <pc:sldChg chg="modSp mod">
        <pc:chgData name="Stefano Querio" userId="b6156760-fcc4-4227-907a-4864250c618d" providerId="ADAL" clId="{27C8B87F-9F23-4623-AC5A-2FC942A7EEE0}" dt="2024-04-11T12:46:12.361" v="302" actId="13926"/>
        <pc:sldMkLst>
          <pc:docMk/>
          <pc:sldMk cId="2380365726" sldId="264"/>
        </pc:sldMkLst>
        <pc:spChg chg="mod">
          <ac:chgData name="Stefano Querio" userId="b6156760-fcc4-4227-907a-4864250c618d" providerId="ADAL" clId="{27C8B87F-9F23-4623-AC5A-2FC942A7EEE0}" dt="2024-04-11T12:46:12.361" v="302" actId="13926"/>
          <ac:spMkLst>
            <pc:docMk/>
            <pc:sldMk cId="2380365726" sldId="264"/>
            <ac:spMk id="4" creationId="{84E192A6-8A72-4432-4572-55FD223A7BAE}"/>
          </ac:spMkLst>
        </pc:spChg>
      </pc:sldChg>
      <pc:sldChg chg="modSp mod">
        <pc:chgData name="Stefano Querio" userId="b6156760-fcc4-4227-907a-4864250c618d" providerId="ADAL" clId="{27C8B87F-9F23-4623-AC5A-2FC942A7EEE0}" dt="2024-04-11T12:48:04.500" v="307" actId="20577"/>
        <pc:sldMkLst>
          <pc:docMk/>
          <pc:sldMk cId="2263895390" sldId="265"/>
        </pc:sldMkLst>
        <pc:spChg chg="mod">
          <ac:chgData name="Stefano Querio" userId="b6156760-fcc4-4227-907a-4864250c618d" providerId="ADAL" clId="{27C8B87F-9F23-4623-AC5A-2FC942A7EEE0}" dt="2024-04-11T12:48:04.500" v="307" actId="20577"/>
          <ac:spMkLst>
            <pc:docMk/>
            <pc:sldMk cId="2263895390" sldId="265"/>
            <ac:spMk id="4" creationId="{84E192A6-8A72-4432-4572-55FD223A7BAE}"/>
          </ac:spMkLst>
        </pc:spChg>
      </pc:sldChg>
      <pc:sldChg chg="modSp mod">
        <pc:chgData name="Stefano Querio" userId="b6156760-fcc4-4227-907a-4864250c618d" providerId="ADAL" clId="{27C8B87F-9F23-4623-AC5A-2FC942A7EEE0}" dt="2024-04-11T12:52:36.849" v="446" actId="20577"/>
        <pc:sldMkLst>
          <pc:docMk/>
          <pc:sldMk cId="3264774053" sldId="266"/>
        </pc:sldMkLst>
        <pc:spChg chg="mod">
          <ac:chgData name="Stefano Querio" userId="b6156760-fcc4-4227-907a-4864250c618d" providerId="ADAL" clId="{27C8B87F-9F23-4623-AC5A-2FC942A7EEE0}" dt="2024-04-11T12:52:36.849" v="446" actId="20577"/>
          <ac:spMkLst>
            <pc:docMk/>
            <pc:sldMk cId="3264774053" sldId="266"/>
            <ac:spMk id="4" creationId="{84E192A6-8A72-4432-4572-55FD223A7BAE}"/>
          </ac:spMkLst>
        </pc:spChg>
      </pc:sldChg>
      <pc:sldChg chg="modSp mod">
        <pc:chgData name="Stefano Querio" userId="b6156760-fcc4-4227-907a-4864250c618d" providerId="ADAL" clId="{27C8B87F-9F23-4623-AC5A-2FC942A7EEE0}" dt="2024-04-11T12:41:44.382" v="167" actId="20577"/>
        <pc:sldMkLst>
          <pc:docMk/>
          <pc:sldMk cId="3520362393" sldId="268"/>
        </pc:sldMkLst>
        <pc:spChg chg="mod">
          <ac:chgData name="Stefano Querio" userId="b6156760-fcc4-4227-907a-4864250c618d" providerId="ADAL" clId="{27C8B87F-9F23-4623-AC5A-2FC942A7EEE0}" dt="2024-04-11T12:41:44.382" v="167" actId="20577"/>
          <ac:spMkLst>
            <pc:docMk/>
            <pc:sldMk cId="3520362393" sldId="268"/>
            <ac:spMk id="4" creationId="{84E192A6-8A72-4432-4572-55FD223A7BAE}"/>
          </ac:spMkLst>
        </pc:spChg>
      </pc:sldChg>
      <pc:sldChg chg="modSp mod">
        <pc:chgData name="Stefano Querio" userId="b6156760-fcc4-4227-907a-4864250c618d" providerId="ADAL" clId="{27C8B87F-9F23-4623-AC5A-2FC942A7EEE0}" dt="2024-04-11T12:28:09.298" v="24" actId="20577"/>
        <pc:sldMkLst>
          <pc:docMk/>
          <pc:sldMk cId="3227352651" sldId="269"/>
        </pc:sldMkLst>
        <pc:spChg chg="mod">
          <ac:chgData name="Stefano Querio" userId="b6156760-fcc4-4227-907a-4864250c618d" providerId="ADAL" clId="{27C8B87F-9F23-4623-AC5A-2FC942A7EEE0}" dt="2024-04-11T12:28:09.298" v="24" actId="20577"/>
          <ac:spMkLst>
            <pc:docMk/>
            <pc:sldMk cId="3227352651" sldId="269"/>
            <ac:spMk id="4" creationId="{84E192A6-8A72-4432-4572-55FD223A7BAE}"/>
          </ac:spMkLst>
        </pc:spChg>
      </pc:sldChg>
      <pc:sldChg chg="modSp mod">
        <pc:chgData name="Stefano Querio" userId="b6156760-fcc4-4227-907a-4864250c618d" providerId="ADAL" clId="{27C8B87F-9F23-4623-AC5A-2FC942A7EEE0}" dt="2024-04-11T12:28:22.437" v="27" actId="20577"/>
        <pc:sldMkLst>
          <pc:docMk/>
          <pc:sldMk cId="861361392" sldId="270"/>
        </pc:sldMkLst>
        <pc:spChg chg="mod">
          <ac:chgData name="Stefano Querio" userId="b6156760-fcc4-4227-907a-4864250c618d" providerId="ADAL" clId="{27C8B87F-9F23-4623-AC5A-2FC942A7EEE0}" dt="2024-04-11T12:28:22.437" v="27" actId="20577"/>
          <ac:spMkLst>
            <pc:docMk/>
            <pc:sldMk cId="861361392" sldId="270"/>
            <ac:spMk id="4" creationId="{84E192A6-8A72-4432-4572-55FD223A7BAE}"/>
          </ac:spMkLst>
        </pc:spChg>
      </pc:sldChg>
      <pc:sldChg chg="modSp mod">
        <pc:chgData name="Stefano Querio" userId="b6156760-fcc4-4227-907a-4864250c618d" providerId="ADAL" clId="{27C8B87F-9F23-4623-AC5A-2FC942A7EEE0}" dt="2024-04-11T12:45:25.804" v="223" actId="13926"/>
        <pc:sldMkLst>
          <pc:docMk/>
          <pc:sldMk cId="3437135007" sldId="271"/>
        </pc:sldMkLst>
        <pc:spChg chg="mod">
          <ac:chgData name="Stefano Querio" userId="b6156760-fcc4-4227-907a-4864250c618d" providerId="ADAL" clId="{27C8B87F-9F23-4623-AC5A-2FC942A7EEE0}" dt="2024-04-11T12:45:25.804" v="223" actId="13926"/>
          <ac:spMkLst>
            <pc:docMk/>
            <pc:sldMk cId="3437135007" sldId="271"/>
            <ac:spMk id="4" creationId="{84E192A6-8A72-4432-4572-55FD223A7BAE}"/>
          </ac:spMkLst>
        </pc:spChg>
      </pc:sldChg>
      <pc:sldChg chg="modSp mod">
        <pc:chgData name="Stefano Querio" userId="b6156760-fcc4-4227-907a-4864250c618d" providerId="ADAL" clId="{27C8B87F-9F23-4623-AC5A-2FC942A7EEE0}" dt="2024-04-11T12:45:50.281" v="261" actId="13926"/>
        <pc:sldMkLst>
          <pc:docMk/>
          <pc:sldMk cId="1312498729" sldId="272"/>
        </pc:sldMkLst>
        <pc:spChg chg="mod">
          <ac:chgData name="Stefano Querio" userId="b6156760-fcc4-4227-907a-4864250c618d" providerId="ADAL" clId="{27C8B87F-9F23-4623-AC5A-2FC942A7EEE0}" dt="2024-04-11T12:45:50.281" v="261" actId="13926"/>
          <ac:spMkLst>
            <pc:docMk/>
            <pc:sldMk cId="1312498729" sldId="272"/>
            <ac:spMk id="4" creationId="{84E192A6-8A72-4432-4572-55FD223A7BAE}"/>
          </ac:spMkLst>
        </pc:spChg>
      </pc:sldChg>
      <pc:sldChg chg="modSp add mod">
        <pc:chgData name="Stefano Querio" userId="b6156760-fcc4-4227-907a-4864250c618d" providerId="ADAL" clId="{27C8B87F-9F23-4623-AC5A-2FC942A7EEE0}" dt="2024-04-12T07:56:38.701" v="513" actId="20577"/>
        <pc:sldMkLst>
          <pc:docMk/>
          <pc:sldMk cId="2514314385" sldId="273"/>
        </pc:sldMkLst>
        <pc:spChg chg="mod">
          <ac:chgData name="Stefano Querio" userId="b6156760-fcc4-4227-907a-4864250c618d" providerId="ADAL" clId="{27C8B87F-9F23-4623-AC5A-2FC942A7EEE0}" dt="2024-04-12T07:56:38.701" v="513" actId="20577"/>
          <ac:spMkLst>
            <pc:docMk/>
            <pc:sldMk cId="2514314385" sldId="273"/>
            <ac:spMk id="4" creationId="{84E192A6-8A72-4432-4572-55FD223A7BAE}"/>
          </ac:spMkLst>
        </pc:spChg>
      </pc:sldChg>
      <pc:sldChg chg="add del">
        <pc:chgData name="Stefano Querio" userId="b6156760-fcc4-4227-907a-4864250c618d" providerId="ADAL" clId="{27C8B87F-9F23-4623-AC5A-2FC942A7EEE0}" dt="2024-04-11T12:40:28.363" v="124" actId="2890"/>
        <pc:sldMkLst>
          <pc:docMk/>
          <pc:sldMk cId="4217786380" sldId="273"/>
        </pc:sldMkLst>
      </pc:sldChg>
    </pc:docChg>
  </pc:docChgLst>
  <pc:docChgLst>
    <pc:chgData name="Stefano Querio" userId="b6156760-fcc4-4227-907a-4864250c618d" providerId="ADAL" clId="{122C977D-E00F-4A0A-B951-E9B9B5EF26B7}"/>
    <pc:docChg chg="custSel modSld">
      <pc:chgData name="Stefano Querio" userId="b6156760-fcc4-4227-907a-4864250c618d" providerId="ADAL" clId="{122C977D-E00F-4A0A-B951-E9B9B5EF26B7}" dt="2023-03-17T09:01:15.049" v="3232" actId="20577"/>
      <pc:docMkLst>
        <pc:docMk/>
      </pc:docMkLst>
      <pc:sldChg chg="modSp mod">
        <pc:chgData name="Stefano Querio" userId="b6156760-fcc4-4227-907a-4864250c618d" providerId="ADAL" clId="{122C977D-E00F-4A0A-B951-E9B9B5EF26B7}" dt="2023-03-17T08:29:35.086" v="1520" actId="20577"/>
        <pc:sldMkLst>
          <pc:docMk/>
          <pc:sldMk cId="3629992306" sldId="258"/>
        </pc:sldMkLst>
        <pc:spChg chg="mod">
          <ac:chgData name="Stefano Querio" userId="b6156760-fcc4-4227-907a-4864250c618d" providerId="ADAL" clId="{122C977D-E00F-4A0A-B951-E9B9B5EF26B7}" dt="2023-03-17T08:29:35.086" v="1520" actId="20577"/>
          <ac:spMkLst>
            <pc:docMk/>
            <pc:sldMk cId="3629992306" sldId="258"/>
            <ac:spMk id="4" creationId="{84E192A6-8A72-4432-4572-55FD223A7BAE}"/>
          </ac:spMkLst>
        </pc:spChg>
      </pc:sldChg>
      <pc:sldChg chg="modSp mod">
        <pc:chgData name="Stefano Querio" userId="b6156760-fcc4-4227-907a-4864250c618d" providerId="ADAL" clId="{122C977D-E00F-4A0A-B951-E9B9B5EF26B7}" dt="2023-03-17T09:00:56.652" v="3230" actId="20577"/>
        <pc:sldMkLst>
          <pc:docMk/>
          <pc:sldMk cId="1072536779" sldId="259"/>
        </pc:sldMkLst>
        <pc:spChg chg="mod">
          <ac:chgData name="Stefano Querio" userId="b6156760-fcc4-4227-907a-4864250c618d" providerId="ADAL" clId="{122C977D-E00F-4A0A-B951-E9B9B5EF26B7}" dt="2023-03-17T09:00:56.652" v="3230" actId="20577"/>
          <ac:spMkLst>
            <pc:docMk/>
            <pc:sldMk cId="1072536779" sldId="259"/>
            <ac:spMk id="4" creationId="{84E192A6-8A72-4432-4572-55FD223A7BAE}"/>
          </ac:spMkLst>
        </pc:spChg>
      </pc:sldChg>
      <pc:sldChg chg="modSp mod">
        <pc:chgData name="Stefano Querio" userId="b6156760-fcc4-4227-907a-4864250c618d" providerId="ADAL" clId="{122C977D-E00F-4A0A-B951-E9B9B5EF26B7}" dt="2023-03-17T09:01:15.049" v="3232" actId="20577"/>
        <pc:sldMkLst>
          <pc:docMk/>
          <pc:sldMk cId="1801708037" sldId="260"/>
        </pc:sldMkLst>
        <pc:spChg chg="mod">
          <ac:chgData name="Stefano Querio" userId="b6156760-fcc4-4227-907a-4864250c618d" providerId="ADAL" clId="{122C977D-E00F-4A0A-B951-E9B9B5EF26B7}" dt="2023-03-17T09:01:15.049" v="3232" actId="20577"/>
          <ac:spMkLst>
            <pc:docMk/>
            <pc:sldMk cId="1801708037" sldId="260"/>
            <ac:spMk id="4" creationId="{84E192A6-8A72-4432-4572-55FD223A7BAE}"/>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F30B9CF0-AB8C-E7E8-55D7-1985EC358181}"/>
              </a:ext>
            </a:extLst>
          </p:cNvPr>
          <p:cNvSpPr txBox="1"/>
          <p:nvPr userDrawn="1"/>
        </p:nvSpPr>
        <p:spPr>
          <a:xfrm rot="16200000">
            <a:off x="10498026" y="5368291"/>
            <a:ext cx="3071943" cy="276999"/>
          </a:xfrm>
          <a:prstGeom prst="rect">
            <a:avLst/>
          </a:prstGeom>
          <a:noFill/>
        </p:spPr>
        <p:txBody>
          <a:bodyPr wrap="square">
            <a:spAutoFit/>
          </a:bodyPr>
          <a:lstStyle/>
          <a:p>
            <a:pPr algn="ctr"/>
            <a:r>
              <a:rPr lang="it-IT" sz="1200" dirty="0">
                <a:solidFill>
                  <a:schemeClr val="bg1">
                    <a:lumMod val="50000"/>
                    <a:alpha val="30000"/>
                  </a:schemeClr>
                </a:solidFill>
              </a:rPr>
              <a:t>© 2023 S. Lattes &amp; C. Editori </a:t>
            </a:r>
            <a:r>
              <a:rPr lang="it-IT" sz="1200" dirty="0" err="1">
                <a:solidFill>
                  <a:schemeClr val="bg1">
                    <a:lumMod val="50000"/>
                    <a:alpha val="30000"/>
                  </a:schemeClr>
                </a:solidFill>
              </a:rPr>
              <a:t>SpA</a:t>
            </a:r>
            <a:r>
              <a:rPr lang="it-IT" sz="1200" dirty="0">
                <a:solidFill>
                  <a:schemeClr val="bg1">
                    <a:lumMod val="50000"/>
                    <a:alpha val="30000"/>
                  </a:schemeClr>
                </a:solidFill>
              </a:rPr>
              <a:t> Torino</a:t>
            </a:r>
          </a:p>
        </p:txBody>
      </p:sp>
      <p:pic>
        <p:nvPicPr>
          <p:cNvPr id="8" name="Immagine 7">
            <a:extLst>
              <a:ext uri="{FF2B5EF4-FFF2-40B4-BE49-F238E27FC236}">
                <a16:creationId xmlns:a16="http://schemas.microsoft.com/office/drawing/2014/main" id="{EC201259-AD80-CF3B-E663-4E44E1A3C2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15890" cy="4621331"/>
          </a:xfrm>
          <a:prstGeom prst="rect">
            <a:avLst/>
          </a:prstGeom>
        </p:spPr>
      </p:pic>
      <p:sp>
        <p:nvSpPr>
          <p:cNvPr id="9" name="CasellaDiTesto 8">
            <a:extLst>
              <a:ext uri="{FF2B5EF4-FFF2-40B4-BE49-F238E27FC236}">
                <a16:creationId xmlns:a16="http://schemas.microsoft.com/office/drawing/2014/main" id="{60724734-EBCF-B12A-C109-96883121E509}"/>
              </a:ext>
            </a:extLst>
          </p:cNvPr>
          <p:cNvSpPr txBox="1"/>
          <p:nvPr userDrawn="1"/>
        </p:nvSpPr>
        <p:spPr>
          <a:xfrm>
            <a:off x="817290" y="2353633"/>
            <a:ext cx="2594556" cy="523220"/>
          </a:xfrm>
          <a:prstGeom prst="rect">
            <a:avLst/>
          </a:prstGeom>
          <a:noFill/>
        </p:spPr>
        <p:txBody>
          <a:bodyPr wrap="none" rtlCol="0">
            <a:spAutoFit/>
          </a:bodyPr>
          <a:lstStyle/>
          <a:p>
            <a:r>
              <a:rPr lang="it-IT" sz="2800" b="1" dirty="0">
                <a:solidFill>
                  <a:schemeClr val="bg1">
                    <a:alpha val="50000"/>
                  </a:schemeClr>
                </a:solidFill>
              </a:rPr>
              <a:t>I PROTAGONISTI</a:t>
            </a:r>
          </a:p>
        </p:txBody>
      </p:sp>
      <p:sp>
        <p:nvSpPr>
          <p:cNvPr id="10" name="Rettangolo con angoli arrotondati sullo stesso lato 9">
            <a:extLst>
              <a:ext uri="{FF2B5EF4-FFF2-40B4-BE49-F238E27FC236}">
                <a16:creationId xmlns:a16="http://schemas.microsoft.com/office/drawing/2014/main" id="{9757E24D-E04B-2560-A306-900874801402}"/>
              </a:ext>
            </a:extLst>
          </p:cNvPr>
          <p:cNvSpPr/>
          <p:nvPr userDrawn="1"/>
        </p:nvSpPr>
        <p:spPr>
          <a:xfrm rot="5400000">
            <a:off x="231659" y="2241565"/>
            <a:ext cx="284038" cy="747356"/>
          </a:xfrm>
          <a:prstGeom prst="round2Same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376354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60276A-45C5-2B9E-FC00-167C02ECBEC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989A3F3-AAED-645C-49F0-B7F6D0FFB80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A2D9E8D-0337-5AF0-1A4B-A4E7E29AE3C7}"/>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5" name="Segnaposto piè di pagina 4">
            <a:extLst>
              <a:ext uri="{FF2B5EF4-FFF2-40B4-BE49-F238E27FC236}">
                <a16:creationId xmlns:a16="http://schemas.microsoft.com/office/drawing/2014/main" id="{95633AEF-2766-26FB-3EB5-6A074DF01AC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33EA32B-A956-D908-A213-E7488909DB4D}"/>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2971910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2B0C02A-891A-7517-EC72-14086CEDF78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0702074-33BF-2DD3-CC6B-3878880B389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46C0B6-5F47-406E-8708-E749671AEF1A}"/>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5" name="Segnaposto piè di pagina 4">
            <a:extLst>
              <a:ext uri="{FF2B5EF4-FFF2-40B4-BE49-F238E27FC236}">
                <a16:creationId xmlns:a16="http://schemas.microsoft.com/office/drawing/2014/main" id="{5173B705-120C-1FEB-D55A-CC1FE5E2A71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B3F4128-11BE-6AB7-D27D-44284CB22837}"/>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1350908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E13C6B17-435C-8FCA-184F-60E0CAC2DD95}"/>
              </a:ext>
            </a:extLst>
          </p:cNvPr>
          <p:cNvPicPr>
            <a:picLocks noChangeAspect="1"/>
          </p:cNvPicPr>
          <p:nvPr userDrawn="1"/>
        </p:nvPicPr>
        <p:blipFill>
          <a:blip r:embed="rId2"/>
          <a:stretch>
            <a:fillRect/>
          </a:stretch>
        </p:blipFill>
        <p:spPr>
          <a:xfrm>
            <a:off x="11184623" y="6408336"/>
            <a:ext cx="412750" cy="400050"/>
          </a:xfrm>
          <a:prstGeom prst="rect">
            <a:avLst/>
          </a:prstGeom>
        </p:spPr>
      </p:pic>
      <p:pic>
        <p:nvPicPr>
          <p:cNvPr id="8" name="Immagine 7">
            <a:extLst>
              <a:ext uri="{FF2B5EF4-FFF2-40B4-BE49-F238E27FC236}">
                <a16:creationId xmlns:a16="http://schemas.microsoft.com/office/drawing/2014/main" id="{DA5F49C0-3B67-D880-EF90-984A22F5EB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25145" y="6275431"/>
            <a:ext cx="421969" cy="445155"/>
          </a:xfrm>
          <a:prstGeom prst="rect">
            <a:avLst/>
          </a:prstGeom>
        </p:spPr>
      </p:pic>
      <p:sp>
        <p:nvSpPr>
          <p:cNvPr id="9" name="CasellaDiTesto 8">
            <a:extLst>
              <a:ext uri="{FF2B5EF4-FFF2-40B4-BE49-F238E27FC236}">
                <a16:creationId xmlns:a16="http://schemas.microsoft.com/office/drawing/2014/main" id="{110FD73C-6AE5-7122-AA2A-00702802FC04}"/>
              </a:ext>
            </a:extLst>
          </p:cNvPr>
          <p:cNvSpPr txBox="1"/>
          <p:nvPr userDrawn="1"/>
        </p:nvSpPr>
        <p:spPr>
          <a:xfrm>
            <a:off x="10955612" y="6443587"/>
            <a:ext cx="836842" cy="307777"/>
          </a:xfrm>
          <a:prstGeom prst="rect">
            <a:avLst/>
          </a:prstGeom>
          <a:noFill/>
        </p:spPr>
        <p:txBody>
          <a:bodyPr wrap="square">
            <a:spAutoFit/>
          </a:bodyPr>
          <a:lstStyle/>
          <a:p>
            <a:pPr algn="ctr"/>
            <a:fld id="{AACB66BD-FA81-48B7-856A-C7F31C02201D}" type="slidenum">
              <a:rPr lang="it-IT" sz="1400" b="1" smtClean="0">
                <a:solidFill>
                  <a:schemeClr val="bg1"/>
                </a:solidFill>
                <a:effectLst/>
              </a:rPr>
              <a:pPr algn="ctr"/>
              <a:t>‹N›</a:t>
            </a:fld>
            <a:endParaRPr lang="it-IT" sz="1400" b="1" dirty="0">
              <a:solidFill>
                <a:schemeClr val="bg1"/>
              </a:solidFill>
              <a:effectLst/>
            </a:endParaRPr>
          </a:p>
        </p:txBody>
      </p:sp>
      <p:sp>
        <p:nvSpPr>
          <p:cNvPr id="10" name="CasellaDiTesto 9">
            <a:extLst>
              <a:ext uri="{FF2B5EF4-FFF2-40B4-BE49-F238E27FC236}">
                <a16:creationId xmlns:a16="http://schemas.microsoft.com/office/drawing/2014/main" id="{36F52D8F-BCBA-1326-ADCD-E6164C9CC8DD}"/>
              </a:ext>
            </a:extLst>
          </p:cNvPr>
          <p:cNvSpPr txBox="1"/>
          <p:nvPr userDrawn="1"/>
        </p:nvSpPr>
        <p:spPr>
          <a:xfrm rot="16200000">
            <a:off x="10498026" y="5368291"/>
            <a:ext cx="3071943" cy="276999"/>
          </a:xfrm>
          <a:prstGeom prst="rect">
            <a:avLst/>
          </a:prstGeom>
          <a:noFill/>
        </p:spPr>
        <p:txBody>
          <a:bodyPr wrap="square">
            <a:spAutoFit/>
          </a:bodyPr>
          <a:lstStyle/>
          <a:p>
            <a:pPr algn="ctr"/>
            <a:r>
              <a:rPr lang="it-IT" sz="1200" dirty="0">
                <a:solidFill>
                  <a:schemeClr val="bg1">
                    <a:lumMod val="50000"/>
                    <a:alpha val="30000"/>
                  </a:schemeClr>
                </a:solidFill>
              </a:rPr>
              <a:t>© 2023 S. Lattes &amp; C. Editori </a:t>
            </a:r>
            <a:r>
              <a:rPr lang="it-IT" sz="1200" dirty="0" err="1">
                <a:solidFill>
                  <a:schemeClr val="bg1">
                    <a:lumMod val="50000"/>
                    <a:alpha val="30000"/>
                  </a:schemeClr>
                </a:solidFill>
              </a:rPr>
              <a:t>SpA</a:t>
            </a:r>
            <a:r>
              <a:rPr lang="it-IT" sz="1200" dirty="0">
                <a:solidFill>
                  <a:schemeClr val="bg1">
                    <a:lumMod val="50000"/>
                    <a:alpha val="30000"/>
                  </a:schemeClr>
                </a:solidFill>
              </a:rPr>
              <a:t> Torino</a:t>
            </a:r>
          </a:p>
        </p:txBody>
      </p:sp>
    </p:spTree>
    <p:extLst>
      <p:ext uri="{BB962C8B-B14F-4D97-AF65-F5344CB8AC3E}">
        <p14:creationId xmlns:p14="http://schemas.microsoft.com/office/powerpoint/2010/main" val="371993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BFB5A8-6F3E-44AA-597C-D7454B7EE096}"/>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83F4925-C9A7-A830-1E99-0401FB2B6B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DEC48600-0183-1CEC-F07D-2585C464612D}"/>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5" name="Segnaposto piè di pagina 4">
            <a:extLst>
              <a:ext uri="{FF2B5EF4-FFF2-40B4-BE49-F238E27FC236}">
                <a16:creationId xmlns:a16="http://schemas.microsoft.com/office/drawing/2014/main" id="{BA111613-00E6-7A64-B80D-F5303C9B1B8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4619381-6F06-2763-7AF1-7E182ABDE28F}"/>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367277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DBEB15-DCFA-7C30-D394-F3DD94FBB5C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40B7BCF-AD44-D017-A9D3-D153338151D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B376E2B-93E7-EBFF-E12D-C0823283C0B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3E3A777-2BD5-2039-EFF9-D6B93EBCBB75}"/>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6" name="Segnaposto piè di pagina 5">
            <a:extLst>
              <a:ext uri="{FF2B5EF4-FFF2-40B4-BE49-F238E27FC236}">
                <a16:creationId xmlns:a16="http://schemas.microsoft.com/office/drawing/2014/main" id="{E63A2A8D-A4A5-F0EB-B9A1-E75F1D5BCE2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C331094-E8A9-2997-51EE-1A2E3752C4F7}"/>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1190172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D7AEFC-0864-57B8-1A5C-805F7AE97E9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BB840F1-1E04-B16D-1F33-42D15F167A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4A18D71-CC8F-E807-8822-BBCA0432284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7111C61-0B80-462B-FC1A-A1197B84E3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179D6651-20DD-6C12-3512-5D2F5C66E56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39CCC957-1A55-AA6D-FEF4-95C645869C56}"/>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8" name="Segnaposto piè di pagina 7">
            <a:extLst>
              <a:ext uri="{FF2B5EF4-FFF2-40B4-BE49-F238E27FC236}">
                <a16:creationId xmlns:a16="http://schemas.microsoft.com/office/drawing/2014/main" id="{046375C2-211A-31DA-9288-C0E17CDDD06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899A71D-5DDE-0F4B-803D-6A3F0D16C97C}"/>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521520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A6B374-BA40-6F30-4048-4492C76C8C5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7583A8F-7415-00B1-4F2D-060FE3CE5100}"/>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4" name="Segnaposto piè di pagina 3">
            <a:extLst>
              <a:ext uri="{FF2B5EF4-FFF2-40B4-BE49-F238E27FC236}">
                <a16:creationId xmlns:a16="http://schemas.microsoft.com/office/drawing/2014/main" id="{04524553-49A1-9C44-D39E-F12BBC2924D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FEB8201-0E0D-B595-054D-7037597F3BC7}"/>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197265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E9777CA-5AB8-6360-C6F1-9E6FE9937D22}"/>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3" name="Segnaposto piè di pagina 2">
            <a:extLst>
              <a:ext uri="{FF2B5EF4-FFF2-40B4-BE49-F238E27FC236}">
                <a16:creationId xmlns:a16="http://schemas.microsoft.com/office/drawing/2014/main" id="{A940B03D-D9CA-05B5-438C-E58C754C9BC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656B853-1ED2-D98E-C805-86ECBE201186}"/>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516672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55DCB4-01BF-E4EE-06FE-DC9DC925C00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43AAFDE-2159-8A2F-3E56-6EE077DC76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A6A3222-9223-2FC6-6B9E-A6E693C24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3F431F5-E2AC-814D-016C-ACC46E4ADAE8}"/>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6" name="Segnaposto piè di pagina 5">
            <a:extLst>
              <a:ext uri="{FF2B5EF4-FFF2-40B4-BE49-F238E27FC236}">
                <a16:creationId xmlns:a16="http://schemas.microsoft.com/office/drawing/2014/main" id="{12711386-70E6-3F6A-306B-CE87CE2B9F5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8B806CC-5E0D-51A4-370A-69201CE688FD}"/>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2286495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F6AD82-BAA9-377D-7879-036CA84E14C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B2AEA9D-2788-B580-97A4-DEC0C71CBF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185637D-F886-2816-DB2C-E4D0F289B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33B489E-E3A9-720B-6DF8-89DCD0E6806F}"/>
              </a:ext>
            </a:extLst>
          </p:cNvPr>
          <p:cNvSpPr>
            <a:spLocks noGrp="1"/>
          </p:cNvSpPr>
          <p:nvPr>
            <p:ph type="dt" sz="half" idx="10"/>
          </p:nvPr>
        </p:nvSpPr>
        <p:spPr/>
        <p:txBody>
          <a:bodyPr/>
          <a:lstStyle/>
          <a:p>
            <a:fld id="{B0E8D7EE-820F-4D9E-8876-757401673BE1}" type="datetimeFigureOut">
              <a:rPr lang="it-IT" smtClean="0"/>
              <a:t>20/09/24</a:t>
            </a:fld>
            <a:endParaRPr lang="it-IT"/>
          </a:p>
        </p:txBody>
      </p:sp>
      <p:sp>
        <p:nvSpPr>
          <p:cNvPr id="6" name="Segnaposto piè di pagina 5">
            <a:extLst>
              <a:ext uri="{FF2B5EF4-FFF2-40B4-BE49-F238E27FC236}">
                <a16:creationId xmlns:a16="http://schemas.microsoft.com/office/drawing/2014/main" id="{A96663EF-C213-0D3F-65D3-DED0854900D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3AD0DB0-67DC-C51A-CCAC-4C2B726DCBF9}"/>
              </a:ext>
            </a:extLst>
          </p:cNvPr>
          <p:cNvSpPr>
            <a:spLocks noGrp="1"/>
          </p:cNvSpPr>
          <p:nvPr>
            <p:ph type="sldNum" sz="quarter" idx="12"/>
          </p:nvPr>
        </p:nvSpPr>
        <p:spPr/>
        <p:txBody>
          <a:bodyPr/>
          <a:lstStyle/>
          <a:p>
            <a:fld id="{1DA53482-61B3-4ED6-9AC1-5398C6CD0829}" type="slidenum">
              <a:rPr lang="it-IT" smtClean="0"/>
              <a:t>‹N›</a:t>
            </a:fld>
            <a:endParaRPr lang="it-IT"/>
          </a:p>
        </p:txBody>
      </p:sp>
    </p:spTree>
    <p:extLst>
      <p:ext uri="{BB962C8B-B14F-4D97-AF65-F5344CB8AC3E}">
        <p14:creationId xmlns:p14="http://schemas.microsoft.com/office/powerpoint/2010/main" val="3414834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D5EB809-4D53-D8B0-9AD6-6D8CED45C8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3A00C8D-ED48-BDCC-81F1-364DF22007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8875E32-47F1-937A-76C7-9D35FB45DA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E8D7EE-820F-4D9E-8876-757401673BE1}" type="datetimeFigureOut">
              <a:rPr lang="it-IT" smtClean="0"/>
              <a:t>20/09/24</a:t>
            </a:fld>
            <a:endParaRPr lang="it-IT"/>
          </a:p>
        </p:txBody>
      </p:sp>
      <p:sp>
        <p:nvSpPr>
          <p:cNvPr id="5" name="Segnaposto piè di pagina 4">
            <a:extLst>
              <a:ext uri="{FF2B5EF4-FFF2-40B4-BE49-F238E27FC236}">
                <a16:creationId xmlns:a16="http://schemas.microsoft.com/office/drawing/2014/main" id="{B3CCEDB2-9A8B-C1B4-351F-9F7790491A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C249065-BD15-AA4E-0387-7E83AF2E0A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A53482-61B3-4ED6-9AC1-5398C6CD0829}" type="slidenum">
              <a:rPr lang="it-IT" smtClean="0"/>
              <a:t>‹N›</a:t>
            </a:fld>
            <a:endParaRPr lang="it-IT"/>
          </a:p>
        </p:txBody>
      </p:sp>
    </p:spTree>
    <p:extLst>
      <p:ext uri="{BB962C8B-B14F-4D97-AF65-F5344CB8AC3E}">
        <p14:creationId xmlns:p14="http://schemas.microsoft.com/office/powerpoint/2010/main" val="930908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9563352-A3AE-7331-A5C9-80E422B989E3}"/>
              </a:ext>
            </a:extLst>
          </p:cNvPr>
          <p:cNvSpPr txBox="1"/>
          <p:nvPr/>
        </p:nvSpPr>
        <p:spPr>
          <a:xfrm>
            <a:off x="2132248" y="504416"/>
            <a:ext cx="8618540" cy="830997"/>
          </a:xfrm>
          <a:prstGeom prst="rect">
            <a:avLst/>
          </a:prstGeom>
          <a:noFill/>
        </p:spPr>
        <p:txBody>
          <a:bodyPr wrap="square">
            <a:spAutoFit/>
          </a:bodyPr>
          <a:lstStyle/>
          <a:p>
            <a:r>
              <a:rPr lang="it-IT" sz="4800" b="1" dirty="0">
                <a:solidFill>
                  <a:schemeClr val="bg1"/>
                </a:solidFill>
                <a:latin typeface="Calibri" panose="020F0502020204030204" pitchFamily="34" charset="0"/>
                <a:cs typeface="Calibri" panose="020F0502020204030204" pitchFamily="34" charset="0"/>
              </a:rPr>
              <a:t>GLI SCENARI DEL PRESENTE</a:t>
            </a:r>
          </a:p>
        </p:txBody>
      </p:sp>
      <p:sp>
        <p:nvSpPr>
          <p:cNvPr id="3" name="Rettangolo 2">
            <a:extLst>
              <a:ext uri="{FF2B5EF4-FFF2-40B4-BE49-F238E27FC236}">
                <a16:creationId xmlns:a16="http://schemas.microsoft.com/office/drawing/2014/main" id="{6CC4AAC8-DD0E-98A3-E880-3273E75757F8}"/>
              </a:ext>
            </a:extLst>
          </p:cNvPr>
          <p:cNvSpPr/>
          <p:nvPr/>
        </p:nvSpPr>
        <p:spPr>
          <a:xfrm>
            <a:off x="914925" y="439100"/>
            <a:ext cx="855323" cy="855323"/>
          </a:xfrm>
          <a:prstGeom prst="rect">
            <a:avLst/>
          </a:prstGeom>
          <a:solidFill>
            <a:srgbClr val="58B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2DA4367A-1169-7DAA-5F2D-469E2715D181}"/>
              </a:ext>
            </a:extLst>
          </p:cNvPr>
          <p:cNvSpPr txBox="1"/>
          <p:nvPr/>
        </p:nvSpPr>
        <p:spPr>
          <a:xfrm>
            <a:off x="909890" y="495948"/>
            <a:ext cx="855323" cy="784830"/>
          </a:xfrm>
          <a:prstGeom prst="rect">
            <a:avLst/>
          </a:prstGeom>
          <a:noFill/>
        </p:spPr>
        <p:txBody>
          <a:bodyPr wrap="square">
            <a:spAutoFit/>
          </a:bodyPr>
          <a:lstStyle/>
          <a:p>
            <a:pPr algn="ctr"/>
            <a:r>
              <a:rPr lang="it-IT" sz="4500" b="1" dirty="0">
                <a:solidFill>
                  <a:schemeClr val="bg1"/>
                </a:solidFill>
              </a:rPr>
              <a:t>16</a:t>
            </a:r>
            <a:endParaRPr lang="it-IT" sz="4500" dirty="0">
              <a:solidFill>
                <a:schemeClr val="bg1"/>
              </a:solidFill>
            </a:endParaRPr>
          </a:p>
        </p:txBody>
      </p:sp>
      <p:sp>
        <p:nvSpPr>
          <p:cNvPr id="12" name="CasellaDiTesto 11">
            <a:extLst>
              <a:ext uri="{FF2B5EF4-FFF2-40B4-BE49-F238E27FC236}">
                <a16:creationId xmlns:a16="http://schemas.microsoft.com/office/drawing/2014/main" id="{04377B3E-7E34-96F5-BED3-7A0FD3F95084}"/>
              </a:ext>
            </a:extLst>
          </p:cNvPr>
          <p:cNvSpPr txBox="1"/>
          <p:nvPr/>
        </p:nvSpPr>
        <p:spPr>
          <a:xfrm>
            <a:off x="5182460" y="6114759"/>
            <a:ext cx="1936748" cy="400110"/>
          </a:xfrm>
          <a:prstGeom prst="rect">
            <a:avLst/>
          </a:prstGeom>
          <a:noFill/>
        </p:spPr>
        <p:txBody>
          <a:bodyPr wrap="none" rtlCol="0">
            <a:spAutoFit/>
          </a:bodyPr>
          <a:lstStyle/>
          <a:p>
            <a:pPr algn="ctr"/>
            <a:r>
              <a:rPr lang="it-IT" sz="2000" b="1" dirty="0">
                <a:effectLst/>
                <a:latin typeface="Calibri" panose="020F0502020204030204" pitchFamily="34" charset="0"/>
                <a:cs typeface="Calibri" panose="020F0502020204030204" pitchFamily="34" charset="0"/>
              </a:rPr>
              <a:t>Saddam Hussein</a:t>
            </a:r>
          </a:p>
        </p:txBody>
      </p:sp>
      <p:sp>
        <p:nvSpPr>
          <p:cNvPr id="13" name="CasellaDiTesto 12">
            <a:extLst>
              <a:ext uri="{FF2B5EF4-FFF2-40B4-BE49-F238E27FC236}">
                <a16:creationId xmlns:a16="http://schemas.microsoft.com/office/drawing/2014/main" id="{D0D2AE6A-E174-7F08-749F-819492618F50}"/>
              </a:ext>
            </a:extLst>
          </p:cNvPr>
          <p:cNvSpPr txBox="1"/>
          <p:nvPr/>
        </p:nvSpPr>
        <p:spPr>
          <a:xfrm>
            <a:off x="1298869" y="6114759"/>
            <a:ext cx="2577244" cy="400110"/>
          </a:xfrm>
          <a:prstGeom prst="rect">
            <a:avLst/>
          </a:prstGeom>
          <a:noFill/>
        </p:spPr>
        <p:txBody>
          <a:bodyPr wrap="none" rtlCol="0">
            <a:spAutoFit/>
          </a:bodyPr>
          <a:lstStyle/>
          <a:p>
            <a:pPr algn="ctr"/>
            <a:r>
              <a:rPr lang="it-IT" sz="2000" b="1" dirty="0">
                <a:latin typeface="Calibri" panose="020F0502020204030204" pitchFamily="34" charset="0"/>
                <a:cs typeface="Calibri" panose="020F0502020204030204" pitchFamily="34" charset="0"/>
              </a:rPr>
              <a:t>Rabin, Clinton e Arafat</a:t>
            </a:r>
          </a:p>
        </p:txBody>
      </p:sp>
      <p:sp>
        <p:nvSpPr>
          <p:cNvPr id="14" name="CasellaDiTesto 13">
            <a:extLst>
              <a:ext uri="{FF2B5EF4-FFF2-40B4-BE49-F238E27FC236}">
                <a16:creationId xmlns:a16="http://schemas.microsoft.com/office/drawing/2014/main" id="{2DC7D003-5C25-346A-B8DE-0B7D342BEB7B}"/>
              </a:ext>
            </a:extLst>
          </p:cNvPr>
          <p:cNvSpPr txBox="1"/>
          <p:nvPr/>
        </p:nvSpPr>
        <p:spPr>
          <a:xfrm>
            <a:off x="8697056" y="6114759"/>
            <a:ext cx="2023311" cy="400110"/>
          </a:xfrm>
          <a:prstGeom prst="rect">
            <a:avLst/>
          </a:prstGeom>
          <a:noFill/>
        </p:spPr>
        <p:txBody>
          <a:bodyPr wrap="none" rtlCol="0">
            <a:spAutoFit/>
          </a:bodyPr>
          <a:lstStyle/>
          <a:p>
            <a:pPr algn="ctr"/>
            <a:r>
              <a:rPr lang="it-IT" sz="2000" b="1" dirty="0">
                <a:effectLst/>
                <a:latin typeface="Calibri" panose="020F0502020204030204" pitchFamily="34" charset="0"/>
                <a:cs typeface="Calibri" panose="020F0502020204030204" pitchFamily="34" charset="0"/>
              </a:rPr>
              <a:t>Osama Bin Laden</a:t>
            </a:r>
          </a:p>
        </p:txBody>
      </p:sp>
      <p:sp>
        <p:nvSpPr>
          <p:cNvPr id="4" name="Ovale 3">
            <a:extLst>
              <a:ext uri="{FF2B5EF4-FFF2-40B4-BE49-F238E27FC236}">
                <a16:creationId xmlns:a16="http://schemas.microsoft.com/office/drawing/2014/main" id="{9BB70116-A1C7-C19B-D5BF-3C1A0DE0B2C6}"/>
              </a:ext>
            </a:extLst>
          </p:cNvPr>
          <p:cNvSpPr/>
          <p:nvPr/>
        </p:nvSpPr>
        <p:spPr>
          <a:xfrm>
            <a:off x="4702630" y="2974704"/>
            <a:ext cx="2743200" cy="2743200"/>
          </a:xfrm>
          <a:prstGeom prst="ellipse">
            <a:avLst/>
          </a:prstGeom>
          <a:blipFill dpi="0" rotWithShape="1">
            <a:blip r:embed="rId2"/>
            <a:srcRect/>
            <a:stretch>
              <a:fillRect l="-15000" t="-30000" r="-16000" b="-52000"/>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1AD99563-AB37-76B5-D479-ECA4A72AC1D8}"/>
              </a:ext>
            </a:extLst>
          </p:cNvPr>
          <p:cNvSpPr/>
          <p:nvPr/>
        </p:nvSpPr>
        <p:spPr>
          <a:xfrm>
            <a:off x="8322626" y="2974704"/>
            <a:ext cx="2743200" cy="2743200"/>
          </a:xfrm>
          <a:prstGeom prst="ellipse">
            <a:avLst/>
          </a:prstGeom>
          <a:blipFill dpi="0" rotWithShape="1">
            <a:blip r:embed="rId3"/>
            <a:srcRect/>
            <a:stretch>
              <a:fillRect l="-2000" r="-1000" b="-28000"/>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a:extLst>
              <a:ext uri="{FF2B5EF4-FFF2-40B4-BE49-F238E27FC236}">
                <a16:creationId xmlns:a16="http://schemas.microsoft.com/office/drawing/2014/main" id="{7F4E8387-53BD-513B-1DAA-288A640F09F1}"/>
              </a:ext>
            </a:extLst>
          </p:cNvPr>
          <p:cNvSpPr/>
          <p:nvPr/>
        </p:nvSpPr>
        <p:spPr>
          <a:xfrm>
            <a:off x="1174194" y="2974704"/>
            <a:ext cx="2743200" cy="2743200"/>
          </a:xfrm>
          <a:prstGeom prst="ellipse">
            <a:avLst/>
          </a:prstGeom>
          <a:blipFill dpi="0" rotWithShape="1">
            <a:blip r:embed="rId4"/>
            <a:srcRect/>
            <a:stretch>
              <a:fillRect l="-19000" t="-1000" r="-14000"/>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a:extLst>
              <a:ext uri="{FF2B5EF4-FFF2-40B4-BE49-F238E27FC236}">
                <a16:creationId xmlns:a16="http://schemas.microsoft.com/office/drawing/2014/main" id="{4ADF6A71-624A-82CB-48B7-C624B278A4CE}"/>
              </a:ext>
            </a:extLst>
          </p:cNvPr>
          <p:cNvSpPr/>
          <p:nvPr/>
        </p:nvSpPr>
        <p:spPr>
          <a:xfrm>
            <a:off x="4851070" y="2996584"/>
            <a:ext cx="2670092" cy="2670092"/>
          </a:xfrm>
          <a:prstGeom prst="ellipse">
            <a:avLst/>
          </a:prstGeom>
          <a:solidFill>
            <a:schemeClr val="bg1">
              <a:alpha val="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Ovale 14">
            <a:extLst>
              <a:ext uri="{FF2B5EF4-FFF2-40B4-BE49-F238E27FC236}">
                <a16:creationId xmlns:a16="http://schemas.microsoft.com/office/drawing/2014/main" id="{72284CB7-7A4A-1D77-FFC7-2910D4FADEE7}"/>
              </a:ext>
            </a:extLst>
          </p:cNvPr>
          <p:cNvSpPr/>
          <p:nvPr/>
        </p:nvSpPr>
        <p:spPr>
          <a:xfrm>
            <a:off x="8451408" y="2996584"/>
            <a:ext cx="2670092" cy="2670092"/>
          </a:xfrm>
          <a:prstGeom prst="ellipse">
            <a:avLst/>
          </a:prstGeom>
          <a:solidFill>
            <a:schemeClr val="bg1">
              <a:alpha val="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6" name="Ovale 15">
            <a:extLst>
              <a:ext uri="{FF2B5EF4-FFF2-40B4-BE49-F238E27FC236}">
                <a16:creationId xmlns:a16="http://schemas.microsoft.com/office/drawing/2014/main" id="{CE1C432C-3504-BF58-5EA0-C15EA0433429}"/>
              </a:ext>
            </a:extLst>
          </p:cNvPr>
          <p:cNvSpPr/>
          <p:nvPr/>
        </p:nvSpPr>
        <p:spPr>
          <a:xfrm>
            <a:off x="1020351" y="2996584"/>
            <a:ext cx="2670092" cy="2670092"/>
          </a:xfrm>
          <a:prstGeom prst="ellipse">
            <a:avLst/>
          </a:prstGeom>
          <a:solidFill>
            <a:schemeClr val="bg1">
              <a:alpha val="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731486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6" y="849746"/>
            <a:ext cx="5787360" cy="4278094"/>
          </a:xfrm>
          <a:prstGeom prst="rect">
            <a:avLst/>
          </a:prstGeom>
          <a:noFill/>
        </p:spPr>
        <p:txBody>
          <a:bodyPr wrap="square" rtlCol="0">
            <a:spAutoFit/>
          </a:bodyPr>
          <a:lstStyle/>
          <a:p>
            <a:r>
              <a:rPr lang="it-IT" sz="2000" b="1" dirty="0">
                <a:solidFill>
                  <a:srgbClr val="932B83"/>
                </a:solidFill>
              </a:rPr>
              <a:t>Lezione 5 – L’Unione Europea</a:t>
            </a:r>
          </a:p>
          <a:p>
            <a:endParaRPr lang="it-IT" dirty="0"/>
          </a:p>
          <a:p>
            <a:r>
              <a:rPr lang="it-IT" dirty="0"/>
              <a:t>In Europa continuò il </a:t>
            </a:r>
            <a:r>
              <a:rPr lang="it-IT" b="1" dirty="0"/>
              <a:t>processo di integrazione </a:t>
            </a:r>
            <a:r>
              <a:rPr lang="it-IT" dirty="0"/>
              <a:t>fra i diversi Stati che portò alla nascita dell’</a:t>
            </a:r>
            <a:r>
              <a:rPr lang="it-IT" b="1" dirty="0"/>
              <a:t>Unione Europea</a:t>
            </a:r>
            <a:r>
              <a:rPr lang="it-IT" dirty="0"/>
              <a:t> nel </a:t>
            </a:r>
            <a:r>
              <a:rPr lang="it-IT" b="1" dirty="0"/>
              <a:t>1993</a:t>
            </a:r>
            <a:r>
              <a:rPr lang="it-IT" dirty="0"/>
              <a:t> e, grazie al </a:t>
            </a:r>
            <a:r>
              <a:rPr lang="it-IT" b="1" dirty="0"/>
              <a:t>Trattato di Maastricht </a:t>
            </a:r>
            <a:r>
              <a:rPr lang="it-IT" dirty="0"/>
              <a:t>del </a:t>
            </a:r>
            <a:r>
              <a:rPr lang="it-IT" b="1" dirty="0"/>
              <a:t>1992</a:t>
            </a:r>
            <a:r>
              <a:rPr lang="it-IT" dirty="0"/>
              <a:t>, all’introduzione della moneta unica, l’</a:t>
            </a:r>
            <a:r>
              <a:rPr lang="it-IT" b="1" dirty="0"/>
              <a:t>euro</a:t>
            </a:r>
            <a:r>
              <a:rPr lang="it-IT" dirty="0"/>
              <a:t>. </a:t>
            </a:r>
          </a:p>
          <a:p>
            <a:pPr algn="l"/>
            <a:r>
              <a:rPr lang="it-IT" dirty="0"/>
              <a:t>Tuttavia, il tentativo di trasformare l’Unione Europea in un soggetto capace di prendere decisioni autonome ha incontrato molte difficoltà, suscitando opposizioni sempre più forti. In diversi Paesi sono emersi partiti sovranisti contrari all’integrazione europea, come dimostrato dalla </a:t>
            </a:r>
            <a:r>
              <a:rPr lang="it-IT" b="1" i="1" dirty="0"/>
              <a:t>Brexit</a:t>
            </a:r>
            <a:r>
              <a:rPr lang="it-IT" dirty="0"/>
              <a:t>, </a:t>
            </a:r>
            <a:r>
              <a:rPr lang="it-IT" sz="1800" b="0" i="0" u="none" strike="noStrike" baseline="0" dirty="0"/>
              <a:t>cioè l’uscita della </a:t>
            </a:r>
            <a:r>
              <a:rPr lang="it-IT" sz="1800" b="1" i="0" u="none" strike="noStrike" baseline="0" dirty="0"/>
              <a:t>Gran Bretagna</a:t>
            </a:r>
            <a:r>
              <a:rPr lang="it-IT" sz="1800" u="none" strike="noStrike" baseline="0" dirty="0">
                <a:latin typeface="Merriweather-Bold"/>
              </a:rPr>
              <a:t>,</a:t>
            </a:r>
            <a:r>
              <a:rPr lang="it-IT" dirty="0"/>
              <a:t> nel </a:t>
            </a:r>
            <a:r>
              <a:rPr lang="it-IT" b="1" dirty="0"/>
              <a:t>2016</a:t>
            </a:r>
            <a:r>
              <a:rPr lang="it-IT" dirty="0"/>
              <a:t>. </a:t>
            </a:r>
          </a:p>
          <a:p>
            <a:r>
              <a:rPr lang="it-IT" dirty="0"/>
              <a:t>Nonostante queste sfide, la crisi pandemica e i recenti conflitti in Europa rendono evidente la necessità di rafforzare l’Unione Europea.</a:t>
            </a:r>
            <a:endParaRPr lang="it-IT" dirty="0">
              <a:highlight>
                <a:srgbClr val="FFFF00"/>
              </a:highlight>
            </a:endParaRPr>
          </a:p>
        </p:txBody>
      </p:sp>
      <p:pic>
        <p:nvPicPr>
          <p:cNvPr id="3" name="Immagine 2" descr="Immagine che contiene bandiera, cielo, aria aperta, nuvola&#10;&#10;Descrizione generata automaticamente">
            <a:extLst>
              <a:ext uri="{FF2B5EF4-FFF2-40B4-BE49-F238E27FC236}">
                <a16:creationId xmlns:a16="http://schemas.microsoft.com/office/drawing/2014/main" id="{B8971E09-5CF8-A526-D685-E5824851CD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6933" y="1543407"/>
            <a:ext cx="5065425" cy="3449834"/>
          </a:xfrm>
          <a:prstGeom prst="rect">
            <a:avLst/>
          </a:prstGeom>
        </p:spPr>
      </p:pic>
    </p:spTree>
    <p:extLst>
      <p:ext uri="{BB962C8B-B14F-4D97-AF65-F5344CB8AC3E}">
        <p14:creationId xmlns:p14="http://schemas.microsoft.com/office/powerpoint/2010/main" val="2380365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6" y="849746"/>
            <a:ext cx="5242829" cy="3724096"/>
          </a:xfrm>
          <a:prstGeom prst="rect">
            <a:avLst/>
          </a:prstGeom>
          <a:noFill/>
        </p:spPr>
        <p:txBody>
          <a:bodyPr wrap="square" rtlCol="0">
            <a:spAutoFit/>
          </a:bodyPr>
          <a:lstStyle/>
          <a:p>
            <a:r>
              <a:rPr lang="it-IT" sz="2000" b="1" dirty="0">
                <a:solidFill>
                  <a:srgbClr val="932B83"/>
                </a:solidFill>
              </a:rPr>
              <a:t>Lezione 6 – Le questioni ancora aperte</a:t>
            </a:r>
          </a:p>
          <a:p>
            <a:endParaRPr lang="it-IT" dirty="0"/>
          </a:p>
          <a:p>
            <a:r>
              <a:rPr lang="it-IT" dirty="0"/>
              <a:t>Molti conflitti internazionali, come l’occupazione della Crimea e l’attacco russo all’</a:t>
            </a:r>
            <a:r>
              <a:rPr lang="it-IT" b="1" dirty="0"/>
              <a:t>Ucraina</a:t>
            </a:r>
            <a:r>
              <a:rPr lang="it-IT" dirty="0"/>
              <a:t>, persistono ancora oggi. A ciò si aggiungono </a:t>
            </a:r>
            <a:r>
              <a:rPr lang="it-IT" b="1" dirty="0"/>
              <a:t>fragilità economiche</a:t>
            </a:r>
            <a:r>
              <a:rPr lang="it-IT" dirty="0"/>
              <a:t> e aumento delle </a:t>
            </a:r>
            <a:r>
              <a:rPr lang="it-IT" b="1" dirty="0"/>
              <a:t>disuguaglianze</a:t>
            </a:r>
            <a:r>
              <a:rPr lang="it-IT" dirty="0"/>
              <a:t>, non solo nella distribuzione della </a:t>
            </a:r>
            <a:r>
              <a:rPr lang="it-IT" b="1" dirty="0"/>
              <a:t>ricchezza</a:t>
            </a:r>
            <a:r>
              <a:rPr lang="it-IT" dirty="0"/>
              <a:t>, ma anche nell’accesso a </a:t>
            </a:r>
            <a:r>
              <a:rPr lang="it-IT" b="1" dirty="0"/>
              <a:t>istruzione</a:t>
            </a:r>
            <a:r>
              <a:rPr lang="it-IT" dirty="0"/>
              <a:t>, </a:t>
            </a:r>
            <a:r>
              <a:rPr lang="it-IT" b="1" dirty="0"/>
              <a:t>sanità</a:t>
            </a:r>
            <a:r>
              <a:rPr lang="it-IT" dirty="0"/>
              <a:t> e </a:t>
            </a:r>
            <a:r>
              <a:rPr lang="it-IT" b="1" dirty="0"/>
              <a:t>servizi</a:t>
            </a:r>
            <a:r>
              <a:rPr lang="it-IT" dirty="0"/>
              <a:t>. Queste problematiche, insieme alle guerre, alimentano i </a:t>
            </a:r>
            <a:r>
              <a:rPr lang="it-IT" b="1" dirty="0"/>
              <a:t>flussi migratori</a:t>
            </a:r>
            <a:r>
              <a:rPr lang="it-IT" dirty="0"/>
              <a:t>, un fenomeno in crescita. La gestione del fenomeno migratorio rimane un problema irrisolto, sfruttato da partiti xenofobi e populisti che, facendo leva sulle paure, hanno guadagnato consensi negli ultimi anni. </a:t>
            </a:r>
            <a:endParaRPr lang="it-IT" dirty="0">
              <a:highlight>
                <a:srgbClr val="FFFF00"/>
              </a:highlight>
            </a:endParaRPr>
          </a:p>
        </p:txBody>
      </p:sp>
      <p:pic>
        <p:nvPicPr>
          <p:cNvPr id="3" name="Immagine 2" descr="Immagine che contiene aria aperta, cielo, giubbotto di salvataggio, persona&#10;&#10;Descrizione generata automaticamente">
            <a:extLst>
              <a:ext uri="{FF2B5EF4-FFF2-40B4-BE49-F238E27FC236}">
                <a16:creationId xmlns:a16="http://schemas.microsoft.com/office/drawing/2014/main" id="{2111102A-8472-1799-380E-EA17E9034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1621" y="1526569"/>
            <a:ext cx="5487531" cy="3507768"/>
          </a:xfrm>
          <a:prstGeom prst="rect">
            <a:avLst/>
          </a:prstGeom>
        </p:spPr>
      </p:pic>
    </p:spTree>
    <p:extLst>
      <p:ext uri="{BB962C8B-B14F-4D97-AF65-F5344CB8AC3E}">
        <p14:creationId xmlns:p14="http://schemas.microsoft.com/office/powerpoint/2010/main" val="1463395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6" y="849746"/>
            <a:ext cx="5057894" cy="3139321"/>
          </a:xfrm>
          <a:prstGeom prst="rect">
            <a:avLst/>
          </a:prstGeom>
          <a:noFill/>
        </p:spPr>
        <p:txBody>
          <a:bodyPr wrap="square" rtlCol="0">
            <a:spAutoFit/>
          </a:bodyPr>
          <a:lstStyle/>
          <a:p>
            <a:pPr algn="l"/>
            <a:r>
              <a:rPr lang="it-IT" dirty="0"/>
              <a:t>Una delle questioni più urgenti oggi è quella ambientale, con il </a:t>
            </a:r>
            <a:r>
              <a:rPr lang="it-IT" b="1" dirty="0"/>
              <a:t>riscaldamento globale </a:t>
            </a:r>
            <a:r>
              <a:rPr lang="it-IT" dirty="0"/>
              <a:t>che minaccia il pianeta a causa di scelte sbagliate fatte negli ultimi decenni. Sono stati fatti alcuni tentativi a livello internazionale, come il </a:t>
            </a:r>
            <a:r>
              <a:rPr lang="it-IT" b="1" dirty="0"/>
              <a:t>Protocollo di Kyoto</a:t>
            </a:r>
            <a:r>
              <a:rPr lang="it-IT" dirty="0"/>
              <a:t> del </a:t>
            </a:r>
            <a:r>
              <a:rPr lang="it-IT" b="1" dirty="0"/>
              <a:t>1997</a:t>
            </a:r>
            <a:r>
              <a:rPr lang="it-IT" dirty="0"/>
              <a:t> e la </a:t>
            </a:r>
            <a:r>
              <a:rPr lang="it-IT" b="1" dirty="0"/>
              <a:t>Conferenza di Parigi</a:t>
            </a:r>
            <a:r>
              <a:rPr lang="it-IT" dirty="0"/>
              <a:t> del </a:t>
            </a:r>
            <a:r>
              <a:rPr lang="it-IT" b="1" dirty="0"/>
              <a:t>2015</a:t>
            </a:r>
            <a:r>
              <a:rPr lang="it-IT" dirty="0"/>
              <a:t>, e diversi Paesi si sono impegnati a livello governativo. Il coinvolgimento dei Paesi in via di sviluppo è però ancora difficile e, nonostante la crescente </a:t>
            </a:r>
            <a:r>
              <a:rPr lang="it-IT" sz="1800" b="0" i="0" u="none" strike="noStrike" baseline="0" dirty="0"/>
              <a:t>sensibilizzazione dell’opinione pubblica</a:t>
            </a:r>
            <a:r>
              <a:rPr lang="it-IT" dirty="0"/>
              <a:t>, i risultati finora ottenuti non sono sufficienti.</a:t>
            </a:r>
            <a:endParaRPr lang="it-IT" dirty="0">
              <a:highlight>
                <a:srgbClr val="FFFF00"/>
              </a:highlight>
            </a:endParaRPr>
          </a:p>
        </p:txBody>
      </p:sp>
      <p:pic>
        <p:nvPicPr>
          <p:cNvPr id="3" name="Immagine 2" descr="Immagine che contiene cielo, fabbrica, inquinamento, nuvola&#10;&#10;Descrizione generata automaticamente">
            <a:extLst>
              <a:ext uri="{FF2B5EF4-FFF2-40B4-BE49-F238E27FC236}">
                <a16:creationId xmlns:a16="http://schemas.microsoft.com/office/drawing/2014/main" id="{C3C09AFF-B9F6-9DF7-F1D5-A317CF0AE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964" y="933093"/>
            <a:ext cx="5181600" cy="3327400"/>
          </a:xfrm>
          <a:prstGeom prst="rect">
            <a:avLst/>
          </a:prstGeom>
        </p:spPr>
      </p:pic>
    </p:spTree>
    <p:extLst>
      <p:ext uri="{BB962C8B-B14F-4D97-AF65-F5344CB8AC3E}">
        <p14:creationId xmlns:p14="http://schemas.microsoft.com/office/powerpoint/2010/main" val="1831711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6" y="849746"/>
            <a:ext cx="5527906" cy="3447098"/>
          </a:xfrm>
          <a:prstGeom prst="rect">
            <a:avLst/>
          </a:prstGeom>
          <a:noFill/>
        </p:spPr>
        <p:txBody>
          <a:bodyPr wrap="square" rtlCol="0">
            <a:spAutoFit/>
          </a:bodyPr>
          <a:lstStyle/>
          <a:p>
            <a:r>
              <a:rPr lang="it-IT" sz="2000" b="1" dirty="0">
                <a:solidFill>
                  <a:srgbClr val="932B83"/>
                </a:solidFill>
              </a:rPr>
              <a:t>Lezione 1 – La fine del bipolarismo</a:t>
            </a:r>
          </a:p>
          <a:p>
            <a:endParaRPr lang="it-IT" dirty="0"/>
          </a:p>
          <a:p>
            <a:r>
              <a:rPr lang="it-IT" dirty="0"/>
              <a:t>La fine del </a:t>
            </a:r>
            <a:r>
              <a:rPr lang="it-IT" b="1" dirty="0"/>
              <a:t>sistema bipolare USA/URSS </a:t>
            </a:r>
            <a:r>
              <a:rPr lang="it-IT" dirty="0"/>
              <a:t>portò a una </a:t>
            </a:r>
            <a:r>
              <a:rPr lang="it-IT" b="1" dirty="0"/>
              <a:t>frammentazione politica </a:t>
            </a:r>
            <a:r>
              <a:rPr lang="it-IT" dirty="0"/>
              <a:t>globale, facendo riemergere </a:t>
            </a:r>
            <a:r>
              <a:rPr lang="it-IT" b="1" dirty="0"/>
              <a:t>nazionalismi</a:t>
            </a:r>
            <a:r>
              <a:rPr lang="it-IT" dirty="0"/>
              <a:t> e </a:t>
            </a:r>
            <a:r>
              <a:rPr lang="it-IT" b="1" dirty="0"/>
              <a:t>conflitti</a:t>
            </a:r>
            <a:r>
              <a:rPr lang="it-IT" dirty="0"/>
              <a:t> in Europa, Asia e Africa. </a:t>
            </a:r>
          </a:p>
          <a:p>
            <a:r>
              <a:rPr lang="it-IT" dirty="0"/>
              <a:t>In Europa, l’instabilità si manifestò nei Paesi dell’ex blocco sovietico e nella </a:t>
            </a:r>
            <a:r>
              <a:rPr lang="it-IT" b="1" dirty="0"/>
              <a:t>Iugoslavia</a:t>
            </a:r>
            <a:r>
              <a:rPr lang="it-IT" dirty="0"/>
              <a:t>. </a:t>
            </a:r>
          </a:p>
          <a:p>
            <a:r>
              <a:rPr lang="it-IT" dirty="0"/>
              <a:t>In alcuni casi, come la separazione pacifica della </a:t>
            </a:r>
            <a:r>
              <a:rPr lang="it-IT" b="1" dirty="0"/>
              <a:t>Slovacchia</a:t>
            </a:r>
            <a:r>
              <a:rPr lang="it-IT" dirty="0"/>
              <a:t> dalla </a:t>
            </a:r>
            <a:r>
              <a:rPr lang="it-IT" b="1" dirty="0"/>
              <a:t>Repubblica</a:t>
            </a:r>
            <a:r>
              <a:rPr lang="it-IT" dirty="0"/>
              <a:t> </a:t>
            </a:r>
            <a:r>
              <a:rPr lang="it-IT" b="1" dirty="0"/>
              <a:t>Ceca</a:t>
            </a:r>
            <a:r>
              <a:rPr lang="it-IT" dirty="0"/>
              <a:t>, i cambiamenti furono tranquilli; in molti altri casi, come in </a:t>
            </a:r>
            <a:r>
              <a:rPr lang="it-IT" b="1" dirty="0"/>
              <a:t>Cecenia</a:t>
            </a:r>
            <a:r>
              <a:rPr lang="it-IT" dirty="0"/>
              <a:t> e </a:t>
            </a:r>
            <a:r>
              <a:rPr lang="it-IT" b="1" dirty="0"/>
              <a:t>Abkhazia</a:t>
            </a:r>
            <a:r>
              <a:rPr lang="it-IT" dirty="0"/>
              <a:t>, emersero conflitti legati a identità etniche o religiose, con movimenti indipendentisti che provocarono violenze.</a:t>
            </a:r>
          </a:p>
        </p:txBody>
      </p:sp>
      <p:pic>
        <p:nvPicPr>
          <p:cNvPr id="3" name="Immagine 2" descr="Immagine che contiene Veicolo terrestre, aria aperta, edificio, veicolo&#10;&#10;Descrizione generata automaticamente">
            <a:extLst>
              <a:ext uri="{FF2B5EF4-FFF2-40B4-BE49-F238E27FC236}">
                <a16:creationId xmlns:a16="http://schemas.microsoft.com/office/drawing/2014/main" id="{5B1E181C-C877-DF4F-109E-0529867DD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776" y="1481079"/>
            <a:ext cx="5018655" cy="4350892"/>
          </a:xfrm>
          <a:prstGeom prst="rect">
            <a:avLst/>
          </a:prstGeom>
        </p:spPr>
      </p:pic>
    </p:spTree>
    <p:extLst>
      <p:ext uri="{BB962C8B-B14F-4D97-AF65-F5344CB8AC3E}">
        <p14:creationId xmlns:p14="http://schemas.microsoft.com/office/powerpoint/2010/main" val="3629992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mappa, atlante, schermata&#10;&#10;Descrizione generata automaticamente">
            <a:extLst>
              <a:ext uri="{FF2B5EF4-FFF2-40B4-BE49-F238E27FC236}">
                <a16:creationId xmlns:a16="http://schemas.microsoft.com/office/drawing/2014/main" id="{D762502B-BE97-5F8B-FD3B-3E6F6185BF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8540" y="883578"/>
            <a:ext cx="5704961" cy="4616308"/>
          </a:xfrm>
          <a:prstGeom prst="rect">
            <a:avLst/>
          </a:prstGeom>
        </p:spPr>
      </p:pic>
      <p:sp>
        <p:nvSpPr>
          <p:cNvPr id="4" name="CasellaDiTesto 3">
            <a:extLst>
              <a:ext uri="{FF2B5EF4-FFF2-40B4-BE49-F238E27FC236}">
                <a16:creationId xmlns:a16="http://schemas.microsoft.com/office/drawing/2014/main" id="{84E192A6-8A72-4432-4572-55FD223A7BAE}"/>
              </a:ext>
            </a:extLst>
          </p:cNvPr>
          <p:cNvSpPr txBox="1"/>
          <p:nvPr/>
        </p:nvSpPr>
        <p:spPr>
          <a:xfrm>
            <a:off x="849744" y="849746"/>
            <a:ext cx="5253105" cy="3970318"/>
          </a:xfrm>
          <a:prstGeom prst="rect">
            <a:avLst/>
          </a:prstGeom>
          <a:noFill/>
        </p:spPr>
        <p:txBody>
          <a:bodyPr wrap="square" rtlCol="0">
            <a:spAutoFit/>
          </a:bodyPr>
          <a:lstStyle/>
          <a:p>
            <a:r>
              <a:rPr lang="it-IT" dirty="0"/>
              <a:t>In </a:t>
            </a:r>
            <a:r>
              <a:rPr lang="it-IT" b="1" dirty="0"/>
              <a:t>Iugoslavia</a:t>
            </a:r>
            <a:r>
              <a:rPr lang="it-IT" dirty="0"/>
              <a:t> le tendenze indipendentiste erano emerse già con la morte di Tito nel 1980. L’indipendenza della </a:t>
            </a:r>
            <a:r>
              <a:rPr lang="it-IT" b="1" dirty="0"/>
              <a:t>Slovenia</a:t>
            </a:r>
            <a:r>
              <a:rPr lang="it-IT" dirty="0"/>
              <a:t> fu pacifica, ma quella di </a:t>
            </a:r>
            <a:r>
              <a:rPr lang="it-IT" b="1" dirty="0"/>
              <a:t>Croazia</a:t>
            </a:r>
            <a:r>
              <a:rPr lang="it-IT" dirty="0"/>
              <a:t>, </a:t>
            </a:r>
            <a:r>
              <a:rPr lang="it-IT" b="1" dirty="0"/>
              <a:t>Bosnia-Erzegovina</a:t>
            </a:r>
            <a:r>
              <a:rPr lang="it-IT" dirty="0"/>
              <a:t> e </a:t>
            </a:r>
            <a:r>
              <a:rPr lang="it-IT" b="1" dirty="0"/>
              <a:t>Kosovo</a:t>
            </a:r>
            <a:r>
              <a:rPr lang="it-IT" dirty="0"/>
              <a:t> portò la </a:t>
            </a:r>
            <a:r>
              <a:rPr lang="it-IT" b="1" dirty="0"/>
              <a:t>Serbia</a:t>
            </a:r>
            <a:r>
              <a:rPr lang="it-IT" dirty="0"/>
              <a:t> a intervenire militarmente per imporre il proprio dominio. Le guerre furono caratterizzate da massacri, stupri e deportazioni di massa, con la pratica della </a:t>
            </a:r>
            <a:r>
              <a:rPr lang="it-IT" sz="1800" b="0" i="0" u="none" strike="noStrike" baseline="0" dirty="0"/>
              <a:t>“</a:t>
            </a:r>
            <a:r>
              <a:rPr lang="it-IT" dirty="0"/>
              <a:t>pulizia etnica</a:t>
            </a:r>
            <a:r>
              <a:rPr lang="it-IT" sz="1800" b="0" i="0" u="none" strike="noStrike" baseline="0" dirty="0"/>
              <a:t>”</a:t>
            </a:r>
            <a:r>
              <a:rPr lang="it-IT" dirty="0"/>
              <a:t>. </a:t>
            </a:r>
          </a:p>
          <a:p>
            <a:r>
              <a:rPr lang="it-IT" dirty="0"/>
              <a:t>Il </a:t>
            </a:r>
            <a:r>
              <a:rPr lang="it-IT" b="1" dirty="0"/>
              <a:t>leader serbo Milosevic</a:t>
            </a:r>
            <a:r>
              <a:rPr lang="it-IT" dirty="0"/>
              <a:t>, alla fine della guerra, fu processato per crimini contro l’umanità. </a:t>
            </a:r>
          </a:p>
          <a:p>
            <a:pPr algn="l"/>
            <a:r>
              <a:rPr lang="it-IT" dirty="0"/>
              <a:t>La dissoluzione della Iugoslavia portò alla nascita di sette nuovi Stati indipendenti: </a:t>
            </a:r>
            <a:r>
              <a:rPr lang="it-IT" sz="1800" b="1" i="0" u="none" strike="noStrike" baseline="0" dirty="0"/>
              <a:t>Slovenia</a:t>
            </a:r>
            <a:r>
              <a:rPr lang="it-IT" sz="1800" b="0" i="0" u="none" strike="noStrike" baseline="0" dirty="0"/>
              <a:t>,</a:t>
            </a:r>
          </a:p>
          <a:p>
            <a:pPr algn="l"/>
            <a:r>
              <a:rPr lang="it-IT" sz="1800" b="1" i="0" u="none" strike="noStrike" baseline="0" dirty="0"/>
              <a:t>Croazia</a:t>
            </a:r>
            <a:r>
              <a:rPr lang="it-IT" sz="1800" b="0" i="0" u="none" strike="noStrike" baseline="0" dirty="0"/>
              <a:t>, </a:t>
            </a:r>
            <a:r>
              <a:rPr lang="it-IT" sz="1800" b="1" i="0" u="none" strike="noStrike" baseline="0" dirty="0"/>
              <a:t>Serbia</a:t>
            </a:r>
            <a:r>
              <a:rPr lang="it-IT" sz="1800" b="0" i="0" u="none" strike="noStrike" baseline="0" dirty="0"/>
              <a:t>, </a:t>
            </a:r>
            <a:r>
              <a:rPr lang="it-IT" sz="1800" b="1" i="0" u="none" strike="noStrike" baseline="0" dirty="0"/>
              <a:t>Bosnia-Erzegovina</a:t>
            </a:r>
            <a:r>
              <a:rPr lang="it-IT" sz="1800" b="0" i="0" u="none" strike="noStrike" baseline="0" dirty="0"/>
              <a:t>, </a:t>
            </a:r>
            <a:r>
              <a:rPr lang="it-IT" sz="1800" b="1" i="0" u="none" strike="noStrike" baseline="0" dirty="0"/>
              <a:t>Kosovo</a:t>
            </a:r>
            <a:r>
              <a:rPr lang="it-IT" sz="1800" b="0" i="0" u="none" strike="noStrike" baseline="0" dirty="0"/>
              <a:t>, </a:t>
            </a:r>
            <a:r>
              <a:rPr lang="it-IT" sz="1800" b="1" i="0" u="none" strike="noStrike" baseline="0" dirty="0"/>
              <a:t>Macedonia </a:t>
            </a:r>
            <a:r>
              <a:rPr lang="it-IT" sz="1800" b="0" i="0" u="none" strike="noStrike" baseline="0" dirty="0"/>
              <a:t>e </a:t>
            </a:r>
            <a:r>
              <a:rPr lang="it-IT" sz="1800" b="1" i="0" u="none" strike="noStrike" baseline="0" dirty="0"/>
              <a:t>Montenegro</a:t>
            </a:r>
            <a:r>
              <a:rPr lang="it-IT" sz="1800" b="0" i="0" u="none" strike="noStrike" baseline="0" dirty="0"/>
              <a:t>.</a:t>
            </a:r>
            <a:endParaRPr lang="it-IT" dirty="0">
              <a:highlight>
                <a:srgbClr val="FFFF00"/>
              </a:highlight>
            </a:endParaRPr>
          </a:p>
        </p:txBody>
      </p:sp>
    </p:spTree>
    <p:extLst>
      <p:ext uri="{BB962C8B-B14F-4D97-AF65-F5344CB8AC3E}">
        <p14:creationId xmlns:p14="http://schemas.microsoft.com/office/powerpoint/2010/main" val="2263895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6" y="849746"/>
            <a:ext cx="5819412" cy="3724096"/>
          </a:xfrm>
          <a:prstGeom prst="rect">
            <a:avLst/>
          </a:prstGeom>
          <a:noFill/>
        </p:spPr>
        <p:txBody>
          <a:bodyPr wrap="square" rtlCol="0">
            <a:spAutoFit/>
          </a:bodyPr>
          <a:lstStyle/>
          <a:p>
            <a:r>
              <a:rPr lang="it-IT" sz="2000" b="1" dirty="0">
                <a:solidFill>
                  <a:srgbClr val="932B83"/>
                </a:solidFill>
              </a:rPr>
              <a:t>Lezione 2 – I conflitti in medio Oriente</a:t>
            </a:r>
          </a:p>
          <a:p>
            <a:endParaRPr lang="it-IT" dirty="0"/>
          </a:p>
          <a:p>
            <a:r>
              <a:rPr lang="it-IT" dirty="0"/>
              <a:t>Nel </a:t>
            </a:r>
            <a:r>
              <a:rPr lang="it-IT" b="1" dirty="0"/>
              <a:t>1979</a:t>
            </a:r>
            <a:r>
              <a:rPr lang="it-IT" dirty="0"/>
              <a:t>, mentre in Iran nasceva la Repubblica islamica, in </a:t>
            </a:r>
            <a:r>
              <a:rPr lang="it-IT" b="1" dirty="0"/>
              <a:t>Iraq</a:t>
            </a:r>
            <a:r>
              <a:rPr lang="it-IT" dirty="0"/>
              <a:t> </a:t>
            </a:r>
            <a:r>
              <a:rPr lang="it-IT" b="1" dirty="0"/>
              <a:t>Saddam</a:t>
            </a:r>
            <a:r>
              <a:rPr lang="it-IT" dirty="0"/>
              <a:t> </a:t>
            </a:r>
            <a:r>
              <a:rPr lang="it-IT" b="1" dirty="0"/>
              <a:t>Hussein</a:t>
            </a:r>
            <a:r>
              <a:rPr lang="it-IT" dirty="0"/>
              <a:t> salì al potere con un governo laico, in contrasto con l’Iran, contro cui scatenò una lunga guerra  per il controllo di un’area petrolifera, che si concluse con l’intervento dell’ONU.</a:t>
            </a:r>
          </a:p>
          <a:p>
            <a:r>
              <a:rPr lang="it-IT" dirty="0"/>
              <a:t>Nel </a:t>
            </a:r>
            <a:r>
              <a:rPr lang="it-IT" b="1" dirty="0"/>
              <a:t>1990</a:t>
            </a:r>
            <a:r>
              <a:rPr lang="it-IT" dirty="0"/>
              <a:t> Hussein invase il </a:t>
            </a:r>
            <a:r>
              <a:rPr lang="it-IT" b="1" dirty="0"/>
              <a:t>Kuwait</a:t>
            </a:r>
            <a:r>
              <a:rPr lang="it-IT" dirty="0"/>
              <a:t>, ricco di petrolio, scatenando la </a:t>
            </a:r>
            <a:r>
              <a:rPr lang="it-IT" b="1" dirty="0"/>
              <a:t>Guerra del Golfo</a:t>
            </a:r>
            <a:r>
              <a:rPr lang="it-IT" dirty="0"/>
              <a:t>. Gli Stati Uniti, guidati da </a:t>
            </a:r>
            <a:r>
              <a:rPr lang="it-IT" b="1" dirty="0"/>
              <a:t>George Bush</a:t>
            </a:r>
            <a:r>
              <a:rPr lang="it-IT" dirty="0"/>
              <a:t>, intervennero e il conflitto si concluse con il ritiro iracheno. Tuttavia, l’embargo contro l’Iraq colpì principalmente la popolazione, aggravando povertà e sentimenti antiamericani.</a:t>
            </a:r>
            <a:endParaRPr lang="it-IT" dirty="0">
              <a:highlight>
                <a:srgbClr val="FFFF00"/>
              </a:highlight>
            </a:endParaRPr>
          </a:p>
        </p:txBody>
      </p:sp>
      <p:pic>
        <p:nvPicPr>
          <p:cNvPr id="3" name="Immagine 2" descr="Immagine che contiene cielo, fuochi d'artificio, aria aperta, oscurità&#10;&#10;Descrizione generata automaticamente">
            <a:extLst>
              <a:ext uri="{FF2B5EF4-FFF2-40B4-BE49-F238E27FC236}">
                <a16:creationId xmlns:a16="http://schemas.microsoft.com/office/drawing/2014/main" id="{F6636663-8C14-7A17-FD19-0AEDCE041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0120" y="1539554"/>
            <a:ext cx="4961847" cy="3436689"/>
          </a:xfrm>
          <a:prstGeom prst="rect">
            <a:avLst/>
          </a:prstGeom>
        </p:spPr>
      </p:pic>
    </p:spTree>
    <p:extLst>
      <p:ext uri="{BB962C8B-B14F-4D97-AF65-F5344CB8AC3E}">
        <p14:creationId xmlns:p14="http://schemas.microsoft.com/office/powerpoint/2010/main" val="1801708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5" y="849746"/>
            <a:ext cx="5633248" cy="3693319"/>
          </a:xfrm>
          <a:prstGeom prst="rect">
            <a:avLst/>
          </a:prstGeom>
          <a:noFill/>
        </p:spPr>
        <p:txBody>
          <a:bodyPr wrap="square" rtlCol="0">
            <a:spAutoFit/>
          </a:bodyPr>
          <a:lstStyle/>
          <a:p>
            <a:pPr algn="l"/>
            <a:r>
              <a:rPr lang="it-IT" dirty="0"/>
              <a:t>Nel </a:t>
            </a:r>
            <a:r>
              <a:rPr lang="it-IT" b="1" dirty="0"/>
              <a:t>1993</a:t>
            </a:r>
            <a:r>
              <a:rPr lang="it-IT" dirty="0"/>
              <a:t> il presidente americano </a:t>
            </a:r>
            <a:r>
              <a:rPr lang="it-IT" b="1" dirty="0"/>
              <a:t>Bill Clinton </a:t>
            </a:r>
            <a:r>
              <a:rPr lang="it-IT" dirty="0"/>
              <a:t>riavviò le trattative di pace in Medio Oriente con un incontro a </a:t>
            </a:r>
            <a:r>
              <a:rPr lang="it-IT" b="1" dirty="0"/>
              <a:t>Washington</a:t>
            </a:r>
            <a:r>
              <a:rPr lang="it-IT" dirty="0"/>
              <a:t> tra il </a:t>
            </a:r>
            <a:r>
              <a:rPr lang="it-IT" b="1" dirty="0"/>
              <a:t>primo ministro israeliano Rabin</a:t>
            </a:r>
            <a:r>
              <a:rPr lang="it-IT" dirty="0"/>
              <a:t> e il </a:t>
            </a:r>
            <a:r>
              <a:rPr lang="it-IT" b="1" dirty="0"/>
              <a:t>leader palestinese Arafat</a:t>
            </a:r>
            <a:r>
              <a:rPr lang="it-IT" dirty="0"/>
              <a:t>. </a:t>
            </a:r>
            <a:r>
              <a:rPr lang="it-IT" sz="1800" i="0" u="none" strike="noStrike" baseline="0" dirty="0"/>
              <a:t>Per la prima volta ci fu l’impegno a un reciproco riconoscimento e a ricercare una soluzione di pace.</a:t>
            </a:r>
            <a:r>
              <a:rPr lang="it-IT" dirty="0"/>
              <a:t> </a:t>
            </a:r>
          </a:p>
          <a:p>
            <a:pPr algn="l"/>
            <a:r>
              <a:rPr lang="it-IT" dirty="0"/>
              <a:t>Tuttavia, a partire dalla seconda metà degli anni '90, il processo di pace si fermò, indebolito dall’ascesa del movimento islamista di </a:t>
            </a:r>
            <a:r>
              <a:rPr lang="it-IT" b="1" dirty="0"/>
              <a:t>Hamas</a:t>
            </a:r>
            <a:r>
              <a:rPr lang="it-IT" dirty="0"/>
              <a:t>, dall’</a:t>
            </a:r>
            <a:r>
              <a:rPr lang="it-IT" b="1" dirty="0"/>
              <a:t>assassinio di Rabin </a:t>
            </a:r>
            <a:r>
              <a:rPr lang="it-IT" dirty="0"/>
              <a:t>e dal ritorno al potere del </a:t>
            </a:r>
            <a:r>
              <a:rPr lang="it-IT" b="1" dirty="0"/>
              <a:t>Partito conservatore </a:t>
            </a:r>
            <a:r>
              <a:rPr lang="it-IT" dirty="0"/>
              <a:t>(Likud).</a:t>
            </a:r>
          </a:p>
          <a:p>
            <a:pPr algn="l"/>
            <a:r>
              <a:rPr lang="it-IT" dirty="0"/>
              <a:t>Le </a:t>
            </a:r>
            <a:r>
              <a:rPr lang="it-IT" b="1" dirty="0"/>
              <a:t>trattative</a:t>
            </a:r>
            <a:r>
              <a:rPr lang="it-IT" dirty="0"/>
              <a:t> furono riprese tra</a:t>
            </a:r>
            <a:r>
              <a:rPr lang="it-IT" b="1" dirty="0"/>
              <a:t> Barak e Arafat</a:t>
            </a:r>
            <a:r>
              <a:rPr lang="it-IT" dirty="0"/>
              <a:t>, ma non si riuscì a portare a compimento il processo di pace. </a:t>
            </a:r>
          </a:p>
          <a:p>
            <a:pPr algn="l"/>
            <a:r>
              <a:rPr lang="it-IT" dirty="0"/>
              <a:t>Il conflitto tra palestinesi e israeliani continua ancora oggi. </a:t>
            </a:r>
            <a:endParaRPr lang="it-IT" dirty="0">
              <a:highlight>
                <a:srgbClr val="FFFF00"/>
              </a:highlight>
            </a:endParaRPr>
          </a:p>
        </p:txBody>
      </p:sp>
      <p:pic>
        <p:nvPicPr>
          <p:cNvPr id="3" name="Immagine 2" descr="Immagine che contiene aria aperta, cielo, inquinamento, Disastro&#10;&#10;Descrizione generata automaticamente">
            <a:extLst>
              <a:ext uri="{FF2B5EF4-FFF2-40B4-BE49-F238E27FC236}">
                <a16:creationId xmlns:a16="http://schemas.microsoft.com/office/drawing/2014/main" id="{0978851F-0F0D-CCCC-33EB-C9119C71B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3382" y="934947"/>
            <a:ext cx="4775177" cy="3965825"/>
          </a:xfrm>
          <a:prstGeom prst="rect">
            <a:avLst/>
          </a:prstGeom>
        </p:spPr>
      </p:pic>
    </p:spTree>
    <p:extLst>
      <p:ext uri="{BB962C8B-B14F-4D97-AF65-F5344CB8AC3E}">
        <p14:creationId xmlns:p14="http://schemas.microsoft.com/office/powerpoint/2010/main" val="3264774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5" y="849746"/>
            <a:ext cx="6146956" cy="2862322"/>
          </a:xfrm>
          <a:prstGeom prst="rect">
            <a:avLst/>
          </a:prstGeom>
          <a:noFill/>
        </p:spPr>
        <p:txBody>
          <a:bodyPr wrap="square" rtlCol="0">
            <a:spAutoFit/>
          </a:bodyPr>
          <a:lstStyle/>
          <a:p>
            <a:r>
              <a:rPr lang="it-IT" dirty="0"/>
              <a:t>Dopo la creazione di uno Stato islamico in Iran, emersero </a:t>
            </a:r>
            <a:r>
              <a:rPr lang="it-IT" b="1" dirty="0"/>
              <a:t>movimenti islamici in vari Paesi</a:t>
            </a:r>
            <a:r>
              <a:rPr lang="it-IT" dirty="0"/>
              <a:t>, come il </a:t>
            </a:r>
            <a:r>
              <a:rPr lang="it-IT" b="1" dirty="0"/>
              <a:t>Libano</a:t>
            </a:r>
            <a:r>
              <a:rPr lang="it-IT" dirty="0"/>
              <a:t> e la </a:t>
            </a:r>
            <a:r>
              <a:rPr lang="it-IT" b="1" dirty="0"/>
              <a:t>Turchia</a:t>
            </a:r>
            <a:r>
              <a:rPr lang="it-IT" dirty="0"/>
              <a:t>.</a:t>
            </a:r>
          </a:p>
          <a:p>
            <a:r>
              <a:rPr lang="it-IT" dirty="0"/>
              <a:t>In </a:t>
            </a:r>
            <a:r>
              <a:rPr lang="it-IT" b="1" dirty="0"/>
              <a:t>Afghanistan </a:t>
            </a:r>
            <a:r>
              <a:rPr lang="it-IT" dirty="0"/>
              <a:t>i </a:t>
            </a:r>
            <a:r>
              <a:rPr lang="it-IT" b="1" dirty="0"/>
              <a:t>talebani</a:t>
            </a:r>
            <a:r>
              <a:rPr lang="it-IT" dirty="0"/>
              <a:t> instaurarono un </a:t>
            </a:r>
            <a:r>
              <a:rPr lang="it-IT" b="1" dirty="0"/>
              <a:t>regime integralista</a:t>
            </a:r>
            <a:r>
              <a:rPr lang="it-IT" dirty="0"/>
              <a:t>, imponendo severe restrizioni basate sulla legge coranica e accogliendo terroristi come </a:t>
            </a:r>
            <a:r>
              <a:rPr lang="it-IT" b="1" dirty="0"/>
              <a:t>Osama Bin Laden</a:t>
            </a:r>
            <a:r>
              <a:rPr lang="it-IT" dirty="0"/>
              <a:t>.</a:t>
            </a:r>
          </a:p>
          <a:p>
            <a:r>
              <a:rPr lang="it-IT" dirty="0"/>
              <a:t>In </a:t>
            </a:r>
            <a:r>
              <a:rPr lang="it-IT" b="1" dirty="0"/>
              <a:t>Iran</a:t>
            </a:r>
            <a:r>
              <a:rPr lang="it-IT" dirty="0"/>
              <a:t>, dopo la morte di Khomeini nel 1989, prevalse un orientamento più moderato e laico, ma nel </a:t>
            </a:r>
            <a:r>
              <a:rPr lang="it-IT" b="1" dirty="0"/>
              <a:t>2005</a:t>
            </a:r>
            <a:r>
              <a:rPr lang="it-IT" dirty="0"/>
              <a:t> fu sconfitto da una fazione integralista che riaccese le tensioni con l’Occidente e avviò un </a:t>
            </a:r>
            <a:r>
              <a:rPr lang="it-IT" b="1" dirty="0"/>
              <a:t>programma nucleare</a:t>
            </a:r>
            <a:r>
              <a:rPr lang="it-IT" dirty="0"/>
              <a:t>, portando a un embargo internazionale.</a:t>
            </a:r>
            <a:endParaRPr lang="it-IT" dirty="0">
              <a:highlight>
                <a:srgbClr val="FFFF00"/>
              </a:highlight>
            </a:endParaRPr>
          </a:p>
        </p:txBody>
      </p:sp>
      <p:pic>
        <p:nvPicPr>
          <p:cNvPr id="3" name="Immagine 2" descr="Immagine che contiene Barba umana, Viso umano, uomo, persona&#10;&#10;Descrizione generata automaticamente">
            <a:extLst>
              <a:ext uri="{FF2B5EF4-FFF2-40B4-BE49-F238E27FC236}">
                <a16:creationId xmlns:a16="http://schemas.microsoft.com/office/drawing/2014/main" id="{75766DBB-FC66-C536-9907-AF607016F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680" y="925602"/>
            <a:ext cx="3340100" cy="4965700"/>
          </a:xfrm>
          <a:prstGeom prst="rect">
            <a:avLst/>
          </a:prstGeom>
        </p:spPr>
      </p:pic>
    </p:spTree>
    <p:extLst>
      <p:ext uri="{BB962C8B-B14F-4D97-AF65-F5344CB8AC3E}">
        <p14:creationId xmlns:p14="http://schemas.microsoft.com/office/powerpoint/2010/main" val="1279557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5" y="849746"/>
            <a:ext cx="5684619" cy="3447098"/>
          </a:xfrm>
          <a:prstGeom prst="rect">
            <a:avLst/>
          </a:prstGeom>
          <a:noFill/>
        </p:spPr>
        <p:txBody>
          <a:bodyPr wrap="square" rtlCol="0">
            <a:spAutoFit/>
          </a:bodyPr>
          <a:lstStyle/>
          <a:p>
            <a:r>
              <a:rPr lang="it-IT" sz="2000" b="1" dirty="0">
                <a:solidFill>
                  <a:srgbClr val="932B83"/>
                </a:solidFill>
              </a:rPr>
              <a:t>Lezione 3 – L’11 settembre e la lotta al terrorismo</a:t>
            </a:r>
          </a:p>
          <a:p>
            <a:endParaRPr lang="it-IT" dirty="0"/>
          </a:p>
          <a:p>
            <a:r>
              <a:rPr lang="it-IT" dirty="0"/>
              <a:t>L’</a:t>
            </a:r>
            <a:r>
              <a:rPr lang="it-IT" b="1" dirty="0"/>
              <a:t>11 settembre 2001 </a:t>
            </a:r>
            <a:r>
              <a:rPr lang="it-IT" dirty="0"/>
              <a:t>un devastante attacco terroristico sconvolse il mondo: due aerei di linea furono dirottati e fatti schiantare contro le Torri Gemelle a New York, un altro contro il Pentagono e un quarto precipitò in Pennsylvania. </a:t>
            </a:r>
          </a:p>
          <a:p>
            <a:r>
              <a:rPr lang="it-IT" dirty="0"/>
              <a:t>L’attacco fu rivendicato da </a:t>
            </a:r>
            <a:r>
              <a:rPr lang="it-IT" b="1" dirty="0"/>
              <a:t>Al Qaeda</a:t>
            </a:r>
            <a:r>
              <a:rPr lang="it-IT" dirty="0"/>
              <a:t>, il cui capo era </a:t>
            </a:r>
            <a:r>
              <a:rPr lang="it-IT" b="1" dirty="0"/>
              <a:t>Osama Bin Laden</a:t>
            </a:r>
            <a:r>
              <a:rPr lang="it-IT" dirty="0"/>
              <a:t>. Gli Stati Uniti risposero dichiarando guerra all’Afghanistan, controllato dai talebani che proteggevano Osama Bin Laden. </a:t>
            </a:r>
          </a:p>
          <a:p>
            <a:r>
              <a:rPr lang="it-IT" dirty="0"/>
              <a:t>Il regime talebano fu rovesciato e Bin Laden fu ucciso nel 2011. </a:t>
            </a:r>
            <a:endParaRPr lang="it-IT" dirty="0">
              <a:highlight>
                <a:srgbClr val="FFFF00"/>
              </a:highlight>
            </a:endParaRPr>
          </a:p>
        </p:txBody>
      </p:sp>
      <p:pic>
        <p:nvPicPr>
          <p:cNvPr id="3" name="Immagine 2" descr="Immagine che contiene aria aperta, cielo, edificio, nuvola&#10;&#10;Descrizione generata automaticamente">
            <a:extLst>
              <a:ext uri="{FF2B5EF4-FFF2-40B4-BE49-F238E27FC236}">
                <a16:creationId xmlns:a16="http://schemas.microsoft.com/office/drawing/2014/main" id="{3DFD1216-AEE2-1FB4-3655-54E1526BD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5604" y="1469204"/>
            <a:ext cx="4580990" cy="4412426"/>
          </a:xfrm>
          <a:prstGeom prst="rect">
            <a:avLst/>
          </a:prstGeom>
        </p:spPr>
      </p:pic>
    </p:spTree>
    <p:extLst>
      <p:ext uri="{BB962C8B-B14F-4D97-AF65-F5344CB8AC3E}">
        <p14:creationId xmlns:p14="http://schemas.microsoft.com/office/powerpoint/2010/main" val="3236943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6" y="849746"/>
            <a:ext cx="5332394" cy="3416320"/>
          </a:xfrm>
          <a:prstGeom prst="rect">
            <a:avLst/>
          </a:prstGeom>
          <a:noFill/>
        </p:spPr>
        <p:txBody>
          <a:bodyPr wrap="square" rtlCol="0">
            <a:spAutoFit/>
          </a:bodyPr>
          <a:lstStyle/>
          <a:p>
            <a:pPr algn="l"/>
            <a:r>
              <a:rPr lang="it-IT" dirty="0"/>
              <a:t>Nel </a:t>
            </a:r>
            <a:r>
              <a:rPr lang="it-IT" b="1" dirty="0"/>
              <a:t>2003</a:t>
            </a:r>
            <a:r>
              <a:rPr lang="it-IT" dirty="0"/>
              <a:t> gli Stati Uniti invasero anche l’</a:t>
            </a:r>
            <a:r>
              <a:rPr lang="it-IT" b="1" dirty="0"/>
              <a:t>Iraq</a:t>
            </a:r>
            <a:r>
              <a:rPr lang="it-IT" dirty="0"/>
              <a:t> di </a:t>
            </a:r>
            <a:r>
              <a:rPr lang="it-IT" b="1" dirty="0"/>
              <a:t>Saddam</a:t>
            </a:r>
            <a:r>
              <a:rPr lang="it-IT" dirty="0"/>
              <a:t> </a:t>
            </a:r>
            <a:r>
              <a:rPr lang="it-IT" b="1" dirty="0"/>
              <a:t>Hussein</a:t>
            </a:r>
            <a:r>
              <a:rPr lang="it-IT" dirty="0"/>
              <a:t>, accusato di dare rifugio e protezione ai terroristi e di possedere </a:t>
            </a:r>
            <a:r>
              <a:rPr lang="it-IT" b="1" dirty="0"/>
              <a:t>armi di distruzione di massa</a:t>
            </a:r>
            <a:r>
              <a:rPr lang="it-IT" dirty="0"/>
              <a:t>. Ebbe così inizio la </a:t>
            </a:r>
            <a:r>
              <a:rPr lang="it-IT" b="1" dirty="0"/>
              <a:t>Seconda Guerra del Golfo</a:t>
            </a:r>
            <a:r>
              <a:rPr lang="it-IT" dirty="0"/>
              <a:t>. Nonostante la cattura e la morte di Saddam, l’Iraq rimase destabilizzato e </a:t>
            </a:r>
            <a:r>
              <a:rPr lang="it-IT" sz="1800" b="0" i="0" u="none" strike="noStrike" baseline="0" dirty="0"/>
              <a:t>le violenze terroristiche si trasformarono in </a:t>
            </a:r>
            <a:r>
              <a:rPr lang="it-IT" sz="1800" b="1" i="0" u="none" strike="noStrike" baseline="0" dirty="0"/>
              <a:t>guerra tra sciiti e sunniti</a:t>
            </a:r>
            <a:r>
              <a:rPr lang="it-IT" sz="1800" b="0" i="0" u="none" strike="noStrike" baseline="0" dirty="0"/>
              <a:t>. </a:t>
            </a:r>
          </a:p>
          <a:p>
            <a:pPr algn="l"/>
            <a:r>
              <a:rPr lang="it-IT" sz="1800" b="0" i="0" u="none" strike="noStrike" baseline="0" dirty="0"/>
              <a:t>Gli </a:t>
            </a:r>
            <a:r>
              <a:rPr lang="it-IT" sz="1800" b="1" i="0" u="none" strike="noStrike" baseline="0" dirty="0"/>
              <a:t>attacchi terroristici </a:t>
            </a:r>
            <a:r>
              <a:rPr lang="it-IT" sz="1800" b="0" i="0" u="none" strike="noStrike" baseline="0" dirty="0"/>
              <a:t>dopo l’11 settembre sono continuati, coinvolgendo sempre più Paesi. </a:t>
            </a:r>
            <a:r>
              <a:rPr lang="it-IT" dirty="0"/>
              <a:t>Dal 2000 il terrorismo, soprattutto jihadista, si è diffuso principalmente in Medio Oriente, Nord Africa e Asia del Sud.</a:t>
            </a:r>
            <a:endParaRPr lang="it-IT" dirty="0">
              <a:highlight>
                <a:srgbClr val="FFFF00"/>
              </a:highlight>
            </a:endParaRPr>
          </a:p>
        </p:txBody>
      </p:sp>
      <p:pic>
        <p:nvPicPr>
          <p:cNvPr id="3" name="Immagine 2" descr="Immagine che contiene veicolo militare, cielo, aria aperta, arma&#10;&#10;Descrizione generata automaticamente">
            <a:extLst>
              <a:ext uri="{FF2B5EF4-FFF2-40B4-BE49-F238E27FC236}">
                <a16:creationId xmlns:a16="http://schemas.microsoft.com/office/drawing/2014/main" id="{A7D55688-3B51-A104-6A2D-FD2CA179FF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1993" y="877442"/>
            <a:ext cx="3314700" cy="5308600"/>
          </a:xfrm>
          <a:prstGeom prst="rect">
            <a:avLst/>
          </a:prstGeom>
        </p:spPr>
      </p:pic>
    </p:spTree>
    <p:extLst>
      <p:ext uri="{BB962C8B-B14F-4D97-AF65-F5344CB8AC3E}">
        <p14:creationId xmlns:p14="http://schemas.microsoft.com/office/powerpoint/2010/main" val="2514314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E192A6-8A72-4432-4572-55FD223A7BAE}"/>
              </a:ext>
            </a:extLst>
          </p:cNvPr>
          <p:cNvSpPr txBox="1"/>
          <p:nvPr/>
        </p:nvSpPr>
        <p:spPr>
          <a:xfrm>
            <a:off x="849746" y="849746"/>
            <a:ext cx="5962020" cy="4001095"/>
          </a:xfrm>
          <a:prstGeom prst="rect">
            <a:avLst/>
          </a:prstGeom>
          <a:noFill/>
        </p:spPr>
        <p:txBody>
          <a:bodyPr wrap="square" rtlCol="0">
            <a:spAutoFit/>
          </a:bodyPr>
          <a:lstStyle/>
          <a:p>
            <a:r>
              <a:rPr lang="it-IT" sz="2000" b="1" dirty="0">
                <a:solidFill>
                  <a:srgbClr val="932B83"/>
                </a:solidFill>
              </a:rPr>
              <a:t>Lezione 4 – I conflitti in Africa</a:t>
            </a:r>
          </a:p>
          <a:p>
            <a:endParaRPr lang="it-IT" dirty="0"/>
          </a:p>
          <a:p>
            <a:r>
              <a:rPr lang="it-IT" dirty="0"/>
              <a:t>In </a:t>
            </a:r>
            <a:r>
              <a:rPr lang="it-IT" b="1" dirty="0"/>
              <a:t>Africa</a:t>
            </a:r>
            <a:r>
              <a:rPr lang="it-IT" dirty="0"/>
              <a:t> diversi conflitti hanno segnato la storia recente. </a:t>
            </a:r>
          </a:p>
          <a:p>
            <a:r>
              <a:rPr lang="it-IT" dirty="0"/>
              <a:t>In </a:t>
            </a:r>
            <a:r>
              <a:rPr lang="it-IT" b="1" dirty="0"/>
              <a:t>Somalia</a:t>
            </a:r>
            <a:r>
              <a:rPr lang="it-IT" dirty="0"/>
              <a:t>, dal 1991, una rivolta contro il regime di </a:t>
            </a:r>
            <a:r>
              <a:rPr lang="it-IT" b="1" dirty="0"/>
              <a:t>Siad</a:t>
            </a:r>
            <a:r>
              <a:rPr lang="it-IT" dirty="0"/>
              <a:t> </a:t>
            </a:r>
            <a:r>
              <a:rPr lang="it-IT" b="1" dirty="0"/>
              <a:t>Barre</a:t>
            </a:r>
            <a:r>
              <a:rPr lang="it-IT" dirty="0"/>
              <a:t> si è trasformata in una guerra civile che ha coinvolto anche gli Stati vicini. </a:t>
            </a:r>
          </a:p>
          <a:p>
            <a:r>
              <a:rPr lang="it-IT" dirty="0"/>
              <a:t>In </a:t>
            </a:r>
            <a:r>
              <a:rPr lang="it-IT" b="1" dirty="0"/>
              <a:t>Ruanda</a:t>
            </a:r>
            <a:r>
              <a:rPr lang="it-IT" dirty="0"/>
              <a:t>, nel 1994,</a:t>
            </a:r>
            <a:r>
              <a:rPr lang="it-IT" b="1" dirty="0"/>
              <a:t> </a:t>
            </a:r>
            <a:r>
              <a:rPr lang="it-IT" dirty="0"/>
              <a:t>gli </a:t>
            </a:r>
            <a:r>
              <a:rPr lang="it-IT" b="1" dirty="0"/>
              <a:t>Hutu</a:t>
            </a:r>
            <a:r>
              <a:rPr lang="it-IT" dirty="0"/>
              <a:t> hanno perpetrato un genocidio contro i </a:t>
            </a:r>
            <a:r>
              <a:rPr lang="it-IT" b="1" dirty="0"/>
              <a:t>Tutsi</a:t>
            </a:r>
            <a:r>
              <a:rPr lang="it-IT" dirty="0"/>
              <a:t>, causando quasi un milione di vittime. </a:t>
            </a:r>
          </a:p>
          <a:p>
            <a:r>
              <a:rPr lang="it-IT" dirty="0"/>
              <a:t>Dalla fine del </a:t>
            </a:r>
            <a:r>
              <a:rPr lang="it-IT" b="1" dirty="0"/>
              <a:t>2010</a:t>
            </a:r>
            <a:r>
              <a:rPr lang="it-IT" dirty="0"/>
              <a:t> una serie di </a:t>
            </a:r>
            <a:r>
              <a:rPr lang="it-IT" b="1" dirty="0"/>
              <a:t>rivolte</a:t>
            </a:r>
            <a:r>
              <a:rPr lang="it-IT" dirty="0"/>
              <a:t>, definite </a:t>
            </a:r>
            <a:r>
              <a:rPr lang="it-IT" b="1" dirty="0"/>
              <a:t>primavere</a:t>
            </a:r>
            <a:r>
              <a:rPr lang="it-IT" dirty="0"/>
              <a:t> </a:t>
            </a:r>
            <a:r>
              <a:rPr lang="it-IT" b="1" dirty="0"/>
              <a:t>arabe</a:t>
            </a:r>
            <a:r>
              <a:rPr lang="it-IT" dirty="0"/>
              <a:t>, hanno scosso il </a:t>
            </a:r>
            <a:r>
              <a:rPr lang="it-IT" b="1" dirty="0"/>
              <a:t>Maghreb</a:t>
            </a:r>
            <a:r>
              <a:rPr lang="it-IT" dirty="0"/>
              <a:t> e il </a:t>
            </a:r>
            <a:r>
              <a:rPr lang="it-IT" b="1" dirty="0"/>
              <a:t>Vicino Oriente</a:t>
            </a:r>
            <a:r>
              <a:rPr lang="it-IT" dirty="0"/>
              <a:t>, per ottenere riforme democratiche e migliori condizioni di vita. In </a:t>
            </a:r>
            <a:r>
              <a:rPr lang="it-IT" b="1" dirty="0"/>
              <a:t>Libia</a:t>
            </a:r>
            <a:r>
              <a:rPr lang="it-IT" dirty="0"/>
              <a:t> la caduta di </a:t>
            </a:r>
            <a:r>
              <a:rPr lang="it-IT" b="1" dirty="0"/>
              <a:t>Gheddafi</a:t>
            </a:r>
            <a:r>
              <a:rPr lang="it-IT" dirty="0"/>
              <a:t> ha portato a conflitti violenti, mentre in </a:t>
            </a:r>
            <a:r>
              <a:rPr lang="it-IT" b="1" dirty="0"/>
              <a:t>Siria</a:t>
            </a:r>
            <a:r>
              <a:rPr lang="it-IT" dirty="0"/>
              <a:t> la repressione del regime di </a:t>
            </a:r>
            <a:r>
              <a:rPr lang="it-IT" b="1" dirty="0"/>
              <a:t>Assad</a:t>
            </a:r>
            <a:r>
              <a:rPr lang="it-IT" dirty="0"/>
              <a:t> ha scatenato una guerra civile ancora in corso.</a:t>
            </a:r>
            <a:endParaRPr lang="it-IT" dirty="0">
              <a:highlight>
                <a:srgbClr val="FFFF00"/>
              </a:highlight>
            </a:endParaRPr>
          </a:p>
        </p:txBody>
      </p:sp>
      <p:pic>
        <p:nvPicPr>
          <p:cNvPr id="6" name="Immagine 5" descr="Immagine che contiene testo, mappa, atlante, schermata&#10;&#10;Descrizione generata automaticamente">
            <a:extLst>
              <a:ext uri="{FF2B5EF4-FFF2-40B4-BE49-F238E27FC236}">
                <a16:creationId xmlns:a16="http://schemas.microsoft.com/office/drawing/2014/main" id="{FDE6859F-8ED5-844B-A017-8928EA6EF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2315" y="1407559"/>
            <a:ext cx="4450991" cy="4699372"/>
          </a:xfrm>
          <a:prstGeom prst="rect">
            <a:avLst/>
          </a:prstGeom>
        </p:spPr>
      </p:pic>
    </p:spTree>
    <p:extLst>
      <p:ext uri="{BB962C8B-B14F-4D97-AF65-F5344CB8AC3E}">
        <p14:creationId xmlns:p14="http://schemas.microsoft.com/office/powerpoint/2010/main" val="410035632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1174</Words>
  <Application>Microsoft Macintosh PowerPoint</Application>
  <PresentationFormat>Widescreen</PresentationFormat>
  <Paragraphs>47</Paragraphs>
  <Slides>12</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12</vt:i4>
      </vt:variant>
    </vt:vector>
  </HeadingPairs>
  <TitlesOfParts>
    <vt:vector size="17" baseType="lpstr">
      <vt:lpstr>Arial</vt:lpstr>
      <vt:lpstr>Calibri</vt:lpstr>
      <vt:lpstr>Calibri Light</vt:lpstr>
      <vt:lpstr>Merriweather-Bold</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Stefano Querio</dc:creator>
  <cp:lastModifiedBy>Martina Beccherle</cp:lastModifiedBy>
  <cp:revision>13</cp:revision>
  <dcterms:created xsi:type="dcterms:W3CDTF">2023-02-20T08:25:46Z</dcterms:created>
  <dcterms:modified xsi:type="dcterms:W3CDTF">2024-09-20T16:06:37Z</dcterms:modified>
</cp:coreProperties>
</file>