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6" r:id="rId6"/>
    <p:sldId id="274" r:id="rId7"/>
    <p:sldId id="261" r:id="rId8"/>
    <p:sldId id="273" r:id="rId9"/>
    <p:sldId id="268" r:id="rId10"/>
    <p:sldId id="263" r:id="rId11"/>
    <p:sldId id="269" r:id="rId12"/>
    <p:sldId id="270" r:id="rId13"/>
    <p:sldId id="271" r:id="rId14"/>
    <p:sldId id="264" r:id="rId15"/>
    <p:sldId id="275" r:id="rId16"/>
    <p:sldId id="276" r:id="rId17"/>
    <p:sldId id="277" r:id="rId18"/>
    <p:sldId id="278"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B83"/>
    <a:srgbClr val="938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00679-1F0F-4BDE-A8EB-CD055CDF16E3}" v="11" dt="2024-09-18T15:17:32.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1" autoAdjust="0"/>
    <p:restoredTop sz="94660"/>
  </p:normalViewPr>
  <p:slideViewPr>
    <p:cSldViewPr snapToGrid="0">
      <p:cViewPr varScale="1">
        <p:scale>
          <a:sx n="107" d="100"/>
          <a:sy n="107" d="100"/>
        </p:scale>
        <p:origin x="20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90155EFE-0C92-4E31-ADA9-102CF88B3CB0}"/>
    <pc:docChg chg="undo redo custSel addSld delSld modSld">
      <pc:chgData name="Stefano Querio" userId="b6156760-fcc4-4227-907a-4864250c618d" providerId="ADAL" clId="{90155EFE-0C92-4E31-ADA9-102CF88B3CB0}" dt="2024-03-07T11:34:35.497" v="7388" actId="13926"/>
      <pc:docMkLst>
        <pc:docMk/>
      </pc:docMkLst>
      <pc:sldChg chg="modSp mod">
        <pc:chgData name="Stefano Querio" userId="b6156760-fcc4-4227-907a-4864250c618d" providerId="ADAL" clId="{90155EFE-0C92-4E31-ADA9-102CF88B3CB0}" dt="2024-03-07T08:45:16.066" v="166" actId="20577"/>
        <pc:sldMkLst>
          <pc:docMk/>
          <pc:sldMk cId="3236943315" sldId="261"/>
        </pc:sldMkLst>
        <pc:spChg chg="mod">
          <ac:chgData name="Stefano Querio" userId="b6156760-fcc4-4227-907a-4864250c618d" providerId="ADAL" clId="{90155EFE-0C92-4E31-ADA9-102CF88B3CB0}" dt="2024-03-07T08:45:16.066" v="166" actId="20577"/>
          <ac:spMkLst>
            <pc:docMk/>
            <pc:sldMk cId="3236943315" sldId="261"/>
            <ac:spMk id="4" creationId="{84E192A6-8A72-4432-4572-55FD223A7BAE}"/>
          </ac:spMkLst>
        </pc:spChg>
      </pc:sldChg>
      <pc:sldChg chg="modSp mod">
        <pc:chgData name="Stefano Querio" userId="b6156760-fcc4-4227-907a-4864250c618d" providerId="ADAL" clId="{90155EFE-0C92-4E31-ADA9-102CF88B3CB0}" dt="2024-03-07T11:33:46.257" v="7306" actId="13926"/>
        <pc:sldMkLst>
          <pc:docMk/>
          <pc:sldMk cId="4100356323" sldId="263"/>
        </pc:sldMkLst>
        <pc:spChg chg="mod">
          <ac:chgData name="Stefano Querio" userId="b6156760-fcc4-4227-907a-4864250c618d" providerId="ADAL" clId="{90155EFE-0C92-4E31-ADA9-102CF88B3CB0}" dt="2024-03-07T11:33:46.257" v="7306" actId="13926"/>
          <ac:spMkLst>
            <pc:docMk/>
            <pc:sldMk cId="4100356323" sldId="263"/>
            <ac:spMk id="4" creationId="{84E192A6-8A72-4432-4572-55FD223A7BAE}"/>
          </ac:spMkLst>
        </pc:spChg>
      </pc:sldChg>
      <pc:sldChg chg="modSp mod">
        <pc:chgData name="Stefano Querio" userId="b6156760-fcc4-4227-907a-4864250c618d" providerId="ADAL" clId="{90155EFE-0C92-4E31-ADA9-102CF88B3CB0}" dt="2024-03-07T11:31:44.470" v="7265" actId="113"/>
        <pc:sldMkLst>
          <pc:docMk/>
          <pc:sldMk cId="2380365726" sldId="264"/>
        </pc:sldMkLst>
        <pc:spChg chg="mod">
          <ac:chgData name="Stefano Querio" userId="b6156760-fcc4-4227-907a-4864250c618d" providerId="ADAL" clId="{90155EFE-0C92-4E31-ADA9-102CF88B3CB0}" dt="2024-03-07T11:31:44.470" v="7265" actId="113"/>
          <ac:spMkLst>
            <pc:docMk/>
            <pc:sldMk cId="2380365726" sldId="264"/>
            <ac:spMk id="4" creationId="{84E192A6-8A72-4432-4572-55FD223A7BAE}"/>
          </ac:spMkLst>
        </pc:spChg>
      </pc:sldChg>
      <pc:sldChg chg="modSp mod">
        <pc:chgData name="Stefano Querio" userId="b6156760-fcc4-4227-907a-4864250c618d" providerId="ADAL" clId="{90155EFE-0C92-4E31-ADA9-102CF88B3CB0}" dt="2024-03-07T08:27:35.770" v="15" actId="20577"/>
        <pc:sldMkLst>
          <pc:docMk/>
          <pc:sldMk cId="2263895390" sldId="265"/>
        </pc:sldMkLst>
        <pc:spChg chg="mod">
          <ac:chgData name="Stefano Querio" userId="b6156760-fcc4-4227-907a-4864250c618d" providerId="ADAL" clId="{90155EFE-0C92-4E31-ADA9-102CF88B3CB0}" dt="2024-03-07T08:27:35.770" v="15" actId="20577"/>
          <ac:spMkLst>
            <pc:docMk/>
            <pc:sldMk cId="2263895390" sldId="265"/>
            <ac:spMk id="4" creationId="{84E192A6-8A72-4432-4572-55FD223A7BAE}"/>
          </ac:spMkLst>
        </pc:spChg>
      </pc:sldChg>
      <pc:sldChg chg="delSp modSp del mod">
        <pc:chgData name="Stefano Querio" userId="b6156760-fcc4-4227-907a-4864250c618d" providerId="ADAL" clId="{90155EFE-0C92-4E31-ADA9-102CF88B3CB0}" dt="2024-03-07T08:45:22.957" v="167" actId="2696"/>
        <pc:sldMkLst>
          <pc:docMk/>
          <pc:sldMk cId="4230486" sldId="267"/>
        </pc:sldMkLst>
        <pc:spChg chg="del mod">
          <ac:chgData name="Stefano Querio" userId="b6156760-fcc4-4227-907a-4864250c618d" providerId="ADAL" clId="{90155EFE-0C92-4E31-ADA9-102CF88B3CB0}" dt="2024-03-07T08:44:36.332" v="157"/>
          <ac:spMkLst>
            <pc:docMk/>
            <pc:sldMk cId="4230486" sldId="267"/>
            <ac:spMk id="4" creationId="{84E192A6-8A72-4432-4572-55FD223A7BAE}"/>
          </ac:spMkLst>
        </pc:spChg>
      </pc:sldChg>
      <pc:sldChg chg="modSp mod">
        <pc:chgData name="Stefano Querio" userId="b6156760-fcc4-4227-907a-4864250c618d" providerId="ADAL" clId="{90155EFE-0C92-4E31-ADA9-102CF88B3CB0}" dt="2024-03-07T08:46:21.937" v="217" actId="13926"/>
        <pc:sldMkLst>
          <pc:docMk/>
          <pc:sldMk cId="3520362393" sldId="268"/>
        </pc:sldMkLst>
        <pc:spChg chg="mod">
          <ac:chgData name="Stefano Querio" userId="b6156760-fcc4-4227-907a-4864250c618d" providerId="ADAL" clId="{90155EFE-0C92-4E31-ADA9-102CF88B3CB0}" dt="2024-03-07T08:46:21.937" v="217" actId="13926"/>
          <ac:spMkLst>
            <pc:docMk/>
            <pc:sldMk cId="3520362393" sldId="268"/>
            <ac:spMk id="4" creationId="{84E192A6-8A72-4432-4572-55FD223A7BAE}"/>
          </ac:spMkLst>
        </pc:spChg>
      </pc:sldChg>
      <pc:sldChg chg="addSp modSp mod">
        <pc:chgData name="Stefano Querio" userId="b6156760-fcc4-4227-907a-4864250c618d" providerId="ADAL" clId="{90155EFE-0C92-4E31-ADA9-102CF88B3CB0}" dt="2024-03-07T11:34:11.350" v="7347" actId="13926"/>
        <pc:sldMkLst>
          <pc:docMk/>
          <pc:sldMk cId="3227352651" sldId="269"/>
        </pc:sldMkLst>
        <pc:spChg chg="add mod">
          <ac:chgData name="Stefano Querio" userId="b6156760-fcc4-4227-907a-4864250c618d" providerId="ADAL" clId="{90155EFE-0C92-4E31-ADA9-102CF88B3CB0}" dt="2024-03-07T11:27:08.230" v="7225" actId="571"/>
          <ac:spMkLst>
            <pc:docMk/>
            <pc:sldMk cId="3227352651" sldId="269"/>
            <ac:spMk id="2" creationId="{D301642E-ABF8-FA33-1C77-56D19033BB91}"/>
          </ac:spMkLst>
        </pc:spChg>
        <pc:spChg chg="mod">
          <ac:chgData name="Stefano Querio" userId="b6156760-fcc4-4227-907a-4864250c618d" providerId="ADAL" clId="{90155EFE-0C92-4E31-ADA9-102CF88B3CB0}" dt="2024-03-07T11:34:11.350" v="7347" actId="13926"/>
          <ac:spMkLst>
            <pc:docMk/>
            <pc:sldMk cId="3227352651" sldId="269"/>
            <ac:spMk id="4" creationId="{84E192A6-8A72-4432-4572-55FD223A7BAE}"/>
          </ac:spMkLst>
        </pc:spChg>
      </pc:sldChg>
      <pc:sldChg chg="modSp add mod">
        <pc:chgData name="Stefano Querio" userId="b6156760-fcc4-4227-907a-4864250c618d" providerId="ADAL" clId="{90155EFE-0C92-4E31-ADA9-102CF88B3CB0}" dt="2024-03-07T11:34:35.497" v="7388" actId="13926"/>
        <pc:sldMkLst>
          <pc:docMk/>
          <pc:sldMk cId="861361392" sldId="270"/>
        </pc:sldMkLst>
        <pc:spChg chg="mod">
          <ac:chgData name="Stefano Querio" userId="b6156760-fcc4-4227-907a-4864250c618d" providerId="ADAL" clId="{90155EFE-0C92-4E31-ADA9-102CF88B3CB0}" dt="2024-03-07T11:34:35.497" v="7388" actId="13926"/>
          <ac:spMkLst>
            <pc:docMk/>
            <pc:sldMk cId="861361392" sldId="270"/>
            <ac:spMk id="4" creationId="{84E192A6-8A72-4432-4572-55FD223A7BAE}"/>
          </ac:spMkLst>
        </pc:spChg>
      </pc:sldChg>
      <pc:sldChg chg="modSp add mod">
        <pc:chgData name="Stefano Querio" userId="b6156760-fcc4-4227-907a-4864250c618d" providerId="ADAL" clId="{90155EFE-0C92-4E31-ADA9-102CF88B3CB0}" dt="2024-03-07T11:29:42.146" v="7231" actId="114"/>
        <pc:sldMkLst>
          <pc:docMk/>
          <pc:sldMk cId="3437135007" sldId="271"/>
        </pc:sldMkLst>
        <pc:spChg chg="mod">
          <ac:chgData name="Stefano Querio" userId="b6156760-fcc4-4227-907a-4864250c618d" providerId="ADAL" clId="{90155EFE-0C92-4E31-ADA9-102CF88B3CB0}" dt="2024-03-07T11:29:42.146" v="7231" actId="114"/>
          <ac:spMkLst>
            <pc:docMk/>
            <pc:sldMk cId="3437135007" sldId="271"/>
            <ac:spMk id="4" creationId="{84E192A6-8A72-4432-4572-55FD223A7BAE}"/>
          </ac:spMkLst>
        </pc:spChg>
      </pc:sldChg>
      <pc:sldChg chg="modSp add mod">
        <pc:chgData name="Stefano Querio" userId="b6156760-fcc4-4227-907a-4864250c618d" providerId="ADAL" clId="{90155EFE-0C92-4E31-ADA9-102CF88B3CB0}" dt="2024-03-07T11:30:17.244" v="7232" actId="113"/>
        <pc:sldMkLst>
          <pc:docMk/>
          <pc:sldMk cId="1312498729" sldId="272"/>
        </pc:sldMkLst>
        <pc:spChg chg="mod">
          <ac:chgData name="Stefano Querio" userId="b6156760-fcc4-4227-907a-4864250c618d" providerId="ADAL" clId="{90155EFE-0C92-4E31-ADA9-102CF88B3CB0}" dt="2024-03-07T11:30:17.244" v="7232" actId="113"/>
          <ac:spMkLst>
            <pc:docMk/>
            <pc:sldMk cId="1312498729" sldId="272"/>
            <ac:spMk id="4" creationId="{84E192A6-8A72-4432-4572-55FD223A7BAE}"/>
          </ac:spMkLst>
        </pc:spChg>
      </pc:sldChg>
    </pc:docChg>
  </pc:docChgLst>
  <pc:docChgLst>
    <pc:chgData name="Elisa Favro" userId="8cb3ccf0-b992-4298-a911-387fdbec305a" providerId="ADAL" clId="{D5A00679-1F0F-4BDE-A8EB-CD055CDF16E3}"/>
    <pc:docChg chg="undo custSel addSld delSld modSld">
      <pc:chgData name="Elisa Favro" userId="8cb3ccf0-b992-4298-a911-387fdbec305a" providerId="ADAL" clId="{D5A00679-1F0F-4BDE-A8EB-CD055CDF16E3}" dt="2024-09-18T15:48:11.578" v="3865" actId="20577"/>
      <pc:docMkLst>
        <pc:docMk/>
      </pc:docMkLst>
      <pc:sldChg chg="modSp mod">
        <pc:chgData name="Elisa Favro" userId="8cb3ccf0-b992-4298-a911-387fdbec305a" providerId="ADAL" clId="{D5A00679-1F0F-4BDE-A8EB-CD055CDF16E3}" dt="2024-09-13T09:04:50.861" v="78" actId="255"/>
        <pc:sldMkLst>
          <pc:docMk/>
          <pc:sldMk cId="731486914" sldId="257"/>
        </pc:sldMkLst>
        <pc:spChg chg="mod">
          <ac:chgData name="Elisa Favro" userId="8cb3ccf0-b992-4298-a911-387fdbec305a" providerId="ADAL" clId="{D5A00679-1F0F-4BDE-A8EB-CD055CDF16E3}" dt="2024-09-13T09:01:51.153" v="28"/>
          <ac:spMkLst>
            <pc:docMk/>
            <pc:sldMk cId="731486914" sldId="257"/>
            <ac:spMk id="2" creationId="{29563352-A3AE-7331-A5C9-80E422B989E3}"/>
          </ac:spMkLst>
        </pc:spChg>
        <pc:spChg chg="mod">
          <ac:chgData name="Elisa Favro" userId="8cb3ccf0-b992-4298-a911-387fdbec305a" providerId="ADAL" clId="{D5A00679-1F0F-4BDE-A8EB-CD055CDF16E3}" dt="2024-09-13T09:01:19.366" v="0" actId="20577"/>
          <ac:spMkLst>
            <pc:docMk/>
            <pc:sldMk cId="731486914" sldId="257"/>
            <ac:spMk id="5" creationId="{2DA4367A-1169-7DAA-5F2D-469E2715D181}"/>
          </ac:spMkLst>
        </pc:spChg>
        <pc:spChg chg="mod">
          <ac:chgData name="Elisa Favro" userId="8cb3ccf0-b992-4298-a911-387fdbec305a" providerId="ADAL" clId="{D5A00679-1F0F-4BDE-A8EB-CD055CDF16E3}" dt="2024-09-13T09:04:28.584" v="74" actId="255"/>
          <ac:spMkLst>
            <pc:docMk/>
            <pc:sldMk cId="731486914" sldId="257"/>
            <ac:spMk id="12" creationId="{04377B3E-7E34-96F5-BED3-7A0FD3F95084}"/>
          </ac:spMkLst>
        </pc:spChg>
        <pc:spChg chg="mod">
          <ac:chgData name="Elisa Favro" userId="8cb3ccf0-b992-4298-a911-387fdbec305a" providerId="ADAL" clId="{D5A00679-1F0F-4BDE-A8EB-CD055CDF16E3}" dt="2024-09-13T09:04:03.755" v="70" actId="255"/>
          <ac:spMkLst>
            <pc:docMk/>
            <pc:sldMk cId="731486914" sldId="257"/>
            <ac:spMk id="13" creationId="{D0D2AE6A-E174-7F08-749F-819492618F50}"/>
          </ac:spMkLst>
        </pc:spChg>
        <pc:spChg chg="mod">
          <ac:chgData name="Elisa Favro" userId="8cb3ccf0-b992-4298-a911-387fdbec305a" providerId="ADAL" clId="{D5A00679-1F0F-4BDE-A8EB-CD055CDF16E3}" dt="2024-09-13T09:04:50.861" v="78" actId="255"/>
          <ac:spMkLst>
            <pc:docMk/>
            <pc:sldMk cId="731486914" sldId="257"/>
            <ac:spMk id="14" creationId="{2DC7D003-5C25-346A-B8DE-0B7D342BEB7B}"/>
          </ac:spMkLst>
        </pc:spChg>
      </pc:sldChg>
      <pc:sldChg chg="delSp modSp mod">
        <pc:chgData name="Elisa Favro" userId="8cb3ccf0-b992-4298-a911-387fdbec305a" providerId="ADAL" clId="{D5A00679-1F0F-4BDE-A8EB-CD055CDF16E3}" dt="2024-09-17T15:10:15.358" v="297" actId="13926"/>
        <pc:sldMkLst>
          <pc:docMk/>
          <pc:sldMk cId="3629992306" sldId="258"/>
        </pc:sldMkLst>
        <pc:spChg chg="mod">
          <ac:chgData name="Elisa Favro" userId="8cb3ccf0-b992-4298-a911-387fdbec305a" providerId="ADAL" clId="{D5A00679-1F0F-4BDE-A8EB-CD055CDF16E3}" dt="2024-09-17T15:10:15.358" v="297" actId="13926"/>
          <ac:spMkLst>
            <pc:docMk/>
            <pc:sldMk cId="3629992306" sldId="258"/>
            <ac:spMk id="4" creationId="{84E192A6-8A72-4432-4572-55FD223A7BAE}"/>
          </ac:spMkLst>
        </pc:spChg>
        <pc:picChg chg="del">
          <ac:chgData name="Elisa Favro" userId="8cb3ccf0-b992-4298-a911-387fdbec305a" providerId="ADAL" clId="{D5A00679-1F0F-4BDE-A8EB-CD055CDF16E3}" dt="2024-09-13T09:02:13.678" v="29" actId="478"/>
          <ac:picMkLst>
            <pc:docMk/>
            <pc:sldMk cId="3629992306" sldId="258"/>
            <ac:picMk id="6" creationId="{E3529A3D-E2A0-7CC9-D318-4F7E2EE62E99}"/>
          </ac:picMkLst>
        </pc:picChg>
      </pc:sldChg>
      <pc:sldChg chg="delSp modSp mod">
        <pc:chgData name="Elisa Favro" userId="8cb3ccf0-b992-4298-a911-387fdbec305a" providerId="ADAL" clId="{D5A00679-1F0F-4BDE-A8EB-CD055CDF16E3}" dt="2024-09-17T15:24:38.618" v="697" actId="20577"/>
        <pc:sldMkLst>
          <pc:docMk/>
          <pc:sldMk cId="1072536779" sldId="259"/>
        </pc:sldMkLst>
        <pc:spChg chg="mod">
          <ac:chgData name="Elisa Favro" userId="8cb3ccf0-b992-4298-a911-387fdbec305a" providerId="ADAL" clId="{D5A00679-1F0F-4BDE-A8EB-CD055CDF16E3}" dt="2024-09-17T15:24:38.618" v="697" actId="20577"/>
          <ac:spMkLst>
            <pc:docMk/>
            <pc:sldMk cId="1072536779" sldId="259"/>
            <ac:spMk id="4" creationId="{84E192A6-8A72-4432-4572-55FD223A7BAE}"/>
          </ac:spMkLst>
        </pc:spChg>
        <pc:picChg chg="del mod">
          <ac:chgData name="Elisa Favro" userId="8cb3ccf0-b992-4298-a911-387fdbec305a" providerId="ADAL" clId="{D5A00679-1F0F-4BDE-A8EB-CD055CDF16E3}" dt="2024-09-17T15:08:52.958" v="266" actId="478"/>
          <ac:picMkLst>
            <pc:docMk/>
            <pc:sldMk cId="1072536779" sldId="259"/>
            <ac:picMk id="6" creationId="{FA8AE766-E08D-3A5C-4E4C-BC68D772CE31}"/>
          </ac:picMkLst>
        </pc:picChg>
      </pc:sldChg>
      <pc:sldChg chg="delSp modSp mod">
        <pc:chgData name="Elisa Favro" userId="8cb3ccf0-b992-4298-a911-387fdbec305a" providerId="ADAL" clId="{D5A00679-1F0F-4BDE-A8EB-CD055CDF16E3}" dt="2024-09-18T07:25:24.464" v="950" actId="13926"/>
        <pc:sldMkLst>
          <pc:docMk/>
          <pc:sldMk cId="1801708037" sldId="260"/>
        </pc:sldMkLst>
        <pc:spChg chg="mod">
          <ac:chgData name="Elisa Favro" userId="8cb3ccf0-b992-4298-a911-387fdbec305a" providerId="ADAL" clId="{D5A00679-1F0F-4BDE-A8EB-CD055CDF16E3}" dt="2024-09-18T07:25:24.464" v="950" actId="13926"/>
          <ac:spMkLst>
            <pc:docMk/>
            <pc:sldMk cId="1801708037" sldId="260"/>
            <ac:spMk id="4" creationId="{84E192A6-8A72-4432-4572-55FD223A7BAE}"/>
          </ac:spMkLst>
        </pc:spChg>
        <pc:picChg chg="del">
          <ac:chgData name="Elisa Favro" userId="8cb3ccf0-b992-4298-a911-387fdbec305a" providerId="ADAL" clId="{D5A00679-1F0F-4BDE-A8EB-CD055CDF16E3}" dt="2024-09-17T15:24:09.731" v="671" actId="478"/>
          <ac:picMkLst>
            <pc:docMk/>
            <pc:sldMk cId="1801708037" sldId="260"/>
            <ac:picMk id="6" creationId="{7A8B5541-EC20-E7B7-5332-03C10317A203}"/>
          </ac:picMkLst>
        </pc:picChg>
      </pc:sldChg>
      <pc:sldChg chg="delSp modSp mod">
        <pc:chgData name="Elisa Favro" userId="8cb3ccf0-b992-4298-a911-387fdbec305a" providerId="ADAL" clId="{D5A00679-1F0F-4BDE-A8EB-CD055CDF16E3}" dt="2024-09-18T08:23:26.990" v="1548" actId="20577"/>
        <pc:sldMkLst>
          <pc:docMk/>
          <pc:sldMk cId="3236943315" sldId="261"/>
        </pc:sldMkLst>
        <pc:spChg chg="mod">
          <ac:chgData name="Elisa Favro" userId="8cb3ccf0-b992-4298-a911-387fdbec305a" providerId="ADAL" clId="{D5A00679-1F0F-4BDE-A8EB-CD055CDF16E3}" dt="2024-09-18T08:23:26.990" v="1548" actId="20577"/>
          <ac:spMkLst>
            <pc:docMk/>
            <pc:sldMk cId="3236943315" sldId="261"/>
            <ac:spMk id="4" creationId="{84E192A6-8A72-4432-4572-55FD223A7BAE}"/>
          </ac:spMkLst>
        </pc:spChg>
        <pc:picChg chg="del">
          <ac:chgData name="Elisa Favro" userId="8cb3ccf0-b992-4298-a911-387fdbec305a" providerId="ADAL" clId="{D5A00679-1F0F-4BDE-A8EB-CD055CDF16E3}" dt="2024-09-18T08:11:35.867" v="1320" actId="478"/>
          <ac:picMkLst>
            <pc:docMk/>
            <pc:sldMk cId="3236943315" sldId="261"/>
            <ac:picMk id="3" creationId="{1D628938-B419-3AC6-2C69-5DAD5D9417D0}"/>
          </ac:picMkLst>
        </pc:picChg>
      </pc:sldChg>
      <pc:sldChg chg="delSp modSp mod">
        <pc:chgData name="Elisa Favro" userId="8cb3ccf0-b992-4298-a911-387fdbec305a" providerId="ADAL" clId="{D5A00679-1F0F-4BDE-A8EB-CD055CDF16E3}" dt="2024-09-18T09:44:34.923" v="1961" actId="313"/>
        <pc:sldMkLst>
          <pc:docMk/>
          <pc:sldMk cId="4100356323" sldId="263"/>
        </pc:sldMkLst>
        <pc:spChg chg="mod">
          <ac:chgData name="Elisa Favro" userId="8cb3ccf0-b992-4298-a911-387fdbec305a" providerId="ADAL" clId="{D5A00679-1F0F-4BDE-A8EB-CD055CDF16E3}" dt="2024-09-18T09:44:34.923" v="1961" actId="313"/>
          <ac:spMkLst>
            <pc:docMk/>
            <pc:sldMk cId="4100356323" sldId="263"/>
            <ac:spMk id="4" creationId="{84E192A6-8A72-4432-4572-55FD223A7BAE}"/>
          </ac:spMkLst>
        </pc:spChg>
        <pc:picChg chg="del">
          <ac:chgData name="Elisa Favro" userId="8cb3ccf0-b992-4298-a911-387fdbec305a" providerId="ADAL" clId="{D5A00679-1F0F-4BDE-A8EB-CD055CDF16E3}" dt="2024-09-18T09:07:32.659" v="1868" actId="478"/>
          <ac:picMkLst>
            <pc:docMk/>
            <pc:sldMk cId="4100356323" sldId="263"/>
            <ac:picMk id="6" creationId="{08525487-EE20-0DEE-48DA-5AAF0874BF60}"/>
          </ac:picMkLst>
        </pc:picChg>
      </pc:sldChg>
      <pc:sldChg chg="delSp modSp mod">
        <pc:chgData name="Elisa Favro" userId="8cb3ccf0-b992-4298-a911-387fdbec305a" providerId="ADAL" clId="{D5A00679-1F0F-4BDE-A8EB-CD055CDF16E3}" dt="2024-09-18T13:18:06.221" v="2765" actId="20577"/>
        <pc:sldMkLst>
          <pc:docMk/>
          <pc:sldMk cId="2380365726" sldId="264"/>
        </pc:sldMkLst>
        <pc:spChg chg="mod">
          <ac:chgData name="Elisa Favro" userId="8cb3ccf0-b992-4298-a911-387fdbec305a" providerId="ADAL" clId="{D5A00679-1F0F-4BDE-A8EB-CD055CDF16E3}" dt="2024-09-18T13:18:06.221" v="2765" actId="20577"/>
          <ac:spMkLst>
            <pc:docMk/>
            <pc:sldMk cId="2380365726" sldId="264"/>
            <ac:spMk id="4" creationId="{84E192A6-8A72-4432-4572-55FD223A7BAE}"/>
          </ac:spMkLst>
        </pc:spChg>
        <pc:picChg chg="del mod">
          <ac:chgData name="Elisa Favro" userId="8cb3ccf0-b992-4298-a911-387fdbec305a" providerId="ADAL" clId="{D5A00679-1F0F-4BDE-A8EB-CD055CDF16E3}" dt="2024-09-18T10:25:10.041" v="2260" actId="478"/>
          <ac:picMkLst>
            <pc:docMk/>
            <pc:sldMk cId="2380365726" sldId="264"/>
            <ac:picMk id="6" creationId="{5D258011-D07D-3968-1812-3AC1AEA4E133}"/>
          </ac:picMkLst>
        </pc:picChg>
      </pc:sldChg>
      <pc:sldChg chg="del">
        <pc:chgData name="Elisa Favro" userId="8cb3ccf0-b992-4298-a911-387fdbec305a" providerId="ADAL" clId="{D5A00679-1F0F-4BDE-A8EB-CD055CDF16E3}" dt="2024-09-17T15:24:07.083" v="670" actId="2696"/>
        <pc:sldMkLst>
          <pc:docMk/>
          <pc:sldMk cId="2263895390" sldId="265"/>
        </pc:sldMkLst>
      </pc:sldChg>
      <pc:sldChg chg="delSp modSp mod">
        <pc:chgData name="Elisa Favro" userId="8cb3ccf0-b992-4298-a911-387fdbec305a" providerId="ADAL" clId="{D5A00679-1F0F-4BDE-A8EB-CD055CDF16E3}" dt="2024-09-18T07:50:50.323" v="1193" actId="13926"/>
        <pc:sldMkLst>
          <pc:docMk/>
          <pc:sldMk cId="3264774053" sldId="266"/>
        </pc:sldMkLst>
        <pc:spChg chg="mod">
          <ac:chgData name="Elisa Favro" userId="8cb3ccf0-b992-4298-a911-387fdbec305a" providerId="ADAL" clId="{D5A00679-1F0F-4BDE-A8EB-CD055CDF16E3}" dt="2024-09-18T07:50:50.323" v="1193" actId="13926"/>
          <ac:spMkLst>
            <pc:docMk/>
            <pc:sldMk cId="3264774053" sldId="266"/>
            <ac:spMk id="4" creationId="{84E192A6-8A72-4432-4572-55FD223A7BAE}"/>
          </ac:spMkLst>
        </pc:spChg>
        <pc:picChg chg="del mod">
          <ac:chgData name="Elisa Favro" userId="8cb3ccf0-b992-4298-a911-387fdbec305a" providerId="ADAL" clId="{D5A00679-1F0F-4BDE-A8EB-CD055CDF16E3}" dt="2024-09-17T15:44:29.080" v="763" actId="478"/>
          <ac:picMkLst>
            <pc:docMk/>
            <pc:sldMk cId="3264774053" sldId="266"/>
            <ac:picMk id="6" creationId="{8453F7A8-CB45-7A01-85B6-F60711847495}"/>
          </ac:picMkLst>
        </pc:picChg>
      </pc:sldChg>
      <pc:sldChg chg="delSp modSp mod">
        <pc:chgData name="Elisa Favro" userId="8cb3ccf0-b992-4298-a911-387fdbec305a" providerId="ADAL" clId="{D5A00679-1F0F-4BDE-A8EB-CD055CDF16E3}" dt="2024-09-18T09:05:52.010" v="1867" actId="20577"/>
        <pc:sldMkLst>
          <pc:docMk/>
          <pc:sldMk cId="3520362393" sldId="268"/>
        </pc:sldMkLst>
        <pc:spChg chg="mod">
          <ac:chgData name="Elisa Favro" userId="8cb3ccf0-b992-4298-a911-387fdbec305a" providerId="ADAL" clId="{D5A00679-1F0F-4BDE-A8EB-CD055CDF16E3}" dt="2024-09-18T09:05:52.010" v="1867" actId="20577"/>
          <ac:spMkLst>
            <pc:docMk/>
            <pc:sldMk cId="3520362393" sldId="268"/>
            <ac:spMk id="4" creationId="{84E192A6-8A72-4432-4572-55FD223A7BAE}"/>
          </ac:spMkLst>
        </pc:spChg>
        <pc:picChg chg="del">
          <ac:chgData name="Elisa Favro" userId="8cb3ccf0-b992-4298-a911-387fdbec305a" providerId="ADAL" clId="{D5A00679-1F0F-4BDE-A8EB-CD055CDF16E3}" dt="2024-09-18T08:36:01.313" v="1707" actId="478"/>
          <ac:picMkLst>
            <pc:docMk/>
            <pc:sldMk cId="3520362393" sldId="268"/>
            <ac:picMk id="6" creationId="{FCB1DAF7-F835-3F61-0E6E-665E63C39490}"/>
          </ac:picMkLst>
        </pc:picChg>
      </pc:sldChg>
      <pc:sldChg chg="delSp modSp mod">
        <pc:chgData name="Elisa Favro" userId="8cb3ccf0-b992-4298-a911-387fdbec305a" providerId="ADAL" clId="{D5A00679-1F0F-4BDE-A8EB-CD055CDF16E3}" dt="2024-09-18T09:59:23.735" v="2046" actId="20577"/>
        <pc:sldMkLst>
          <pc:docMk/>
          <pc:sldMk cId="3227352651" sldId="269"/>
        </pc:sldMkLst>
        <pc:spChg chg="mod">
          <ac:chgData name="Elisa Favro" userId="8cb3ccf0-b992-4298-a911-387fdbec305a" providerId="ADAL" clId="{D5A00679-1F0F-4BDE-A8EB-CD055CDF16E3}" dt="2024-09-18T09:59:23.735" v="2046" actId="20577"/>
          <ac:spMkLst>
            <pc:docMk/>
            <pc:sldMk cId="3227352651" sldId="269"/>
            <ac:spMk id="4" creationId="{84E192A6-8A72-4432-4572-55FD223A7BAE}"/>
          </ac:spMkLst>
        </pc:spChg>
        <pc:picChg chg="del">
          <ac:chgData name="Elisa Favro" userId="8cb3ccf0-b992-4298-a911-387fdbec305a" providerId="ADAL" clId="{D5A00679-1F0F-4BDE-A8EB-CD055CDF16E3}" dt="2024-09-18T09:45:00.337" v="1962" actId="478"/>
          <ac:picMkLst>
            <pc:docMk/>
            <pc:sldMk cId="3227352651" sldId="269"/>
            <ac:picMk id="6" creationId="{3CFFEB4B-2712-AB16-367A-BDA4BA87B3EE}"/>
          </ac:picMkLst>
        </pc:picChg>
      </pc:sldChg>
      <pc:sldChg chg="delSp modSp mod">
        <pc:chgData name="Elisa Favro" userId="8cb3ccf0-b992-4298-a911-387fdbec305a" providerId="ADAL" clId="{D5A00679-1F0F-4BDE-A8EB-CD055CDF16E3}" dt="2024-09-18T10:02:02.637" v="2163" actId="113"/>
        <pc:sldMkLst>
          <pc:docMk/>
          <pc:sldMk cId="861361392" sldId="270"/>
        </pc:sldMkLst>
        <pc:spChg chg="mod">
          <ac:chgData name="Elisa Favro" userId="8cb3ccf0-b992-4298-a911-387fdbec305a" providerId="ADAL" clId="{D5A00679-1F0F-4BDE-A8EB-CD055CDF16E3}" dt="2024-09-18T10:02:02.637" v="2163" actId="113"/>
          <ac:spMkLst>
            <pc:docMk/>
            <pc:sldMk cId="861361392" sldId="270"/>
            <ac:spMk id="4" creationId="{84E192A6-8A72-4432-4572-55FD223A7BAE}"/>
          </ac:spMkLst>
        </pc:spChg>
        <pc:picChg chg="del">
          <ac:chgData name="Elisa Favro" userId="8cb3ccf0-b992-4298-a911-387fdbec305a" providerId="ADAL" clId="{D5A00679-1F0F-4BDE-A8EB-CD055CDF16E3}" dt="2024-09-18T09:59:26.717" v="2047" actId="478"/>
          <ac:picMkLst>
            <pc:docMk/>
            <pc:sldMk cId="861361392" sldId="270"/>
            <ac:picMk id="6" creationId="{43AE3708-F84E-7853-3D75-E9478542DFD4}"/>
          </ac:picMkLst>
        </pc:picChg>
      </pc:sldChg>
      <pc:sldChg chg="delSp modSp mod">
        <pc:chgData name="Elisa Favro" userId="8cb3ccf0-b992-4298-a911-387fdbec305a" providerId="ADAL" clId="{D5A00679-1F0F-4BDE-A8EB-CD055CDF16E3}" dt="2024-09-18T13:08:45.388" v="2592" actId="20577"/>
        <pc:sldMkLst>
          <pc:docMk/>
          <pc:sldMk cId="3437135007" sldId="271"/>
        </pc:sldMkLst>
        <pc:spChg chg="mod">
          <ac:chgData name="Elisa Favro" userId="8cb3ccf0-b992-4298-a911-387fdbec305a" providerId="ADAL" clId="{D5A00679-1F0F-4BDE-A8EB-CD055CDF16E3}" dt="2024-09-18T13:08:45.388" v="2592" actId="20577"/>
          <ac:spMkLst>
            <pc:docMk/>
            <pc:sldMk cId="3437135007" sldId="271"/>
            <ac:spMk id="4" creationId="{84E192A6-8A72-4432-4572-55FD223A7BAE}"/>
          </ac:spMkLst>
        </pc:spChg>
        <pc:picChg chg="del">
          <ac:chgData name="Elisa Favro" userId="8cb3ccf0-b992-4298-a911-387fdbec305a" providerId="ADAL" clId="{D5A00679-1F0F-4BDE-A8EB-CD055CDF16E3}" dt="2024-09-18T10:02:43.591" v="2164" actId="478"/>
          <ac:picMkLst>
            <pc:docMk/>
            <pc:sldMk cId="3437135007" sldId="271"/>
            <ac:picMk id="6" creationId="{76486FA8-E45F-1977-E0D9-A0108DD14D77}"/>
          </ac:picMkLst>
        </pc:picChg>
      </pc:sldChg>
      <pc:sldChg chg="del">
        <pc:chgData name="Elisa Favro" userId="8cb3ccf0-b992-4298-a911-387fdbec305a" providerId="ADAL" clId="{D5A00679-1F0F-4BDE-A8EB-CD055CDF16E3}" dt="2024-09-18T10:24:54.804" v="2232" actId="2696"/>
        <pc:sldMkLst>
          <pc:docMk/>
          <pc:sldMk cId="1312498729" sldId="272"/>
        </pc:sldMkLst>
      </pc:sldChg>
      <pc:sldChg chg="delSp modSp mod">
        <pc:chgData name="Elisa Favro" userId="8cb3ccf0-b992-4298-a911-387fdbec305a" providerId="ADAL" clId="{D5A00679-1F0F-4BDE-A8EB-CD055CDF16E3}" dt="2024-09-18T08:35:42.728" v="1706" actId="20577"/>
        <pc:sldMkLst>
          <pc:docMk/>
          <pc:sldMk cId="2514314385" sldId="273"/>
        </pc:sldMkLst>
        <pc:spChg chg="mod">
          <ac:chgData name="Elisa Favro" userId="8cb3ccf0-b992-4298-a911-387fdbec305a" providerId="ADAL" clId="{D5A00679-1F0F-4BDE-A8EB-CD055CDF16E3}" dt="2024-09-18T08:35:42.728" v="1706" actId="20577"/>
          <ac:spMkLst>
            <pc:docMk/>
            <pc:sldMk cId="2514314385" sldId="273"/>
            <ac:spMk id="4" creationId="{84E192A6-8A72-4432-4572-55FD223A7BAE}"/>
          </ac:spMkLst>
        </pc:spChg>
        <pc:picChg chg="del">
          <ac:chgData name="Elisa Favro" userId="8cb3ccf0-b992-4298-a911-387fdbec305a" providerId="ADAL" clId="{D5A00679-1F0F-4BDE-A8EB-CD055CDF16E3}" dt="2024-09-18T08:23:38.336" v="1549" actId="478"/>
          <ac:picMkLst>
            <pc:docMk/>
            <pc:sldMk cId="2514314385" sldId="273"/>
            <ac:picMk id="6" creationId="{431BDDD2-D40C-E35B-FD92-A5026B8C058A}"/>
          </ac:picMkLst>
        </pc:picChg>
      </pc:sldChg>
      <pc:sldChg chg="modSp add mod">
        <pc:chgData name="Elisa Favro" userId="8cb3ccf0-b992-4298-a911-387fdbec305a" providerId="ADAL" clId="{D5A00679-1F0F-4BDE-A8EB-CD055CDF16E3}" dt="2024-09-18T08:21:05.837" v="1511"/>
        <pc:sldMkLst>
          <pc:docMk/>
          <pc:sldMk cId="368127641" sldId="274"/>
        </pc:sldMkLst>
        <pc:spChg chg="mod">
          <ac:chgData name="Elisa Favro" userId="8cb3ccf0-b992-4298-a911-387fdbec305a" providerId="ADAL" clId="{D5A00679-1F0F-4BDE-A8EB-CD055CDF16E3}" dt="2024-09-18T08:21:05.837" v="1511"/>
          <ac:spMkLst>
            <pc:docMk/>
            <pc:sldMk cId="368127641" sldId="274"/>
            <ac:spMk id="4" creationId="{84E192A6-8A72-4432-4572-55FD223A7BAE}"/>
          </ac:spMkLst>
        </pc:spChg>
      </pc:sldChg>
      <pc:sldChg chg="modSp add mod">
        <pc:chgData name="Elisa Favro" userId="8cb3ccf0-b992-4298-a911-387fdbec305a" providerId="ADAL" clId="{D5A00679-1F0F-4BDE-A8EB-CD055CDF16E3}" dt="2024-09-18T14:09:06.629" v="2930" actId="113"/>
        <pc:sldMkLst>
          <pc:docMk/>
          <pc:sldMk cId="1755444469" sldId="275"/>
        </pc:sldMkLst>
        <pc:spChg chg="mod">
          <ac:chgData name="Elisa Favro" userId="8cb3ccf0-b992-4298-a911-387fdbec305a" providerId="ADAL" clId="{D5A00679-1F0F-4BDE-A8EB-CD055CDF16E3}" dt="2024-09-18T14:09:06.629" v="2930" actId="113"/>
          <ac:spMkLst>
            <pc:docMk/>
            <pc:sldMk cId="1755444469" sldId="275"/>
            <ac:spMk id="4" creationId="{84E192A6-8A72-4432-4572-55FD223A7BAE}"/>
          </ac:spMkLst>
        </pc:spChg>
      </pc:sldChg>
      <pc:sldChg chg="modSp add mod">
        <pc:chgData name="Elisa Favro" userId="8cb3ccf0-b992-4298-a911-387fdbec305a" providerId="ADAL" clId="{D5A00679-1F0F-4BDE-A8EB-CD055CDF16E3}" dt="2024-09-18T14:28:58.149" v="3247" actId="20577"/>
        <pc:sldMkLst>
          <pc:docMk/>
          <pc:sldMk cId="3528017439" sldId="276"/>
        </pc:sldMkLst>
        <pc:spChg chg="mod">
          <ac:chgData name="Elisa Favro" userId="8cb3ccf0-b992-4298-a911-387fdbec305a" providerId="ADAL" clId="{D5A00679-1F0F-4BDE-A8EB-CD055CDF16E3}" dt="2024-09-18T14:28:58.149" v="3247" actId="20577"/>
          <ac:spMkLst>
            <pc:docMk/>
            <pc:sldMk cId="3528017439" sldId="276"/>
            <ac:spMk id="4" creationId="{84E192A6-8A72-4432-4572-55FD223A7BAE}"/>
          </ac:spMkLst>
        </pc:spChg>
      </pc:sldChg>
      <pc:sldChg chg="modSp add mod">
        <pc:chgData name="Elisa Favro" userId="8cb3ccf0-b992-4298-a911-387fdbec305a" providerId="ADAL" clId="{D5A00679-1F0F-4BDE-A8EB-CD055CDF16E3}" dt="2024-09-18T15:19:46.359" v="3654" actId="20577"/>
        <pc:sldMkLst>
          <pc:docMk/>
          <pc:sldMk cId="1647713800" sldId="277"/>
        </pc:sldMkLst>
        <pc:spChg chg="mod">
          <ac:chgData name="Elisa Favro" userId="8cb3ccf0-b992-4298-a911-387fdbec305a" providerId="ADAL" clId="{D5A00679-1F0F-4BDE-A8EB-CD055CDF16E3}" dt="2024-09-18T15:19:46.359" v="3654" actId="20577"/>
          <ac:spMkLst>
            <pc:docMk/>
            <pc:sldMk cId="1647713800" sldId="277"/>
            <ac:spMk id="4" creationId="{84E192A6-8A72-4432-4572-55FD223A7BAE}"/>
          </ac:spMkLst>
        </pc:spChg>
      </pc:sldChg>
      <pc:sldChg chg="modSp add mod">
        <pc:chgData name="Elisa Favro" userId="8cb3ccf0-b992-4298-a911-387fdbec305a" providerId="ADAL" clId="{D5A00679-1F0F-4BDE-A8EB-CD055CDF16E3}" dt="2024-09-18T15:48:11.578" v="3865" actId="20577"/>
        <pc:sldMkLst>
          <pc:docMk/>
          <pc:sldMk cId="2434008958" sldId="278"/>
        </pc:sldMkLst>
        <pc:spChg chg="mod">
          <ac:chgData name="Elisa Favro" userId="8cb3ccf0-b992-4298-a911-387fdbec305a" providerId="ADAL" clId="{D5A00679-1F0F-4BDE-A8EB-CD055CDF16E3}" dt="2024-09-18T15:48:11.578" v="3865" actId="20577"/>
          <ac:spMkLst>
            <pc:docMk/>
            <pc:sldMk cId="2434008958" sldId="278"/>
            <ac:spMk id="4" creationId="{84E192A6-8A72-4432-4572-55FD223A7BAE}"/>
          </ac:spMkLst>
        </pc:spChg>
      </pc:sldChg>
    </pc:docChg>
  </pc:docChgLst>
  <pc:docChgLst>
    <pc:chgData name="Stefano Querio" userId="b6156760-fcc4-4227-907a-4864250c618d" providerId="ADAL" clId="{10286A00-D399-48E4-B0E2-F6EC5C8D3248}"/>
    <pc:docChg chg="custSel delSld modSld">
      <pc:chgData name="Stefano Querio" userId="b6156760-fcc4-4227-907a-4864250c618d" providerId="ADAL" clId="{10286A00-D399-48E4-B0E2-F6EC5C8D3248}" dt="2023-02-20T09:17:30.124" v="262" actId="2696"/>
      <pc:docMkLst>
        <pc:docMk/>
      </pc:docMkLst>
      <pc:sldChg chg="modSp mod">
        <pc:chgData name="Stefano Querio" userId="b6156760-fcc4-4227-907a-4864250c618d" providerId="ADAL" clId="{10286A00-D399-48E4-B0E2-F6EC5C8D3248}" dt="2023-02-20T09:16:12.742" v="70" actId="20577"/>
        <pc:sldMkLst>
          <pc:docMk/>
          <pc:sldMk cId="731486914" sldId="257"/>
        </pc:sldMkLst>
        <pc:spChg chg="mod">
          <ac:chgData name="Stefano Querio" userId="b6156760-fcc4-4227-907a-4864250c618d" providerId="ADAL" clId="{10286A00-D399-48E4-B0E2-F6EC5C8D3248}" dt="2023-02-20T09:16:12.742" v="70" actId="20577"/>
          <ac:spMkLst>
            <pc:docMk/>
            <pc:sldMk cId="731486914" sldId="257"/>
            <ac:spMk id="4" creationId="{84E192A6-8A72-4432-4572-55FD223A7BAE}"/>
          </ac:spMkLst>
        </pc:spChg>
      </pc:sldChg>
      <pc:sldChg chg="modSp mod">
        <pc:chgData name="Stefano Querio" userId="b6156760-fcc4-4227-907a-4864250c618d" providerId="ADAL" clId="{10286A00-D399-48E4-B0E2-F6EC5C8D3248}" dt="2023-02-20T09:16:26.653" v="105" actId="20577"/>
        <pc:sldMkLst>
          <pc:docMk/>
          <pc:sldMk cId="3629992306" sldId="258"/>
        </pc:sldMkLst>
        <pc:spChg chg="mod">
          <ac:chgData name="Stefano Querio" userId="b6156760-fcc4-4227-907a-4864250c618d" providerId="ADAL" clId="{10286A00-D399-48E4-B0E2-F6EC5C8D3248}" dt="2023-02-20T09:16:26.653" v="105" actId="20577"/>
          <ac:spMkLst>
            <pc:docMk/>
            <pc:sldMk cId="3629992306" sldId="258"/>
            <ac:spMk id="4" creationId="{84E192A6-8A72-4432-4572-55FD223A7BAE}"/>
          </ac:spMkLst>
        </pc:spChg>
      </pc:sldChg>
      <pc:sldChg chg="modSp mod">
        <pc:chgData name="Stefano Querio" userId="b6156760-fcc4-4227-907a-4864250c618d" providerId="ADAL" clId="{10286A00-D399-48E4-B0E2-F6EC5C8D3248}" dt="2023-02-20T09:16:34.870" v="131" actId="20577"/>
        <pc:sldMkLst>
          <pc:docMk/>
          <pc:sldMk cId="1072536779" sldId="259"/>
        </pc:sldMkLst>
        <pc:spChg chg="mod">
          <ac:chgData name="Stefano Querio" userId="b6156760-fcc4-4227-907a-4864250c618d" providerId="ADAL" clId="{10286A00-D399-48E4-B0E2-F6EC5C8D3248}" dt="2023-02-20T09:16:34.870" v="131" actId="20577"/>
          <ac:spMkLst>
            <pc:docMk/>
            <pc:sldMk cId="1072536779" sldId="259"/>
            <ac:spMk id="4" creationId="{84E192A6-8A72-4432-4572-55FD223A7BAE}"/>
          </ac:spMkLst>
        </pc:spChg>
      </pc:sldChg>
      <pc:sldChg chg="modSp mod">
        <pc:chgData name="Stefano Querio" userId="b6156760-fcc4-4227-907a-4864250c618d" providerId="ADAL" clId="{10286A00-D399-48E4-B0E2-F6EC5C8D3248}" dt="2023-02-20T09:16:49.166" v="167" actId="20577"/>
        <pc:sldMkLst>
          <pc:docMk/>
          <pc:sldMk cId="1801708037" sldId="260"/>
        </pc:sldMkLst>
        <pc:spChg chg="mod">
          <ac:chgData name="Stefano Querio" userId="b6156760-fcc4-4227-907a-4864250c618d" providerId="ADAL" clId="{10286A00-D399-48E4-B0E2-F6EC5C8D3248}" dt="2023-02-20T09:16:49.166" v="167" actId="20577"/>
          <ac:spMkLst>
            <pc:docMk/>
            <pc:sldMk cId="1801708037" sldId="260"/>
            <ac:spMk id="4" creationId="{84E192A6-8A72-4432-4572-55FD223A7BAE}"/>
          </ac:spMkLst>
        </pc:spChg>
      </pc:sldChg>
      <pc:sldChg chg="modSp mod">
        <pc:chgData name="Stefano Querio" userId="b6156760-fcc4-4227-907a-4864250c618d" providerId="ADAL" clId="{10286A00-D399-48E4-B0E2-F6EC5C8D3248}" dt="2023-02-20T09:16:59.500" v="198" actId="20577"/>
        <pc:sldMkLst>
          <pc:docMk/>
          <pc:sldMk cId="3236943315" sldId="261"/>
        </pc:sldMkLst>
        <pc:spChg chg="mod">
          <ac:chgData name="Stefano Querio" userId="b6156760-fcc4-4227-907a-4864250c618d" providerId="ADAL" clId="{10286A00-D399-48E4-B0E2-F6EC5C8D3248}" dt="2023-02-20T09:16:59.500" v="198" actId="20577"/>
          <ac:spMkLst>
            <pc:docMk/>
            <pc:sldMk cId="3236943315" sldId="261"/>
            <ac:spMk id="4" creationId="{84E192A6-8A72-4432-4572-55FD223A7BAE}"/>
          </ac:spMkLst>
        </pc:spChg>
      </pc:sldChg>
      <pc:sldChg chg="modSp mod">
        <pc:chgData name="Stefano Querio" userId="b6156760-fcc4-4227-907a-4864250c618d" providerId="ADAL" clId="{10286A00-D399-48E4-B0E2-F6EC5C8D3248}" dt="2023-02-20T09:17:11.450" v="240" actId="20577"/>
        <pc:sldMkLst>
          <pc:docMk/>
          <pc:sldMk cId="4100356323" sldId="263"/>
        </pc:sldMkLst>
        <pc:spChg chg="mod">
          <ac:chgData name="Stefano Querio" userId="b6156760-fcc4-4227-907a-4864250c618d" providerId="ADAL" clId="{10286A00-D399-48E4-B0E2-F6EC5C8D3248}" dt="2023-02-20T09:17:11.450" v="240" actId="20577"/>
          <ac:spMkLst>
            <pc:docMk/>
            <pc:sldMk cId="4100356323" sldId="263"/>
            <ac:spMk id="4" creationId="{84E192A6-8A72-4432-4572-55FD223A7BAE}"/>
          </ac:spMkLst>
        </pc:spChg>
      </pc:sldChg>
      <pc:sldChg chg="modSp mod">
        <pc:chgData name="Stefano Querio" userId="b6156760-fcc4-4227-907a-4864250c618d" providerId="ADAL" clId="{10286A00-D399-48E4-B0E2-F6EC5C8D3248}" dt="2023-02-20T09:17:21.161" v="261" actId="20577"/>
        <pc:sldMkLst>
          <pc:docMk/>
          <pc:sldMk cId="2380365726" sldId="264"/>
        </pc:sldMkLst>
        <pc:spChg chg="mod">
          <ac:chgData name="Stefano Querio" userId="b6156760-fcc4-4227-907a-4864250c618d" providerId="ADAL" clId="{10286A00-D399-48E4-B0E2-F6EC5C8D3248}" dt="2023-02-20T09:17:21.161" v="261" actId="20577"/>
          <ac:spMkLst>
            <pc:docMk/>
            <pc:sldMk cId="2380365726" sldId="264"/>
            <ac:spMk id="4" creationId="{84E192A6-8A72-4432-4572-55FD223A7BAE}"/>
          </ac:spMkLst>
        </pc:spChg>
      </pc:sldChg>
      <pc:sldChg chg="del">
        <pc:chgData name="Stefano Querio" userId="b6156760-fcc4-4227-907a-4864250c618d" providerId="ADAL" clId="{10286A00-D399-48E4-B0E2-F6EC5C8D3248}" dt="2023-02-20T09:17:30.124" v="262" actId="2696"/>
        <pc:sldMkLst>
          <pc:docMk/>
          <pc:sldMk cId="2457509027" sldId="265"/>
        </pc:sldMkLst>
      </pc:sldChg>
      <pc:sldChg chg="del">
        <pc:chgData name="Stefano Querio" userId="b6156760-fcc4-4227-907a-4864250c618d" providerId="ADAL" clId="{10286A00-D399-48E4-B0E2-F6EC5C8D3248}" dt="2023-02-20T09:17:30.124" v="262" actId="2696"/>
        <pc:sldMkLst>
          <pc:docMk/>
          <pc:sldMk cId="1963955331" sldId="266"/>
        </pc:sldMkLst>
      </pc:sldChg>
    </pc:docChg>
  </pc:docChgLst>
  <pc:docChgLst>
    <pc:chgData name="Stefano Querio" userId="b6156760-fcc4-4227-907a-4864250c618d" providerId="ADAL" clId="{760CA9EC-7541-44DF-A519-AB0F7D422CF2}"/>
    <pc:docChg chg="undo redo custSel addSld modSld">
      <pc:chgData name="Stefano Querio" userId="b6156760-fcc4-4227-907a-4864250c618d" providerId="ADAL" clId="{760CA9EC-7541-44DF-A519-AB0F7D422CF2}" dt="2023-10-01T17:26:07.416" v="8882" actId="20577"/>
      <pc:docMkLst>
        <pc:docMk/>
      </pc:docMkLst>
      <pc:sldChg chg="modSp mod">
        <pc:chgData name="Stefano Querio" userId="b6156760-fcc4-4227-907a-4864250c618d" providerId="ADAL" clId="{760CA9EC-7541-44DF-A519-AB0F7D422CF2}" dt="2023-10-01T07:43:45.987" v="92" actId="113"/>
        <pc:sldMkLst>
          <pc:docMk/>
          <pc:sldMk cId="3629992306" sldId="258"/>
        </pc:sldMkLst>
        <pc:spChg chg="mod">
          <ac:chgData name="Stefano Querio" userId="b6156760-fcc4-4227-907a-4864250c618d" providerId="ADAL" clId="{760CA9EC-7541-44DF-A519-AB0F7D422CF2}" dt="2023-10-01T07:43:45.987" v="92" actId="113"/>
          <ac:spMkLst>
            <pc:docMk/>
            <pc:sldMk cId="3629992306" sldId="258"/>
            <ac:spMk id="4" creationId="{84E192A6-8A72-4432-4572-55FD223A7BAE}"/>
          </ac:spMkLst>
        </pc:spChg>
      </pc:sldChg>
      <pc:sldChg chg="modSp mod">
        <pc:chgData name="Stefano Querio" userId="b6156760-fcc4-4227-907a-4864250c618d" providerId="ADAL" clId="{760CA9EC-7541-44DF-A519-AB0F7D422CF2}" dt="2023-10-01T08:00:31.554" v="694" actId="13926"/>
        <pc:sldMkLst>
          <pc:docMk/>
          <pc:sldMk cId="1072536779" sldId="259"/>
        </pc:sldMkLst>
        <pc:spChg chg="mod">
          <ac:chgData name="Stefano Querio" userId="b6156760-fcc4-4227-907a-4864250c618d" providerId="ADAL" clId="{760CA9EC-7541-44DF-A519-AB0F7D422CF2}" dt="2023-10-01T08:00:31.554" v="694" actId="13926"/>
          <ac:spMkLst>
            <pc:docMk/>
            <pc:sldMk cId="1072536779" sldId="259"/>
            <ac:spMk id="4" creationId="{84E192A6-8A72-4432-4572-55FD223A7BAE}"/>
          </ac:spMkLst>
        </pc:spChg>
      </pc:sldChg>
      <pc:sldChg chg="modSp mod">
        <pc:chgData name="Stefano Querio" userId="b6156760-fcc4-4227-907a-4864250c618d" providerId="ADAL" clId="{760CA9EC-7541-44DF-A519-AB0F7D422CF2}" dt="2023-10-01T09:26:16.090" v="2515" actId="13926"/>
        <pc:sldMkLst>
          <pc:docMk/>
          <pc:sldMk cId="1801708037" sldId="260"/>
        </pc:sldMkLst>
        <pc:spChg chg="mod">
          <ac:chgData name="Stefano Querio" userId="b6156760-fcc4-4227-907a-4864250c618d" providerId="ADAL" clId="{760CA9EC-7541-44DF-A519-AB0F7D422CF2}" dt="2023-10-01T09:26:16.090" v="2515" actId="13926"/>
          <ac:spMkLst>
            <pc:docMk/>
            <pc:sldMk cId="1801708037" sldId="260"/>
            <ac:spMk id="4" creationId="{84E192A6-8A72-4432-4572-55FD223A7BAE}"/>
          </ac:spMkLst>
        </pc:spChg>
      </pc:sldChg>
      <pc:sldChg chg="modSp mod">
        <pc:chgData name="Stefano Querio" userId="b6156760-fcc4-4227-907a-4864250c618d" providerId="ADAL" clId="{760CA9EC-7541-44DF-A519-AB0F7D422CF2}" dt="2023-10-01T16:12:16.044" v="5295" actId="20577"/>
        <pc:sldMkLst>
          <pc:docMk/>
          <pc:sldMk cId="3236943315" sldId="261"/>
        </pc:sldMkLst>
        <pc:spChg chg="mod">
          <ac:chgData name="Stefano Querio" userId="b6156760-fcc4-4227-907a-4864250c618d" providerId="ADAL" clId="{760CA9EC-7541-44DF-A519-AB0F7D422CF2}" dt="2023-10-01T16:12:16.044" v="5295" actId="20577"/>
          <ac:spMkLst>
            <pc:docMk/>
            <pc:sldMk cId="3236943315" sldId="261"/>
            <ac:spMk id="4" creationId="{84E192A6-8A72-4432-4572-55FD223A7BAE}"/>
          </ac:spMkLst>
        </pc:spChg>
      </pc:sldChg>
      <pc:sldChg chg="modSp mod">
        <pc:chgData name="Stefano Querio" userId="b6156760-fcc4-4227-907a-4864250c618d" providerId="ADAL" clId="{760CA9EC-7541-44DF-A519-AB0F7D422CF2}" dt="2023-10-01T17:24:11.892" v="8686"/>
        <pc:sldMkLst>
          <pc:docMk/>
          <pc:sldMk cId="4100356323" sldId="263"/>
        </pc:sldMkLst>
        <pc:spChg chg="mod">
          <ac:chgData name="Stefano Querio" userId="b6156760-fcc4-4227-907a-4864250c618d" providerId="ADAL" clId="{760CA9EC-7541-44DF-A519-AB0F7D422CF2}" dt="2023-10-01T17:24:11.892" v="8686"/>
          <ac:spMkLst>
            <pc:docMk/>
            <pc:sldMk cId="4100356323" sldId="263"/>
            <ac:spMk id="4" creationId="{84E192A6-8A72-4432-4572-55FD223A7BAE}"/>
          </ac:spMkLst>
        </pc:spChg>
      </pc:sldChg>
      <pc:sldChg chg="modSp add mod">
        <pc:chgData name="Stefano Querio" userId="b6156760-fcc4-4227-907a-4864250c618d" providerId="ADAL" clId="{760CA9EC-7541-44DF-A519-AB0F7D422CF2}" dt="2023-10-01T07:58:44.202" v="544" actId="13926"/>
        <pc:sldMkLst>
          <pc:docMk/>
          <pc:sldMk cId="2263895390" sldId="265"/>
        </pc:sldMkLst>
        <pc:spChg chg="mod">
          <ac:chgData name="Stefano Querio" userId="b6156760-fcc4-4227-907a-4864250c618d" providerId="ADAL" clId="{760CA9EC-7541-44DF-A519-AB0F7D422CF2}" dt="2023-10-01T07:58:44.202" v="544" actId="13926"/>
          <ac:spMkLst>
            <pc:docMk/>
            <pc:sldMk cId="2263895390" sldId="265"/>
            <ac:spMk id="4" creationId="{84E192A6-8A72-4432-4572-55FD223A7BAE}"/>
          </ac:spMkLst>
        </pc:spChg>
      </pc:sldChg>
      <pc:sldChg chg="modSp add mod">
        <pc:chgData name="Stefano Querio" userId="b6156760-fcc4-4227-907a-4864250c618d" providerId="ADAL" clId="{760CA9EC-7541-44DF-A519-AB0F7D422CF2}" dt="2023-10-01T15:39:14.020" v="4200" actId="113"/>
        <pc:sldMkLst>
          <pc:docMk/>
          <pc:sldMk cId="3264774053" sldId="266"/>
        </pc:sldMkLst>
        <pc:spChg chg="mod">
          <ac:chgData name="Stefano Querio" userId="b6156760-fcc4-4227-907a-4864250c618d" providerId="ADAL" clId="{760CA9EC-7541-44DF-A519-AB0F7D422CF2}" dt="2023-10-01T15:39:14.020" v="4200" actId="113"/>
          <ac:spMkLst>
            <pc:docMk/>
            <pc:sldMk cId="3264774053" sldId="266"/>
            <ac:spMk id="4" creationId="{84E192A6-8A72-4432-4572-55FD223A7BAE}"/>
          </ac:spMkLst>
        </pc:spChg>
      </pc:sldChg>
      <pc:sldChg chg="modSp add mod">
        <pc:chgData name="Stefano Querio" userId="b6156760-fcc4-4227-907a-4864250c618d" providerId="ADAL" clId="{760CA9EC-7541-44DF-A519-AB0F7D422CF2}" dt="2023-10-01T16:32:25.977" v="7025" actId="20577"/>
        <pc:sldMkLst>
          <pc:docMk/>
          <pc:sldMk cId="4230486" sldId="267"/>
        </pc:sldMkLst>
        <pc:spChg chg="mod">
          <ac:chgData name="Stefano Querio" userId="b6156760-fcc4-4227-907a-4864250c618d" providerId="ADAL" clId="{760CA9EC-7541-44DF-A519-AB0F7D422CF2}" dt="2023-10-01T16:32:25.977" v="7025" actId="20577"/>
          <ac:spMkLst>
            <pc:docMk/>
            <pc:sldMk cId="4230486" sldId="267"/>
            <ac:spMk id="4" creationId="{84E192A6-8A72-4432-4572-55FD223A7BAE}"/>
          </ac:spMkLst>
        </pc:spChg>
      </pc:sldChg>
      <pc:sldChg chg="modSp add mod">
        <pc:chgData name="Stefano Querio" userId="b6156760-fcc4-4227-907a-4864250c618d" providerId="ADAL" clId="{760CA9EC-7541-44DF-A519-AB0F7D422CF2}" dt="2023-10-01T16:32:21.050" v="7024" actId="20577"/>
        <pc:sldMkLst>
          <pc:docMk/>
          <pc:sldMk cId="3520362393" sldId="268"/>
        </pc:sldMkLst>
        <pc:spChg chg="mod">
          <ac:chgData name="Stefano Querio" userId="b6156760-fcc4-4227-907a-4864250c618d" providerId="ADAL" clId="{760CA9EC-7541-44DF-A519-AB0F7D422CF2}" dt="2023-10-01T16:32:21.050" v="7024" actId="20577"/>
          <ac:spMkLst>
            <pc:docMk/>
            <pc:sldMk cId="3520362393" sldId="268"/>
            <ac:spMk id="4" creationId="{84E192A6-8A72-4432-4572-55FD223A7BAE}"/>
          </ac:spMkLst>
        </pc:spChg>
      </pc:sldChg>
      <pc:sldChg chg="modSp add mod">
        <pc:chgData name="Stefano Querio" userId="b6156760-fcc4-4227-907a-4864250c618d" providerId="ADAL" clId="{760CA9EC-7541-44DF-A519-AB0F7D422CF2}" dt="2023-10-01T17:26:07.416" v="8882" actId="20577"/>
        <pc:sldMkLst>
          <pc:docMk/>
          <pc:sldMk cId="3227352651" sldId="269"/>
        </pc:sldMkLst>
        <pc:spChg chg="mod">
          <ac:chgData name="Stefano Querio" userId="b6156760-fcc4-4227-907a-4864250c618d" providerId="ADAL" clId="{760CA9EC-7541-44DF-A519-AB0F7D422CF2}" dt="2023-10-01T17:26:07.416" v="8882" actId="20577"/>
          <ac:spMkLst>
            <pc:docMk/>
            <pc:sldMk cId="3227352651" sldId="269"/>
            <ac:spMk id="4" creationId="{84E192A6-8A72-4432-4572-55FD223A7BAE}"/>
          </ac:spMkLst>
        </pc:spChg>
      </pc:sldChg>
    </pc:docChg>
  </pc:docChgLst>
  <pc:docChgLst>
    <pc:chgData name="Stefano Querio" userId="b6156760-fcc4-4227-907a-4864250c618d" providerId="ADAL" clId="{27C8B87F-9F23-4623-AC5A-2FC942A7EEE0}"/>
    <pc:docChg chg="undo custSel addSld delSld modSld">
      <pc:chgData name="Stefano Querio" userId="b6156760-fcc4-4227-907a-4864250c618d" providerId="ADAL" clId="{27C8B87F-9F23-4623-AC5A-2FC942A7EEE0}" dt="2024-04-12T07:56:38.701" v="513" actId="20577"/>
      <pc:docMkLst>
        <pc:docMk/>
      </pc:docMkLst>
      <pc:sldChg chg="modSp mod">
        <pc:chgData name="Stefano Querio" userId="b6156760-fcc4-4227-907a-4864250c618d" providerId="ADAL" clId="{27C8B87F-9F23-4623-AC5A-2FC942A7EEE0}" dt="2024-04-12T07:52:31.812" v="469" actId="20577"/>
        <pc:sldMkLst>
          <pc:docMk/>
          <pc:sldMk cId="731486914" sldId="257"/>
        </pc:sldMkLst>
        <pc:spChg chg="mod">
          <ac:chgData name="Stefano Querio" userId="b6156760-fcc4-4227-907a-4864250c618d" providerId="ADAL" clId="{27C8B87F-9F23-4623-AC5A-2FC942A7EEE0}" dt="2024-04-12T07:52:31.812" v="469" actId="20577"/>
          <ac:spMkLst>
            <pc:docMk/>
            <pc:sldMk cId="731486914" sldId="257"/>
            <ac:spMk id="4" creationId="{84E192A6-8A72-4432-4572-55FD223A7BAE}"/>
          </ac:spMkLst>
        </pc:spChg>
      </pc:sldChg>
      <pc:sldChg chg="modSp mod">
        <pc:chgData name="Stefano Querio" userId="b6156760-fcc4-4227-907a-4864250c618d" providerId="ADAL" clId="{27C8B87F-9F23-4623-AC5A-2FC942A7EEE0}" dt="2024-04-11T12:51:08.716" v="380" actId="6549"/>
        <pc:sldMkLst>
          <pc:docMk/>
          <pc:sldMk cId="3629992306" sldId="258"/>
        </pc:sldMkLst>
        <pc:spChg chg="mod">
          <ac:chgData name="Stefano Querio" userId="b6156760-fcc4-4227-907a-4864250c618d" providerId="ADAL" clId="{27C8B87F-9F23-4623-AC5A-2FC942A7EEE0}" dt="2024-04-11T12:51:08.716" v="380" actId="6549"/>
          <ac:spMkLst>
            <pc:docMk/>
            <pc:sldMk cId="3629992306" sldId="258"/>
            <ac:spMk id="4" creationId="{84E192A6-8A72-4432-4572-55FD223A7BAE}"/>
          </ac:spMkLst>
        </pc:spChg>
      </pc:sldChg>
      <pc:sldChg chg="modSp mod">
        <pc:chgData name="Stefano Querio" userId="b6156760-fcc4-4227-907a-4864250c618d" providerId="ADAL" clId="{27C8B87F-9F23-4623-AC5A-2FC942A7EEE0}" dt="2024-04-11T12:50:31.731" v="354" actId="20577"/>
        <pc:sldMkLst>
          <pc:docMk/>
          <pc:sldMk cId="1072536779" sldId="259"/>
        </pc:sldMkLst>
        <pc:spChg chg="mod">
          <ac:chgData name="Stefano Querio" userId="b6156760-fcc4-4227-907a-4864250c618d" providerId="ADAL" clId="{27C8B87F-9F23-4623-AC5A-2FC942A7EEE0}" dt="2024-04-11T12:50:31.731" v="354" actId="20577"/>
          <ac:spMkLst>
            <pc:docMk/>
            <pc:sldMk cId="1072536779" sldId="259"/>
            <ac:spMk id="4" creationId="{84E192A6-8A72-4432-4572-55FD223A7BAE}"/>
          </ac:spMkLst>
        </pc:spChg>
      </pc:sldChg>
      <pc:sldChg chg="modSp mod">
        <pc:chgData name="Stefano Querio" userId="b6156760-fcc4-4227-907a-4864250c618d" providerId="ADAL" clId="{27C8B87F-9F23-4623-AC5A-2FC942A7EEE0}" dt="2024-04-11T12:51:45.845" v="416" actId="6549"/>
        <pc:sldMkLst>
          <pc:docMk/>
          <pc:sldMk cId="1801708037" sldId="260"/>
        </pc:sldMkLst>
        <pc:spChg chg="mod">
          <ac:chgData name="Stefano Querio" userId="b6156760-fcc4-4227-907a-4864250c618d" providerId="ADAL" clId="{27C8B87F-9F23-4623-AC5A-2FC942A7EEE0}" dt="2024-04-11T12:51:45.845" v="416" actId="6549"/>
          <ac:spMkLst>
            <pc:docMk/>
            <pc:sldMk cId="1801708037" sldId="260"/>
            <ac:spMk id="4" creationId="{84E192A6-8A72-4432-4572-55FD223A7BAE}"/>
          </ac:spMkLst>
        </pc:spChg>
      </pc:sldChg>
      <pc:sldChg chg="modSp mod">
        <pc:chgData name="Stefano Querio" userId="b6156760-fcc4-4227-907a-4864250c618d" providerId="ADAL" clId="{27C8B87F-9F23-4623-AC5A-2FC942A7EEE0}" dt="2024-04-12T07:56:15.644" v="488" actId="20577"/>
        <pc:sldMkLst>
          <pc:docMk/>
          <pc:sldMk cId="3236943315" sldId="261"/>
        </pc:sldMkLst>
        <pc:spChg chg="mod">
          <ac:chgData name="Stefano Querio" userId="b6156760-fcc4-4227-907a-4864250c618d" providerId="ADAL" clId="{27C8B87F-9F23-4623-AC5A-2FC942A7EEE0}" dt="2024-04-12T07:56:15.644" v="488" actId="20577"/>
          <ac:spMkLst>
            <pc:docMk/>
            <pc:sldMk cId="3236943315" sldId="261"/>
            <ac:spMk id="4" creationId="{84E192A6-8A72-4432-4572-55FD223A7BAE}"/>
          </ac:spMkLst>
        </pc:spChg>
      </pc:sldChg>
      <pc:sldChg chg="modSp mod">
        <pc:chgData name="Stefano Querio" userId="b6156760-fcc4-4227-907a-4864250c618d" providerId="ADAL" clId="{27C8B87F-9F23-4623-AC5A-2FC942A7EEE0}" dt="2024-04-11T12:43:53.328" v="183" actId="20577"/>
        <pc:sldMkLst>
          <pc:docMk/>
          <pc:sldMk cId="4100356323" sldId="263"/>
        </pc:sldMkLst>
        <pc:spChg chg="mod">
          <ac:chgData name="Stefano Querio" userId="b6156760-fcc4-4227-907a-4864250c618d" providerId="ADAL" clId="{27C8B87F-9F23-4623-AC5A-2FC942A7EEE0}" dt="2024-04-11T12:43:53.328" v="183" actId="20577"/>
          <ac:spMkLst>
            <pc:docMk/>
            <pc:sldMk cId="4100356323" sldId="263"/>
            <ac:spMk id="4" creationId="{84E192A6-8A72-4432-4572-55FD223A7BAE}"/>
          </ac:spMkLst>
        </pc:spChg>
      </pc:sldChg>
      <pc:sldChg chg="modSp mod">
        <pc:chgData name="Stefano Querio" userId="b6156760-fcc4-4227-907a-4864250c618d" providerId="ADAL" clId="{27C8B87F-9F23-4623-AC5A-2FC942A7EEE0}" dt="2024-04-11T12:46:12.361" v="302" actId="13926"/>
        <pc:sldMkLst>
          <pc:docMk/>
          <pc:sldMk cId="2380365726" sldId="264"/>
        </pc:sldMkLst>
        <pc:spChg chg="mod">
          <ac:chgData name="Stefano Querio" userId="b6156760-fcc4-4227-907a-4864250c618d" providerId="ADAL" clId="{27C8B87F-9F23-4623-AC5A-2FC942A7EEE0}" dt="2024-04-11T12:46:12.361" v="302" actId="13926"/>
          <ac:spMkLst>
            <pc:docMk/>
            <pc:sldMk cId="2380365726" sldId="264"/>
            <ac:spMk id="4" creationId="{84E192A6-8A72-4432-4572-55FD223A7BAE}"/>
          </ac:spMkLst>
        </pc:spChg>
      </pc:sldChg>
      <pc:sldChg chg="modSp mod">
        <pc:chgData name="Stefano Querio" userId="b6156760-fcc4-4227-907a-4864250c618d" providerId="ADAL" clId="{27C8B87F-9F23-4623-AC5A-2FC942A7EEE0}" dt="2024-04-11T12:48:04.500" v="307" actId="20577"/>
        <pc:sldMkLst>
          <pc:docMk/>
          <pc:sldMk cId="2263895390" sldId="265"/>
        </pc:sldMkLst>
        <pc:spChg chg="mod">
          <ac:chgData name="Stefano Querio" userId="b6156760-fcc4-4227-907a-4864250c618d" providerId="ADAL" clId="{27C8B87F-9F23-4623-AC5A-2FC942A7EEE0}" dt="2024-04-11T12:48:04.500" v="307" actId="20577"/>
          <ac:spMkLst>
            <pc:docMk/>
            <pc:sldMk cId="2263895390" sldId="265"/>
            <ac:spMk id="4" creationId="{84E192A6-8A72-4432-4572-55FD223A7BAE}"/>
          </ac:spMkLst>
        </pc:spChg>
      </pc:sldChg>
      <pc:sldChg chg="modSp mod">
        <pc:chgData name="Stefano Querio" userId="b6156760-fcc4-4227-907a-4864250c618d" providerId="ADAL" clId="{27C8B87F-9F23-4623-AC5A-2FC942A7EEE0}" dt="2024-04-11T12:52:36.849" v="446" actId="20577"/>
        <pc:sldMkLst>
          <pc:docMk/>
          <pc:sldMk cId="3264774053" sldId="266"/>
        </pc:sldMkLst>
        <pc:spChg chg="mod">
          <ac:chgData name="Stefano Querio" userId="b6156760-fcc4-4227-907a-4864250c618d" providerId="ADAL" clId="{27C8B87F-9F23-4623-AC5A-2FC942A7EEE0}" dt="2024-04-11T12:52:36.849" v="446" actId="20577"/>
          <ac:spMkLst>
            <pc:docMk/>
            <pc:sldMk cId="3264774053" sldId="266"/>
            <ac:spMk id="4" creationId="{84E192A6-8A72-4432-4572-55FD223A7BAE}"/>
          </ac:spMkLst>
        </pc:spChg>
      </pc:sldChg>
      <pc:sldChg chg="modSp mod">
        <pc:chgData name="Stefano Querio" userId="b6156760-fcc4-4227-907a-4864250c618d" providerId="ADAL" clId="{27C8B87F-9F23-4623-AC5A-2FC942A7EEE0}" dt="2024-04-11T12:41:44.382" v="167" actId="20577"/>
        <pc:sldMkLst>
          <pc:docMk/>
          <pc:sldMk cId="3520362393" sldId="268"/>
        </pc:sldMkLst>
        <pc:spChg chg="mod">
          <ac:chgData name="Stefano Querio" userId="b6156760-fcc4-4227-907a-4864250c618d" providerId="ADAL" clId="{27C8B87F-9F23-4623-AC5A-2FC942A7EEE0}" dt="2024-04-11T12:41:44.382" v="167" actId="20577"/>
          <ac:spMkLst>
            <pc:docMk/>
            <pc:sldMk cId="3520362393" sldId="268"/>
            <ac:spMk id="4" creationId="{84E192A6-8A72-4432-4572-55FD223A7BAE}"/>
          </ac:spMkLst>
        </pc:spChg>
      </pc:sldChg>
      <pc:sldChg chg="modSp mod">
        <pc:chgData name="Stefano Querio" userId="b6156760-fcc4-4227-907a-4864250c618d" providerId="ADAL" clId="{27C8B87F-9F23-4623-AC5A-2FC942A7EEE0}" dt="2024-04-11T12:28:09.298" v="24" actId="20577"/>
        <pc:sldMkLst>
          <pc:docMk/>
          <pc:sldMk cId="3227352651" sldId="269"/>
        </pc:sldMkLst>
        <pc:spChg chg="mod">
          <ac:chgData name="Stefano Querio" userId="b6156760-fcc4-4227-907a-4864250c618d" providerId="ADAL" clId="{27C8B87F-9F23-4623-AC5A-2FC942A7EEE0}" dt="2024-04-11T12:28:09.298" v="24" actId="20577"/>
          <ac:spMkLst>
            <pc:docMk/>
            <pc:sldMk cId="3227352651" sldId="269"/>
            <ac:spMk id="4" creationId="{84E192A6-8A72-4432-4572-55FD223A7BAE}"/>
          </ac:spMkLst>
        </pc:spChg>
      </pc:sldChg>
      <pc:sldChg chg="modSp mod">
        <pc:chgData name="Stefano Querio" userId="b6156760-fcc4-4227-907a-4864250c618d" providerId="ADAL" clId="{27C8B87F-9F23-4623-AC5A-2FC942A7EEE0}" dt="2024-04-11T12:28:22.437" v="27" actId="20577"/>
        <pc:sldMkLst>
          <pc:docMk/>
          <pc:sldMk cId="861361392" sldId="270"/>
        </pc:sldMkLst>
        <pc:spChg chg="mod">
          <ac:chgData name="Stefano Querio" userId="b6156760-fcc4-4227-907a-4864250c618d" providerId="ADAL" clId="{27C8B87F-9F23-4623-AC5A-2FC942A7EEE0}" dt="2024-04-11T12:28:22.437" v="27" actId="20577"/>
          <ac:spMkLst>
            <pc:docMk/>
            <pc:sldMk cId="861361392" sldId="270"/>
            <ac:spMk id="4" creationId="{84E192A6-8A72-4432-4572-55FD223A7BAE}"/>
          </ac:spMkLst>
        </pc:spChg>
      </pc:sldChg>
      <pc:sldChg chg="modSp mod">
        <pc:chgData name="Stefano Querio" userId="b6156760-fcc4-4227-907a-4864250c618d" providerId="ADAL" clId="{27C8B87F-9F23-4623-AC5A-2FC942A7EEE0}" dt="2024-04-11T12:45:25.804" v="223" actId="13926"/>
        <pc:sldMkLst>
          <pc:docMk/>
          <pc:sldMk cId="3437135007" sldId="271"/>
        </pc:sldMkLst>
        <pc:spChg chg="mod">
          <ac:chgData name="Stefano Querio" userId="b6156760-fcc4-4227-907a-4864250c618d" providerId="ADAL" clId="{27C8B87F-9F23-4623-AC5A-2FC942A7EEE0}" dt="2024-04-11T12:45:25.804" v="223" actId="13926"/>
          <ac:spMkLst>
            <pc:docMk/>
            <pc:sldMk cId="3437135007" sldId="271"/>
            <ac:spMk id="4" creationId="{84E192A6-8A72-4432-4572-55FD223A7BAE}"/>
          </ac:spMkLst>
        </pc:spChg>
      </pc:sldChg>
      <pc:sldChg chg="modSp mod">
        <pc:chgData name="Stefano Querio" userId="b6156760-fcc4-4227-907a-4864250c618d" providerId="ADAL" clId="{27C8B87F-9F23-4623-AC5A-2FC942A7EEE0}" dt="2024-04-11T12:45:50.281" v="261" actId="13926"/>
        <pc:sldMkLst>
          <pc:docMk/>
          <pc:sldMk cId="1312498729" sldId="272"/>
        </pc:sldMkLst>
        <pc:spChg chg="mod">
          <ac:chgData name="Stefano Querio" userId="b6156760-fcc4-4227-907a-4864250c618d" providerId="ADAL" clId="{27C8B87F-9F23-4623-AC5A-2FC942A7EEE0}" dt="2024-04-11T12:45:50.281" v="261" actId="13926"/>
          <ac:spMkLst>
            <pc:docMk/>
            <pc:sldMk cId="1312498729" sldId="272"/>
            <ac:spMk id="4" creationId="{84E192A6-8A72-4432-4572-55FD223A7BAE}"/>
          </ac:spMkLst>
        </pc:spChg>
      </pc:sldChg>
      <pc:sldChg chg="modSp add mod">
        <pc:chgData name="Stefano Querio" userId="b6156760-fcc4-4227-907a-4864250c618d" providerId="ADAL" clId="{27C8B87F-9F23-4623-AC5A-2FC942A7EEE0}" dt="2024-04-12T07:56:38.701" v="513" actId="20577"/>
        <pc:sldMkLst>
          <pc:docMk/>
          <pc:sldMk cId="2514314385" sldId="273"/>
        </pc:sldMkLst>
        <pc:spChg chg="mod">
          <ac:chgData name="Stefano Querio" userId="b6156760-fcc4-4227-907a-4864250c618d" providerId="ADAL" clId="{27C8B87F-9F23-4623-AC5A-2FC942A7EEE0}" dt="2024-04-12T07:56:38.701" v="513" actId="20577"/>
          <ac:spMkLst>
            <pc:docMk/>
            <pc:sldMk cId="2514314385" sldId="273"/>
            <ac:spMk id="4" creationId="{84E192A6-8A72-4432-4572-55FD223A7BAE}"/>
          </ac:spMkLst>
        </pc:spChg>
      </pc:sldChg>
      <pc:sldChg chg="add del">
        <pc:chgData name="Stefano Querio" userId="b6156760-fcc4-4227-907a-4864250c618d" providerId="ADAL" clId="{27C8B87F-9F23-4623-AC5A-2FC942A7EEE0}" dt="2024-04-11T12:40:28.363" v="124" actId="2890"/>
        <pc:sldMkLst>
          <pc:docMk/>
          <pc:sldMk cId="4217786380" sldId="273"/>
        </pc:sldMkLst>
      </pc:sldChg>
    </pc:docChg>
  </pc:docChgLst>
  <pc:docChgLst>
    <pc:chgData name="Stefano Querio" userId="b6156760-fcc4-4227-907a-4864250c618d" providerId="ADAL" clId="{122C977D-E00F-4A0A-B951-E9B9B5EF26B7}"/>
    <pc:docChg chg="custSel modSld">
      <pc:chgData name="Stefano Querio" userId="b6156760-fcc4-4227-907a-4864250c618d" providerId="ADAL" clId="{122C977D-E00F-4A0A-B951-E9B9B5EF26B7}" dt="2023-03-17T09:01:15.049" v="3232" actId="20577"/>
      <pc:docMkLst>
        <pc:docMk/>
      </pc:docMkLst>
      <pc:sldChg chg="modSp mod">
        <pc:chgData name="Stefano Querio" userId="b6156760-fcc4-4227-907a-4864250c618d" providerId="ADAL" clId="{122C977D-E00F-4A0A-B951-E9B9B5EF26B7}" dt="2023-03-17T08:29:35.086" v="1520" actId="20577"/>
        <pc:sldMkLst>
          <pc:docMk/>
          <pc:sldMk cId="3629992306" sldId="258"/>
        </pc:sldMkLst>
        <pc:spChg chg="mod">
          <ac:chgData name="Stefano Querio" userId="b6156760-fcc4-4227-907a-4864250c618d" providerId="ADAL" clId="{122C977D-E00F-4A0A-B951-E9B9B5EF26B7}" dt="2023-03-17T08:29:35.086" v="1520" actId="20577"/>
          <ac:spMkLst>
            <pc:docMk/>
            <pc:sldMk cId="3629992306" sldId="258"/>
            <ac:spMk id="4" creationId="{84E192A6-8A72-4432-4572-55FD223A7BAE}"/>
          </ac:spMkLst>
        </pc:spChg>
      </pc:sldChg>
      <pc:sldChg chg="modSp mod">
        <pc:chgData name="Stefano Querio" userId="b6156760-fcc4-4227-907a-4864250c618d" providerId="ADAL" clId="{122C977D-E00F-4A0A-B951-E9B9B5EF26B7}" dt="2023-03-17T09:00:56.652" v="3230" actId="20577"/>
        <pc:sldMkLst>
          <pc:docMk/>
          <pc:sldMk cId="1072536779" sldId="259"/>
        </pc:sldMkLst>
        <pc:spChg chg="mod">
          <ac:chgData name="Stefano Querio" userId="b6156760-fcc4-4227-907a-4864250c618d" providerId="ADAL" clId="{122C977D-E00F-4A0A-B951-E9B9B5EF26B7}" dt="2023-03-17T09:00:56.652" v="3230" actId="20577"/>
          <ac:spMkLst>
            <pc:docMk/>
            <pc:sldMk cId="1072536779" sldId="259"/>
            <ac:spMk id="4" creationId="{84E192A6-8A72-4432-4572-55FD223A7BAE}"/>
          </ac:spMkLst>
        </pc:spChg>
      </pc:sldChg>
      <pc:sldChg chg="modSp mod">
        <pc:chgData name="Stefano Querio" userId="b6156760-fcc4-4227-907a-4864250c618d" providerId="ADAL" clId="{122C977D-E00F-4A0A-B951-E9B9B5EF26B7}" dt="2023-03-17T09:01:15.049" v="3232" actId="20577"/>
        <pc:sldMkLst>
          <pc:docMk/>
          <pc:sldMk cId="1801708037" sldId="260"/>
        </pc:sldMkLst>
        <pc:spChg chg="mod">
          <ac:chgData name="Stefano Querio" userId="b6156760-fcc4-4227-907a-4864250c618d" providerId="ADAL" clId="{122C977D-E00F-4A0A-B951-E9B9B5EF26B7}" dt="2023-03-17T09:01:15.049" v="3232" actId="20577"/>
          <ac:spMkLst>
            <pc:docMk/>
            <pc:sldMk cId="1801708037" sldId="260"/>
            <ac:spMk id="4" creationId="{84E192A6-8A72-4432-4572-55FD223A7BAE}"/>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F30B9CF0-AB8C-E7E8-55D7-1985EC358181}"/>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pic>
        <p:nvPicPr>
          <p:cNvPr id="8" name="Immagine 7">
            <a:extLst>
              <a:ext uri="{FF2B5EF4-FFF2-40B4-BE49-F238E27FC236}">
                <a16:creationId xmlns:a16="http://schemas.microsoft.com/office/drawing/2014/main" id="{EC201259-AD80-CF3B-E663-4E44E1A3C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15890" cy="4621331"/>
          </a:xfrm>
          <a:prstGeom prst="rect">
            <a:avLst/>
          </a:prstGeom>
        </p:spPr>
      </p:pic>
      <p:sp>
        <p:nvSpPr>
          <p:cNvPr id="9" name="CasellaDiTesto 8">
            <a:extLst>
              <a:ext uri="{FF2B5EF4-FFF2-40B4-BE49-F238E27FC236}">
                <a16:creationId xmlns:a16="http://schemas.microsoft.com/office/drawing/2014/main" id="{60724734-EBCF-B12A-C109-96883121E509}"/>
              </a:ext>
            </a:extLst>
          </p:cNvPr>
          <p:cNvSpPr txBox="1"/>
          <p:nvPr userDrawn="1"/>
        </p:nvSpPr>
        <p:spPr>
          <a:xfrm>
            <a:off x="817290" y="2353633"/>
            <a:ext cx="2594556" cy="523220"/>
          </a:xfrm>
          <a:prstGeom prst="rect">
            <a:avLst/>
          </a:prstGeom>
          <a:noFill/>
        </p:spPr>
        <p:txBody>
          <a:bodyPr wrap="none" rtlCol="0">
            <a:spAutoFit/>
          </a:bodyPr>
          <a:lstStyle/>
          <a:p>
            <a:r>
              <a:rPr lang="it-IT" sz="2800" b="1" dirty="0">
                <a:solidFill>
                  <a:schemeClr val="bg1">
                    <a:alpha val="50000"/>
                  </a:schemeClr>
                </a:solidFill>
              </a:rPr>
              <a:t>I PROTAGONISTI</a:t>
            </a:r>
          </a:p>
        </p:txBody>
      </p:sp>
      <p:sp>
        <p:nvSpPr>
          <p:cNvPr id="10" name="Rettangolo con angoli arrotondati sullo stesso lato 9">
            <a:extLst>
              <a:ext uri="{FF2B5EF4-FFF2-40B4-BE49-F238E27FC236}">
                <a16:creationId xmlns:a16="http://schemas.microsoft.com/office/drawing/2014/main" id="{9757E24D-E04B-2560-A306-900874801402}"/>
              </a:ext>
            </a:extLst>
          </p:cNvPr>
          <p:cNvSpPr/>
          <p:nvPr userDrawn="1"/>
        </p:nvSpPr>
        <p:spPr>
          <a:xfrm rot="5400000">
            <a:off x="231659" y="2241565"/>
            <a:ext cx="284038" cy="747356"/>
          </a:xfrm>
          <a:prstGeom prst="round2Same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37635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60276A-45C5-2B9E-FC00-167C02ECBEC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89A3F3-AAED-645C-49F0-B7F6D0FFB8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2D9E8D-0337-5AF0-1A4B-A4E7E29AE3C7}"/>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95633AEF-2766-26FB-3EB5-6A074DF01AC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3EA32B-A956-D908-A213-E7488909DB4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97191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2B0C02A-891A-7517-EC72-14086CEDF7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702074-33BF-2DD3-CC6B-3878880B389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46C0B6-5F47-406E-8708-E749671AEF1A}"/>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5173B705-120C-1FEB-D55A-CC1FE5E2A7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3F4128-11BE-6AB7-D27D-44284CB2283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35090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13C6B17-435C-8FCA-184F-60E0CAC2DD95}"/>
              </a:ext>
            </a:extLst>
          </p:cNvPr>
          <p:cNvPicPr>
            <a:picLocks noChangeAspect="1"/>
          </p:cNvPicPr>
          <p:nvPr userDrawn="1"/>
        </p:nvPicPr>
        <p:blipFill>
          <a:blip r:embed="rId2"/>
          <a:stretch>
            <a:fillRect/>
          </a:stretch>
        </p:blipFill>
        <p:spPr>
          <a:xfrm>
            <a:off x="11184623" y="6408336"/>
            <a:ext cx="412750" cy="400050"/>
          </a:xfrm>
          <a:prstGeom prst="rect">
            <a:avLst/>
          </a:prstGeom>
        </p:spPr>
      </p:pic>
      <p:pic>
        <p:nvPicPr>
          <p:cNvPr id="8" name="Immagine 7">
            <a:extLst>
              <a:ext uri="{FF2B5EF4-FFF2-40B4-BE49-F238E27FC236}">
                <a16:creationId xmlns:a16="http://schemas.microsoft.com/office/drawing/2014/main" id="{DA5F49C0-3B67-D880-EF90-984A22F5E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5145" y="6275431"/>
            <a:ext cx="421969" cy="445155"/>
          </a:xfrm>
          <a:prstGeom prst="rect">
            <a:avLst/>
          </a:prstGeom>
        </p:spPr>
      </p:pic>
      <p:sp>
        <p:nvSpPr>
          <p:cNvPr id="9" name="CasellaDiTesto 8">
            <a:extLst>
              <a:ext uri="{FF2B5EF4-FFF2-40B4-BE49-F238E27FC236}">
                <a16:creationId xmlns:a16="http://schemas.microsoft.com/office/drawing/2014/main" id="{110FD73C-6AE5-7122-AA2A-00702802FC04}"/>
              </a:ext>
            </a:extLst>
          </p:cNvPr>
          <p:cNvSpPr txBox="1"/>
          <p:nvPr userDrawn="1"/>
        </p:nvSpPr>
        <p:spPr>
          <a:xfrm>
            <a:off x="10955612"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0" name="CasellaDiTesto 9">
            <a:extLst>
              <a:ext uri="{FF2B5EF4-FFF2-40B4-BE49-F238E27FC236}">
                <a16:creationId xmlns:a16="http://schemas.microsoft.com/office/drawing/2014/main" id="{36F52D8F-BCBA-1326-ADCD-E6164C9CC8DD}"/>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spTree>
    <p:extLst>
      <p:ext uri="{BB962C8B-B14F-4D97-AF65-F5344CB8AC3E}">
        <p14:creationId xmlns:p14="http://schemas.microsoft.com/office/powerpoint/2010/main" val="371993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BFB5A8-6F3E-44AA-597C-D7454B7EE09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83F4925-C9A7-A830-1E99-0401FB2B6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C48600-0183-1CEC-F07D-2585C464612D}"/>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A111613-00E6-7A64-B80D-F5303C9B1B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619381-6F06-2763-7AF1-7E182ABDE28F}"/>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67277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BEB15-DCFA-7C30-D394-F3DD94FBB5C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0B7BCF-AD44-D017-A9D3-D153338151D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376E2B-93E7-EBFF-E12D-C0823283C0B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E3A777-2BD5-2039-EFF9-D6B93EBCBB75}"/>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E63A2A8D-A4A5-F0EB-B9A1-E75F1D5BCE2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331094-E8A9-2997-51EE-1A2E3752C4F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19017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7AEFC-0864-57B8-1A5C-805F7AE97E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BB840F1-1E04-B16D-1F33-42D15F167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4A18D71-CC8F-E807-8822-BBCA043228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111C61-0B80-462B-FC1A-A1197B84E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79D6651-20DD-6C12-3512-5D2F5C66E56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CCC957-1A55-AA6D-FEF4-95C645869C56}"/>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8" name="Segnaposto piè di pagina 7">
            <a:extLst>
              <a:ext uri="{FF2B5EF4-FFF2-40B4-BE49-F238E27FC236}">
                <a16:creationId xmlns:a16="http://schemas.microsoft.com/office/drawing/2014/main" id="{046375C2-211A-31DA-9288-C0E17CDDD06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899A71D-5DDE-0F4B-803D-6A3F0D16C97C}"/>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2152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A6B374-BA40-6F30-4048-4492C76C8C5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7583A8F-7415-00B1-4F2D-060FE3CE5100}"/>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4" name="Segnaposto piè di pagina 3">
            <a:extLst>
              <a:ext uri="{FF2B5EF4-FFF2-40B4-BE49-F238E27FC236}">
                <a16:creationId xmlns:a16="http://schemas.microsoft.com/office/drawing/2014/main" id="{04524553-49A1-9C44-D39E-F12BBC2924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FEB8201-0E0D-B595-054D-7037597F3BC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9726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E9777CA-5AB8-6360-C6F1-9E6FE9937D22}"/>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3" name="Segnaposto piè di pagina 2">
            <a:extLst>
              <a:ext uri="{FF2B5EF4-FFF2-40B4-BE49-F238E27FC236}">
                <a16:creationId xmlns:a16="http://schemas.microsoft.com/office/drawing/2014/main" id="{A940B03D-D9CA-05B5-438C-E58C754C9BC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656B853-1ED2-D98E-C805-86ECBE201186}"/>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16672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55DCB4-01BF-E4EE-06FE-DC9DC925C0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3AAFDE-2159-8A2F-3E56-6EE077DC7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6A3222-9223-2FC6-6B9E-A6E693C2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3F431F5-E2AC-814D-016C-ACC46E4ADAE8}"/>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12711386-70E6-3F6A-306B-CE87CE2B9F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B806CC-5E0D-51A4-370A-69201CE688F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28649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F6AD82-BAA9-377D-7879-036CA84E14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B2AEA9D-2788-B580-97A4-DEC0C71CB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185637D-F886-2816-DB2C-E4D0F289B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3B489E-E3A9-720B-6DF8-89DCD0E6806F}"/>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A96663EF-C213-0D3F-65D3-DED0854900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3AD0DB0-67DC-C51A-CCAC-4C2B726DCBF9}"/>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41483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D5EB809-4D53-D8B0-9AD6-6D8CED45C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A00C8D-ED48-BDCC-81F1-364DF2200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875E32-47F1-937A-76C7-9D35FB45D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3CCEDB2-9A8B-C1B4-351F-9F7790491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249065-BD15-AA4E-0387-7E83AF2E0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53482-61B3-4ED6-9AC1-5398C6CD0829}" type="slidenum">
              <a:rPr lang="it-IT" smtClean="0"/>
              <a:t>‹N›</a:t>
            </a:fld>
            <a:endParaRPr lang="it-IT"/>
          </a:p>
        </p:txBody>
      </p:sp>
    </p:spTree>
    <p:extLst>
      <p:ext uri="{BB962C8B-B14F-4D97-AF65-F5344CB8AC3E}">
        <p14:creationId xmlns:p14="http://schemas.microsoft.com/office/powerpoint/2010/main" val="930908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563352-A3AE-7331-A5C9-80E422B989E3}"/>
              </a:ext>
            </a:extLst>
          </p:cNvPr>
          <p:cNvSpPr txBox="1"/>
          <p:nvPr/>
        </p:nvSpPr>
        <p:spPr>
          <a:xfrm>
            <a:off x="2132248" y="504416"/>
            <a:ext cx="8618540" cy="830997"/>
          </a:xfrm>
          <a:prstGeom prst="rect">
            <a:avLst/>
          </a:prstGeom>
          <a:noFill/>
        </p:spPr>
        <p:txBody>
          <a:bodyPr wrap="square">
            <a:spAutoFit/>
          </a:bodyPr>
          <a:lstStyle/>
          <a:p>
            <a:r>
              <a:rPr lang="it-IT" sz="4800" b="1" dirty="0">
                <a:solidFill>
                  <a:schemeClr val="bg1"/>
                </a:solidFill>
                <a:latin typeface="Calibri" panose="020F0502020204030204" pitchFamily="34" charset="0"/>
                <a:cs typeface="Calibri" panose="020F0502020204030204" pitchFamily="34" charset="0"/>
              </a:rPr>
              <a:t>IL MONDO NEGLI ANNI '60 E '70</a:t>
            </a:r>
          </a:p>
        </p:txBody>
      </p:sp>
      <p:sp>
        <p:nvSpPr>
          <p:cNvPr id="3" name="Rettangolo 2">
            <a:extLst>
              <a:ext uri="{FF2B5EF4-FFF2-40B4-BE49-F238E27FC236}">
                <a16:creationId xmlns:a16="http://schemas.microsoft.com/office/drawing/2014/main" id="{6CC4AAC8-DD0E-98A3-E880-3273E75757F8}"/>
              </a:ext>
            </a:extLst>
          </p:cNvPr>
          <p:cNvSpPr/>
          <p:nvPr/>
        </p:nvSpPr>
        <p:spPr>
          <a:xfrm>
            <a:off x="914925" y="439100"/>
            <a:ext cx="855323" cy="855323"/>
          </a:xfrm>
          <a:prstGeom prst="rect">
            <a:avLst/>
          </a:prstGeom>
          <a:solidFill>
            <a:srgbClr val="58B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2DA4367A-1169-7DAA-5F2D-469E2715D181}"/>
              </a:ext>
            </a:extLst>
          </p:cNvPr>
          <p:cNvSpPr txBox="1"/>
          <p:nvPr/>
        </p:nvSpPr>
        <p:spPr>
          <a:xfrm>
            <a:off x="909890" y="495948"/>
            <a:ext cx="855323" cy="784830"/>
          </a:xfrm>
          <a:prstGeom prst="rect">
            <a:avLst/>
          </a:prstGeom>
          <a:noFill/>
        </p:spPr>
        <p:txBody>
          <a:bodyPr wrap="square">
            <a:spAutoFit/>
          </a:bodyPr>
          <a:lstStyle/>
          <a:p>
            <a:pPr algn="ctr"/>
            <a:r>
              <a:rPr lang="it-IT" sz="4500" b="1" dirty="0">
                <a:solidFill>
                  <a:schemeClr val="bg1"/>
                </a:solidFill>
              </a:rPr>
              <a:t>14</a:t>
            </a:r>
            <a:endParaRPr lang="it-IT" sz="4500" dirty="0">
              <a:solidFill>
                <a:schemeClr val="bg1"/>
              </a:solidFill>
            </a:endParaRPr>
          </a:p>
        </p:txBody>
      </p:sp>
      <p:sp>
        <p:nvSpPr>
          <p:cNvPr id="12" name="CasellaDiTesto 11">
            <a:extLst>
              <a:ext uri="{FF2B5EF4-FFF2-40B4-BE49-F238E27FC236}">
                <a16:creationId xmlns:a16="http://schemas.microsoft.com/office/drawing/2014/main" id="{04377B3E-7E34-96F5-BED3-7A0FD3F95084}"/>
              </a:ext>
            </a:extLst>
          </p:cNvPr>
          <p:cNvSpPr txBox="1"/>
          <p:nvPr/>
        </p:nvSpPr>
        <p:spPr>
          <a:xfrm>
            <a:off x="5056624" y="6114759"/>
            <a:ext cx="2188420" cy="400110"/>
          </a:xfrm>
          <a:prstGeom prst="rect">
            <a:avLst/>
          </a:prstGeom>
          <a:noFill/>
        </p:spPr>
        <p:txBody>
          <a:bodyPr wrap="none" rtlCol="0">
            <a:spAutoFit/>
          </a:bodyPr>
          <a:lstStyle/>
          <a:p>
            <a:pPr algn="ctr"/>
            <a:r>
              <a:rPr lang="it-IT" sz="2000" b="1" i="0" u="none" strike="noStrike" baseline="0" dirty="0"/>
              <a:t>Martin Luther King</a:t>
            </a:r>
          </a:p>
        </p:txBody>
      </p:sp>
      <p:sp>
        <p:nvSpPr>
          <p:cNvPr id="13" name="CasellaDiTesto 12">
            <a:extLst>
              <a:ext uri="{FF2B5EF4-FFF2-40B4-BE49-F238E27FC236}">
                <a16:creationId xmlns:a16="http://schemas.microsoft.com/office/drawing/2014/main" id="{D0D2AE6A-E174-7F08-749F-819492618F50}"/>
              </a:ext>
            </a:extLst>
          </p:cNvPr>
          <p:cNvSpPr txBox="1"/>
          <p:nvPr/>
        </p:nvSpPr>
        <p:spPr>
          <a:xfrm>
            <a:off x="1639507" y="6114759"/>
            <a:ext cx="1895967" cy="400110"/>
          </a:xfrm>
          <a:prstGeom prst="rect">
            <a:avLst/>
          </a:prstGeom>
          <a:noFill/>
        </p:spPr>
        <p:txBody>
          <a:bodyPr wrap="none" rtlCol="0">
            <a:spAutoFit/>
          </a:bodyPr>
          <a:lstStyle/>
          <a:p>
            <a:pPr algn="ctr"/>
            <a:r>
              <a:rPr lang="it-IT" sz="2000" b="1" i="0" u="none" strike="noStrike" baseline="0" dirty="0"/>
              <a:t>John F. Kennedy</a:t>
            </a:r>
          </a:p>
        </p:txBody>
      </p:sp>
      <p:sp>
        <p:nvSpPr>
          <p:cNvPr id="14" name="CasellaDiTesto 13">
            <a:extLst>
              <a:ext uri="{FF2B5EF4-FFF2-40B4-BE49-F238E27FC236}">
                <a16:creationId xmlns:a16="http://schemas.microsoft.com/office/drawing/2014/main" id="{2DC7D003-5C25-346A-B8DE-0B7D342BEB7B}"/>
              </a:ext>
            </a:extLst>
          </p:cNvPr>
          <p:cNvSpPr txBox="1"/>
          <p:nvPr/>
        </p:nvSpPr>
        <p:spPr>
          <a:xfrm>
            <a:off x="8902208" y="6114759"/>
            <a:ext cx="1613006" cy="400110"/>
          </a:xfrm>
          <a:prstGeom prst="rect">
            <a:avLst/>
          </a:prstGeom>
          <a:noFill/>
        </p:spPr>
        <p:txBody>
          <a:bodyPr wrap="none" rtlCol="0">
            <a:spAutoFit/>
          </a:bodyPr>
          <a:lstStyle/>
          <a:p>
            <a:pPr algn="ctr"/>
            <a:r>
              <a:rPr lang="it-IT" sz="2000" b="1" i="0" u="none" strike="noStrike" baseline="0" dirty="0"/>
              <a:t>Betty Friedan</a:t>
            </a:r>
          </a:p>
        </p:txBody>
      </p:sp>
      <p:sp>
        <p:nvSpPr>
          <p:cNvPr id="4" name="Ovale 3">
            <a:extLst>
              <a:ext uri="{FF2B5EF4-FFF2-40B4-BE49-F238E27FC236}">
                <a16:creationId xmlns:a16="http://schemas.microsoft.com/office/drawing/2014/main" id="{CE2FB764-BEA2-457F-D8DB-1FE9C5623365}"/>
              </a:ext>
            </a:extLst>
          </p:cNvPr>
          <p:cNvSpPr/>
          <p:nvPr/>
        </p:nvSpPr>
        <p:spPr>
          <a:xfrm>
            <a:off x="4702630" y="2974704"/>
            <a:ext cx="2743200" cy="2743200"/>
          </a:xfrm>
          <a:prstGeom prst="ellipse">
            <a:avLst/>
          </a:prstGeom>
          <a:blipFill dpi="0" rotWithShape="1">
            <a:blip r:embed="rId2"/>
            <a:srcRect/>
            <a:stretch>
              <a:fillRect l="-18000" t="-15000" r="-41000" b="-2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5CD94D2F-9214-4B89-4705-2EF3E0DD351C}"/>
              </a:ext>
            </a:extLst>
          </p:cNvPr>
          <p:cNvSpPr/>
          <p:nvPr/>
        </p:nvSpPr>
        <p:spPr>
          <a:xfrm>
            <a:off x="8322626" y="2974704"/>
            <a:ext cx="2743200" cy="2743200"/>
          </a:xfrm>
          <a:prstGeom prst="ellipse">
            <a:avLst/>
          </a:prstGeom>
          <a:blipFill dpi="0" rotWithShape="1">
            <a:blip r:embed="rId3"/>
            <a:srcRect/>
            <a:stretch>
              <a:fillRect l="-11000" t="-2000" r="-20000" b="-54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25FB2A52-C612-7DDA-4D54-9B7C7B541E19}"/>
              </a:ext>
            </a:extLst>
          </p:cNvPr>
          <p:cNvSpPr/>
          <p:nvPr/>
        </p:nvSpPr>
        <p:spPr>
          <a:xfrm>
            <a:off x="1174194" y="2974704"/>
            <a:ext cx="2743200" cy="2743200"/>
          </a:xfrm>
          <a:prstGeom prst="ellipse">
            <a:avLst/>
          </a:prstGeom>
          <a:blipFill dpi="0" rotWithShape="1">
            <a:blip r:embed="rId4"/>
            <a:srcRect/>
            <a:stretch>
              <a:fillRect l="-18000" t="-5000" r="-16000" b="-58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73431FAA-3981-231D-217D-8645B8947E5D}"/>
              </a:ext>
            </a:extLst>
          </p:cNvPr>
          <p:cNvSpPr/>
          <p:nvPr/>
        </p:nvSpPr>
        <p:spPr>
          <a:xfrm>
            <a:off x="4851070"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a:extLst>
              <a:ext uri="{FF2B5EF4-FFF2-40B4-BE49-F238E27FC236}">
                <a16:creationId xmlns:a16="http://schemas.microsoft.com/office/drawing/2014/main" id="{676EC3EF-1863-945A-DD06-468F66F05CE5}"/>
              </a:ext>
            </a:extLst>
          </p:cNvPr>
          <p:cNvSpPr/>
          <p:nvPr/>
        </p:nvSpPr>
        <p:spPr>
          <a:xfrm>
            <a:off x="8451408"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15">
            <a:extLst>
              <a:ext uri="{FF2B5EF4-FFF2-40B4-BE49-F238E27FC236}">
                <a16:creationId xmlns:a16="http://schemas.microsoft.com/office/drawing/2014/main" id="{A55EF914-FCEA-FD60-A334-9C13F9194904}"/>
              </a:ext>
            </a:extLst>
          </p:cNvPr>
          <p:cNvSpPr/>
          <p:nvPr/>
        </p:nvSpPr>
        <p:spPr>
          <a:xfrm>
            <a:off x="1020351"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73148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140088" cy="3447098"/>
          </a:xfrm>
          <a:prstGeom prst="rect">
            <a:avLst/>
          </a:prstGeom>
          <a:noFill/>
        </p:spPr>
        <p:txBody>
          <a:bodyPr wrap="square" rtlCol="0">
            <a:spAutoFit/>
          </a:bodyPr>
          <a:lstStyle/>
          <a:p>
            <a:r>
              <a:rPr lang="it-IT" sz="2000" b="1" dirty="0">
                <a:solidFill>
                  <a:srgbClr val="932B83"/>
                </a:solidFill>
              </a:rPr>
              <a:t>Lezione 4 – Gli anni '70</a:t>
            </a:r>
          </a:p>
          <a:p>
            <a:endParaRPr lang="it-IT" dirty="0"/>
          </a:p>
          <a:p>
            <a:r>
              <a:rPr lang="it-IT" dirty="0"/>
              <a:t>Gli anni '70 furono caratterizzati da una </a:t>
            </a:r>
            <a:r>
              <a:rPr lang="it-IT" b="1" dirty="0"/>
              <a:t>crisi economica </a:t>
            </a:r>
            <a:r>
              <a:rPr lang="it-IT" dirty="0"/>
              <a:t>globale che colpì il mondo occidentale, segnando la fine di trent’anni di crescita. </a:t>
            </a:r>
          </a:p>
          <a:p>
            <a:r>
              <a:rPr lang="it-IT" dirty="0"/>
              <a:t>La </a:t>
            </a:r>
            <a:r>
              <a:rPr lang="it-IT" b="1" dirty="0"/>
              <a:t>produzione industriale diminuì</a:t>
            </a:r>
            <a:r>
              <a:rPr lang="it-IT" dirty="0"/>
              <a:t>, la </a:t>
            </a:r>
            <a:r>
              <a:rPr lang="it-IT" b="1" dirty="0"/>
              <a:t>disoccupazione</a:t>
            </a:r>
            <a:r>
              <a:rPr lang="it-IT" dirty="0"/>
              <a:t> aumentò e ci fu la </a:t>
            </a:r>
            <a:r>
              <a:rPr lang="it-IT" b="1" dirty="0"/>
              <a:t>crisi petrolifera </a:t>
            </a:r>
            <a:r>
              <a:rPr lang="it-IT" dirty="0"/>
              <a:t>del </a:t>
            </a:r>
            <a:r>
              <a:rPr lang="it-IT" b="1" dirty="0"/>
              <a:t>1973</a:t>
            </a:r>
            <a:r>
              <a:rPr lang="it-IT" dirty="0"/>
              <a:t>, causata dalla decisione dell’</a:t>
            </a:r>
            <a:r>
              <a:rPr lang="it-IT" b="1" dirty="0"/>
              <a:t>OPEC</a:t>
            </a:r>
            <a:r>
              <a:rPr lang="it-IT" dirty="0"/>
              <a:t> di quadruplicare i prezzi del petrolio in risposta al sostegno occidentale a Israele. </a:t>
            </a:r>
          </a:p>
          <a:p>
            <a:r>
              <a:rPr lang="it-IT" dirty="0"/>
              <a:t>Questo aumento causò una situazione di </a:t>
            </a:r>
            <a:r>
              <a:rPr lang="it-IT" b="1" dirty="0"/>
              <a:t>stagflazione</a:t>
            </a:r>
            <a:r>
              <a:rPr lang="it-IT" dirty="0"/>
              <a:t>, ossia una </a:t>
            </a:r>
            <a:r>
              <a:rPr lang="it-IT" b="1" dirty="0"/>
              <a:t>stagnazione economica</a:t>
            </a:r>
            <a:r>
              <a:rPr lang="it-IT" dirty="0"/>
              <a:t> combinata con l’</a:t>
            </a:r>
            <a:r>
              <a:rPr lang="it-IT" b="1" dirty="0"/>
              <a:t>inflazione</a:t>
            </a:r>
            <a:r>
              <a:rPr lang="it-IT" dirty="0"/>
              <a:t>.</a:t>
            </a:r>
          </a:p>
        </p:txBody>
      </p:sp>
      <p:pic>
        <p:nvPicPr>
          <p:cNvPr id="3" name="Immagine 2" descr="Immagine che contiene Ruota di bicicletta, ruota, Veicolo terrestre, veicolo&#10;&#10;Descrizione generata automaticamente">
            <a:extLst>
              <a:ext uri="{FF2B5EF4-FFF2-40B4-BE49-F238E27FC236}">
                <a16:creationId xmlns:a16="http://schemas.microsoft.com/office/drawing/2014/main" id="{228513E8-B184-A611-3300-7C07BB810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236" y="1487827"/>
            <a:ext cx="5340064" cy="3516628"/>
          </a:xfrm>
          <a:prstGeom prst="rect">
            <a:avLst/>
          </a:prstGeom>
        </p:spPr>
      </p:pic>
    </p:spTree>
    <p:extLst>
      <p:ext uri="{BB962C8B-B14F-4D97-AF65-F5344CB8AC3E}">
        <p14:creationId xmlns:p14="http://schemas.microsoft.com/office/powerpoint/2010/main" val="4100356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047621" cy="3416320"/>
          </a:xfrm>
          <a:prstGeom prst="rect">
            <a:avLst/>
          </a:prstGeom>
          <a:noFill/>
        </p:spPr>
        <p:txBody>
          <a:bodyPr wrap="square" rtlCol="0">
            <a:spAutoFit/>
          </a:bodyPr>
          <a:lstStyle/>
          <a:p>
            <a:r>
              <a:rPr lang="it-IT" dirty="0"/>
              <a:t>In questi anni lo </a:t>
            </a:r>
            <a:r>
              <a:rPr lang="it-IT" b="1" dirty="0"/>
              <a:t>scandalo</a:t>
            </a:r>
            <a:r>
              <a:rPr lang="it-IT" dirty="0"/>
              <a:t> </a:t>
            </a:r>
            <a:r>
              <a:rPr lang="it-IT" b="1" dirty="0"/>
              <a:t>Watergate</a:t>
            </a:r>
            <a:r>
              <a:rPr lang="it-IT" dirty="0"/>
              <a:t> scosse gli Stati Uniti, portando alle dimissioni del presidente </a:t>
            </a:r>
            <a:r>
              <a:rPr lang="it-IT" b="1" dirty="0"/>
              <a:t>Nixon</a:t>
            </a:r>
            <a:r>
              <a:rPr lang="it-IT" dirty="0"/>
              <a:t> nel </a:t>
            </a:r>
            <a:r>
              <a:rPr lang="it-IT" b="1" dirty="0"/>
              <a:t>1974</a:t>
            </a:r>
            <a:r>
              <a:rPr lang="it-IT" dirty="0"/>
              <a:t>, accusato di spionaggio contro i suoi avversari politici. </a:t>
            </a:r>
          </a:p>
          <a:p>
            <a:r>
              <a:rPr lang="it-IT" dirty="0"/>
              <a:t>Il presidente americano </a:t>
            </a:r>
            <a:r>
              <a:rPr lang="it-IT" b="1" dirty="0"/>
              <a:t>Jimmy Carter</a:t>
            </a:r>
            <a:r>
              <a:rPr lang="it-IT" dirty="0"/>
              <a:t>, eletto nel </a:t>
            </a:r>
            <a:r>
              <a:rPr lang="it-IT" b="1" dirty="0"/>
              <a:t>1976</a:t>
            </a:r>
            <a:r>
              <a:rPr lang="it-IT" dirty="0"/>
              <a:t>, cercò di ricostruire l’immagine del Paese compromessa dal Watergate, dalla crisi economica e dal ritiro dal Vietnam. Carter ottenne un importante successo internazionale con gli accordi di </a:t>
            </a:r>
            <a:r>
              <a:rPr lang="it-IT" b="1" dirty="0"/>
              <a:t>Camp David</a:t>
            </a:r>
            <a:r>
              <a:rPr lang="it-IT" dirty="0"/>
              <a:t> del </a:t>
            </a:r>
            <a:r>
              <a:rPr lang="it-IT" b="1" dirty="0"/>
              <a:t>1978</a:t>
            </a:r>
            <a:r>
              <a:rPr lang="it-IT" dirty="0"/>
              <a:t> tra </a:t>
            </a:r>
            <a:r>
              <a:rPr lang="it-IT" b="1" dirty="0"/>
              <a:t>Egitto</a:t>
            </a:r>
            <a:r>
              <a:rPr lang="it-IT" dirty="0"/>
              <a:t> e </a:t>
            </a:r>
            <a:r>
              <a:rPr lang="it-IT" b="1" dirty="0"/>
              <a:t>Israele</a:t>
            </a:r>
            <a:r>
              <a:rPr lang="it-IT" dirty="0"/>
              <a:t>, ma il percorso di pace fu interrotto nel </a:t>
            </a:r>
            <a:r>
              <a:rPr lang="it-IT" b="1" dirty="0"/>
              <a:t>1981</a:t>
            </a:r>
            <a:r>
              <a:rPr lang="it-IT" dirty="0"/>
              <a:t> con l’</a:t>
            </a:r>
            <a:r>
              <a:rPr lang="it-IT" b="1" dirty="0"/>
              <a:t>assassinio del presidente egiziano Sadat</a:t>
            </a:r>
            <a:r>
              <a:rPr lang="it-IT" dirty="0"/>
              <a:t>.</a:t>
            </a:r>
          </a:p>
        </p:txBody>
      </p:sp>
      <p:pic>
        <p:nvPicPr>
          <p:cNvPr id="3" name="Immagine 2" descr="Immagine che contiene persona, Viso umano, vestiti, abito&#10;&#10;Descrizione generata automaticamente">
            <a:extLst>
              <a:ext uri="{FF2B5EF4-FFF2-40B4-BE49-F238E27FC236}">
                <a16:creationId xmlns:a16="http://schemas.microsoft.com/office/drawing/2014/main" id="{516A09F2-FD96-8D9F-1DD0-4AFBE5B2E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575" y="899774"/>
            <a:ext cx="5594636" cy="3495410"/>
          </a:xfrm>
          <a:prstGeom prst="rect">
            <a:avLst/>
          </a:prstGeom>
        </p:spPr>
      </p:pic>
    </p:spTree>
    <p:extLst>
      <p:ext uri="{BB962C8B-B14F-4D97-AF65-F5344CB8AC3E}">
        <p14:creationId xmlns:p14="http://schemas.microsoft.com/office/powerpoint/2010/main" val="3227352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551055" cy="3416320"/>
          </a:xfrm>
          <a:prstGeom prst="rect">
            <a:avLst/>
          </a:prstGeom>
          <a:noFill/>
        </p:spPr>
        <p:txBody>
          <a:bodyPr wrap="square" rtlCol="0">
            <a:spAutoFit/>
          </a:bodyPr>
          <a:lstStyle/>
          <a:p>
            <a:r>
              <a:rPr lang="it-IT" dirty="0"/>
              <a:t>Il successo degli accordi di Camp David fu oscurato dalla </a:t>
            </a:r>
            <a:r>
              <a:rPr lang="it-IT" b="1" dirty="0"/>
              <a:t>rivoluzione islamica in Iran</a:t>
            </a:r>
            <a:r>
              <a:rPr lang="it-IT" dirty="0"/>
              <a:t> nel </a:t>
            </a:r>
            <a:r>
              <a:rPr lang="it-IT" b="1" dirty="0"/>
              <a:t>1979</a:t>
            </a:r>
            <a:r>
              <a:rPr lang="it-IT" dirty="0"/>
              <a:t>, che rovesciò il regime filo-occidentale dello </a:t>
            </a:r>
            <a:r>
              <a:rPr lang="it-IT" b="1" dirty="0"/>
              <a:t>Scià Reza Pahlavi</a:t>
            </a:r>
            <a:r>
              <a:rPr lang="it-IT" dirty="0"/>
              <a:t>. Al suo posto l’</a:t>
            </a:r>
            <a:r>
              <a:rPr lang="it-IT" b="1" dirty="0"/>
              <a:t>ayatollah Khomeini </a:t>
            </a:r>
            <a:r>
              <a:rPr lang="it-IT" dirty="0"/>
              <a:t>instaurò uno </a:t>
            </a:r>
            <a:r>
              <a:rPr lang="it-IT" b="1" dirty="0"/>
              <a:t>Stato fondamentalista</a:t>
            </a:r>
            <a:r>
              <a:rPr lang="it-IT" dirty="0"/>
              <a:t> (nel quale il potere politico è in mano all’autorità religiosa) con una forte politica antiamericana. Nel novembre 1979, circa 50 diplomatici statunitensi furono presi in ostaggio nell’ambasciata di Teheran e tenuti prigionieri per circa un anno. </a:t>
            </a:r>
          </a:p>
          <a:p>
            <a:r>
              <a:rPr lang="it-IT" dirty="0"/>
              <a:t>Il fallimento di Carter nel gestire la crisi contribuì alla sua sconfitta nelle elezioni del </a:t>
            </a:r>
            <a:r>
              <a:rPr lang="it-IT" b="1" dirty="0"/>
              <a:t>1980</a:t>
            </a:r>
            <a:r>
              <a:rPr lang="it-IT" dirty="0"/>
              <a:t>, vinte dal repubblicano </a:t>
            </a:r>
            <a:r>
              <a:rPr lang="it-IT" b="1" dirty="0"/>
              <a:t>Ronald Reagan</a:t>
            </a:r>
            <a:r>
              <a:rPr lang="it-IT" dirty="0"/>
              <a:t>.</a:t>
            </a:r>
            <a:endParaRPr lang="it-IT" dirty="0">
              <a:highlight>
                <a:srgbClr val="FFFF00"/>
              </a:highlight>
            </a:endParaRPr>
          </a:p>
        </p:txBody>
      </p:sp>
      <p:pic>
        <p:nvPicPr>
          <p:cNvPr id="3" name="Immagine 2" descr="Immagine che contiene testo, mappa, atlante&#10;&#10;Descrizione generata automaticamente">
            <a:extLst>
              <a:ext uri="{FF2B5EF4-FFF2-40B4-BE49-F238E27FC236}">
                <a16:creationId xmlns:a16="http://schemas.microsoft.com/office/drawing/2014/main" id="{F2324C49-6E0B-2B6D-4EA6-4567B5B42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992" y="965770"/>
            <a:ext cx="4456809" cy="4825215"/>
          </a:xfrm>
          <a:prstGeom prst="rect">
            <a:avLst/>
          </a:prstGeom>
        </p:spPr>
      </p:pic>
    </p:spTree>
    <p:extLst>
      <p:ext uri="{BB962C8B-B14F-4D97-AF65-F5344CB8AC3E}">
        <p14:creationId xmlns:p14="http://schemas.microsoft.com/office/powerpoint/2010/main" val="861361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3677"/>
            <a:ext cx="5451663" cy="4524315"/>
          </a:xfrm>
          <a:prstGeom prst="rect">
            <a:avLst/>
          </a:prstGeom>
          <a:noFill/>
        </p:spPr>
        <p:txBody>
          <a:bodyPr wrap="square" rtlCol="0">
            <a:spAutoFit/>
          </a:bodyPr>
          <a:lstStyle/>
          <a:p>
            <a:r>
              <a:rPr lang="it-IT" dirty="0"/>
              <a:t>Negli anni </a:t>
            </a:r>
            <a:r>
              <a:rPr lang="it-IT" dirty="0">
                <a:latin typeface="Calibri" panose="020F0502020204030204" pitchFamily="34" charset="0"/>
                <a:cs typeface="Calibri" panose="020F0502020204030204" pitchFamily="34" charset="0"/>
              </a:rPr>
              <a:t>'</a:t>
            </a:r>
            <a:r>
              <a:rPr lang="it-IT" dirty="0"/>
              <a:t>70, molte </a:t>
            </a:r>
            <a:r>
              <a:rPr lang="it-IT" b="1" dirty="0"/>
              <a:t>dittature militari</a:t>
            </a:r>
            <a:r>
              <a:rPr lang="it-IT" dirty="0"/>
              <a:t> si diffusero in America Latina.</a:t>
            </a:r>
          </a:p>
          <a:p>
            <a:r>
              <a:rPr lang="it-IT" dirty="0"/>
              <a:t>In </a:t>
            </a:r>
            <a:r>
              <a:rPr lang="it-IT" b="1" dirty="0"/>
              <a:t>Cile</a:t>
            </a:r>
            <a:r>
              <a:rPr lang="it-IT" dirty="0"/>
              <a:t>, il </a:t>
            </a:r>
            <a:r>
              <a:rPr lang="it-IT" b="1" dirty="0"/>
              <a:t>generale Pinochet </a:t>
            </a:r>
            <a:r>
              <a:rPr lang="it-IT" dirty="0"/>
              <a:t>prese il potere con un colpo di Stato, sostenuto dagli Stati Uniti, rovesciando il </a:t>
            </a:r>
            <a:r>
              <a:rPr lang="it-IT" b="1" dirty="0"/>
              <a:t>governo socialista di Salvador Allende</a:t>
            </a:r>
            <a:r>
              <a:rPr lang="it-IT" dirty="0"/>
              <a:t>. La dittatura fu sanguinaria, con migliaia di oppositori uccisi. </a:t>
            </a:r>
          </a:p>
          <a:p>
            <a:pPr algn="l"/>
            <a:r>
              <a:rPr lang="it-IT" dirty="0"/>
              <a:t>In </a:t>
            </a:r>
            <a:r>
              <a:rPr lang="it-IT" b="1" dirty="0"/>
              <a:t>Argentina</a:t>
            </a:r>
            <a:r>
              <a:rPr lang="it-IT" dirty="0"/>
              <a:t>, dopo la morte del </a:t>
            </a:r>
            <a:r>
              <a:rPr lang="it-IT" b="1" dirty="0"/>
              <a:t>colonnello Juan Perón</a:t>
            </a:r>
            <a:r>
              <a:rPr lang="it-IT" dirty="0"/>
              <a:t>, grazie a un </a:t>
            </a:r>
            <a:r>
              <a:rPr lang="it-IT" b="1" dirty="0"/>
              <a:t>colpo di stato </a:t>
            </a:r>
            <a:r>
              <a:rPr lang="it-IT" dirty="0"/>
              <a:t>salì al potere, nel </a:t>
            </a:r>
            <a:r>
              <a:rPr lang="it-IT" b="1" dirty="0"/>
              <a:t>1976</a:t>
            </a:r>
            <a:r>
              <a:rPr lang="it-IT" dirty="0"/>
              <a:t>, il </a:t>
            </a:r>
            <a:r>
              <a:rPr lang="it-IT" b="1" dirty="0"/>
              <a:t>generale Jorge Videla</a:t>
            </a:r>
            <a:r>
              <a:rPr lang="it-IT" dirty="0"/>
              <a:t>. La sua dittatura militare fu una delle più sanguinarie dell’America Latina: 30 000 cittadini argentini furono rapiti e uccisi, spesso non si trovarono neppure i cadaveri. Le </a:t>
            </a:r>
            <a:r>
              <a:rPr lang="it-IT" b="1" dirty="0"/>
              <a:t>Madri di </a:t>
            </a:r>
            <a:r>
              <a:rPr lang="it-IT" b="1" dirty="0" err="1"/>
              <a:t>Plaza</a:t>
            </a:r>
            <a:r>
              <a:rPr lang="it-IT" b="1" dirty="0"/>
              <a:t> de Mayo</a:t>
            </a:r>
            <a:r>
              <a:rPr lang="it-IT" dirty="0"/>
              <a:t>, cioè le madri dei giovani </a:t>
            </a:r>
            <a:r>
              <a:rPr lang="it-IT" i="1" dirty="0"/>
              <a:t>desaparecidos</a:t>
            </a:r>
            <a:r>
              <a:rPr lang="it-IT" dirty="0"/>
              <a:t>,</a:t>
            </a:r>
            <a:r>
              <a:rPr lang="it-IT" b="1" dirty="0"/>
              <a:t> </a:t>
            </a:r>
            <a:r>
              <a:rPr lang="it-IT" dirty="0"/>
              <a:t>denunciarono queste atrocità. Dal 1983, con il ritorno della democrazia, </a:t>
            </a:r>
            <a:r>
              <a:rPr lang="it-IT" sz="1800" b="0" i="0" u="none" strike="noStrike" baseline="0" dirty="0"/>
              <a:t>il Governo argentino si è</a:t>
            </a:r>
          </a:p>
          <a:p>
            <a:pPr algn="l"/>
            <a:r>
              <a:rPr lang="it-IT" sz="1800" b="0" i="0" u="none" strike="noStrike" baseline="0" dirty="0"/>
              <a:t>impegnato a cercare e processare i colpevoli.</a:t>
            </a:r>
            <a:endParaRPr lang="it-IT" dirty="0"/>
          </a:p>
        </p:txBody>
      </p:sp>
      <p:pic>
        <p:nvPicPr>
          <p:cNvPr id="3" name="Immagine 2" descr="Immagine che contiene Viso umano, vestiti, persona, uomo&#10;&#10;Descrizione generata automaticamente">
            <a:extLst>
              <a:ext uri="{FF2B5EF4-FFF2-40B4-BE49-F238E27FC236}">
                <a16:creationId xmlns:a16="http://schemas.microsoft.com/office/drawing/2014/main" id="{639C5A26-43C3-01B4-E6AA-78E8DD5F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409" y="933164"/>
            <a:ext cx="5080000" cy="2197100"/>
          </a:xfrm>
          <a:prstGeom prst="rect">
            <a:avLst/>
          </a:prstGeom>
        </p:spPr>
      </p:pic>
    </p:spTree>
    <p:extLst>
      <p:ext uri="{BB962C8B-B14F-4D97-AF65-F5344CB8AC3E}">
        <p14:creationId xmlns:p14="http://schemas.microsoft.com/office/powerpoint/2010/main" val="343713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242829" cy="3052118"/>
          </a:xfrm>
          <a:prstGeom prst="rect">
            <a:avLst/>
          </a:prstGeom>
          <a:noFill/>
        </p:spPr>
        <p:txBody>
          <a:bodyPr wrap="square" rtlCol="0">
            <a:spAutoFit/>
          </a:bodyPr>
          <a:lstStyle/>
          <a:p>
            <a:r>
              <a:rPr lang="it-IT" sz="2000" b="1" dirty="0">
                <a:solidFill>
                  <a:srgbClr val="932B83"/>
                </a:solidFill>
              </a:rPr>
              <a:t>Lezione 5 – Il terrorismo in Europa</a:t>
            </a:r>
          </a:p>
          <a:p>
            <a:endParaRPr lang="it-IT" sz="2000" b="1" dirty="0">
              <a:solidFill>
                <a:srgbClr val="932B83"/>
              </a:solidFill>
            </a:endParaRPr>
          </a:p>
          <a:p>
            <a:pPr algn="l">
              <a:spcAft>
                <a:spcPts val="500"/>
              </a:spcAft>
            </a:pPr>
            <a:r>
              <a:rPr lang="it-IT" sz="1800" b="0" i="0" u="none" strike="noStrike" baseline="0" dirty="0">
                <a:solidFill>
                  <a:srgbClr val="000000"/>
                </a:solidFill>
              </a:rPr>
              <a:t>In questi anni in Europa si sviluppò il </a:t>
            </a:r>
            <a:r>
              <a:rPr lang="it-IT" sz="1800" b="1" i="0" u="none" strike="noStrike" baseline="0" dirty="0">
                <a:solidFill>
                  <a:srgbClr val="000000"/>
                </a:solidFill>
              </a:rPr>
              <a:t>terrorismo politico</a:t>
            </a:r>
            <a:r>
              <a:rPr lang="it-IT" sz="1800" i="0" u="none" strike="noStrike" baseline="0" dirty="0">
                <a:solidFill>
                  <a:srgbClr val="000000"/>
                </a:solidFill>
              </a:rPr>
              <a:t>,</a:t>
            </a:r>
            <a:r>
              <a:rPr lang="it-IT" sz="1800" b="1" i="0" u="none" strike="noStrike" baseline="0" dirty="0">
                <a:solidFill>
                  <a:srgbClr val="000000"/>
                </a:solidFill>
              </a:rPr>
              <a:t> </a:t>
            </a:r>
            <a:r>
              <a:rPr lang="it-IT" dirty="0">
                <a:solidFill>
                  <a:srgbClr val="000000"/>
                </a:solidFill>
              </a:rPr>
              <a:t>f</a:t>
            </a:r>
            <a:r>
              <a:rPr lang="it-IT" sz="1800" b="0" i="0" u="none" strike="noStrike" baseline="0" dirty="0">
                <a:solidFill>
                  <a:srgbClr val="000000"/>
                </a:solidFill>
              </a:rPr>
              <a:t>avorito dalla crisi economica e sociale. </a:t>
            </a:r>
            <a:br>
              <a:rPr lang="it-IT" sz="1800" b="0" i="0" u="none" strike="noStrike" baseline="0" dirty="0">
                <a:solidFill>
                  <a:srgbClr val="000000"/>
                </a:solidFill>
              </a:rPr>
            </a:br>
            <a:r>
              <a:rPr lang="it-IT" sz="1800" b="0" i="0" u="none" strike="noStrike" baseline="0" dirty="0">
                <a:solidFill>
                  <a:srgbClr val="000000"/>
                </a:solidFill>
              </a:rPr>
              <a:t>Ci furono principalmente due forme di </a:t>
            </a:r>
            <a:r>
              <a:rPr lang="it-IT" sz="1800" b="1" i="0" u="none" strike="noStrike" baseline="0" dirty="0">
                <a:solidFill>
                  <a:srgbClr val="000000"/>
                </a:solidFill>
              </a:rPr>
              <a:t>terrorismo</a:t>
            </a:r>
            <a:r>
              <a:rPr lang="it-IT" sz="1800" b="0" i="0" u="none" strike="noStrike" baseline="0" dirty="0">
                <a:solidFill>
                  <a:srgbClr val="000000"/>
                </a:solidFill>
              </a:rPr>
              <a:t>: </a:t>
            </a:r>
          </a:p>
          <a:p>
            <a:pPr marL="285750" indent="-285750" algn="l">
              <a:spcAft>
                <a:spcPts val="500"/>
              </a:spcAft>
              <a:buFont typeface="Arial" panose="020B0604020202020204" pitchFamily="34" charset="0"/>
              <a:buChar char="•"/>
            </a:pPr>
            <a:r>
              <a:rPr lang="it-IT" sz="1800" b="1" i="0" u="none" strike="noStrike" baseline="0" dirty="0">
                <a:solidFill>
                  <a:srgbClr val="000000"/>
                </a:solidFill>
              </a:rPr>
              <a:t>nazionalista</a:t>
            </a:r>
            <a:r>
              <a:rPr lang="it-IT" sz="1800" b="0" i="0" u="none" strike="noStrike" baseline="0" dirty="0">
                <a:solidFill>
                  <a:srgbClr val="000000"/>
                </a:solidFill>
              </a:rPr>
              <a:t>, attivo nell’</a:t>
            </a:r>
            <a:r>
              <a:rPr lang="it-IT" sz="1800" b="1" i="0" u="none" strike="noStrike" baseline="0" dirty="0">
                <a:solidFill>
                  <a:srgbClr val="000000"/>
                </a:solidFill>
              </a:rPr>
              <a:t>Irlanda del Nord </a:t>
            </a:r>
            <a:r>
              <a:rPr lang="it-IT" sz="1800" b="0" i="0" u="none" strike="noStrike" baseline="0" dirty="0">
                <a:solidFill>
                  <a:srgbClr val="000000"/>
                </a:solidFill>
              </a:rPr>
              <a:t>e nei </a:t>
            </a:r>
            <a:r>
              <a:rPr lang="it-IT" sz="1800" b="1" i="0" u="none" strike="noStrike" baseline="0" dirty="0">
                <a:solidFill>
                  <a:srgbClr val="000000"/>
                </a:solidFill>
              </a:rPr>
              <a:t>Paesi Baschi </a:t>
            </a:r>
            <a:r>
              <a:rPr lang="it-IT" sz="1800" b="0" i="0" u="none" strike="noStrike" baseline="0" dirty="0">
                <a:solidFill>
                  <a:srgbClr val="000000"/>
                </a:solidFill>
              </a:rPr>
              <a:t>in Spagna, che legava le sue azioni a rivendicazioni di tipo nazionalistico</a:t>
            </a:r>
            <a:r>
              <a:rPr lang="it-IT" dirty="0">
                <a:solidFill>
                  <a:srgbClr val="000000"/>
                </a:solidFill>
              </a:rPr>
              <a:t>;</a:t>
            </a:r>
            <a:r>
              <a:rPr lang="it-IT" sz="1800" b="0" i="0" u="none" strike="noStrike" baseline="0" dirty="0">
                <a:solidFill>
                  <a:srgbClr val="000000"/>
                </a:solidFill>
              </a:rPr>
              <a:t> </a:t>
            </a:r>
          </a:p>
          <a:p>
            <a:pPr marL="285750" indent="-285750" algn="l">
              <a:spcAft>
                <a:spcPts val="500"/>
              </a:spcAft>
              <a:buFont typeface="Arial" panose="020B0604020202020204" pitchFamily="34" charset="0"/>
              <a:buChar char="•"/>
            </a:pPr>
            <a:r>
              <a:rPr lang="it-IT" sz="1800" b="1" i="0" u="none" strike="noStrike" baseline="0" dirty="0"/>
              <a:t>eversivo</a:t>
            </a:r>
            <a:r>
              <a:rPr lang="it-IT" sz="1800" b="0" i="0" u="none" strike="noStrike" baseline="0" dirty="0"/>
              <a:t>, attivo </a:t>
            </a:r>
            <a:r>
              <a:rPr lang="it-IT" sz="1800" b="0" i="0" u="none" strike="noStrike" baseline="0" dirty="0">
                <a:solidFill>
                  <a:srgbClr val="000000"/>
                </a:solidFill>
              </a:rPr>
              <a:t>in </a:t>
            </a:r>
            <a:r>
              <a:rPr lang="it-IT" sz="1800" b="1" i="0" u="none" strike="noStrike" baseline="0" dirty="0">
                <a:solidFill>
                  <a:srgbClr val="000000"/>
                </a:solidFill>
              </a:rPr>
              <a:t>Germania </a:t>
            </a:r>
            <a:r>
              <a:rPr lang="it-IT" sz="1800" b="0" i="0" u="none" strike="noStrike" baseline="0" dirty="0">
                <a:solidFill>
                  <a:srgbClr val="000000"/>
                </a:solidFill>
              </a:rPr>
              <a:t>e in </a:t>
            </a:r>
            <a:r>
              <a:rPr lang="it-IT" sz="1800" b="1" i="0" u="none" strike="noStrike" baseline="0" dirty="0">
                <a:solidFill>
                  <a:srgbClr val="000000"/>
                </a:solidFill>
              </a:rPr>
              <a:t>Italia</a:t>
            </a:r>
            <a:r>
              <a:rPr lang="it-IT" sz="1800" b="0" i="0" u="none" strike="noStrike" baseline="0" dirty="0">
                <a:solidFill>
                  <a:srgbClr val="000000"/>
                </a:solidFill>
              </a:rPr>
              <a:t>, che voleva destabilizzare i governi democratici.</a:t>
            </a:r>
          </a:p>
        </p:txBody>
      </p:sp>
      <p:pic>
        <p:nvPicPr>
          <p:cNvPr id="3" name="Immagine 2" descr="Immagine che contiene fuoco, calore, fiamma, aria aperta&#10;&#10;Descrizione generata automaticamente">
            <a:extLst>
              <a:ext uri="{FF2B5EF4-FFF2-40B4-BE49-F238E27FC236}">
                <a16:creationId xmlns:a16="http://schemas.microsoft.com/office/drawing/2014/main" id="{EA229BCD-C5E1-64CD-DE97-9AD97290C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083" y="1561670"/>
            <a:ext cx="5597010" cy="3945278"/>
          </a:xfrm>
          <a:prstGeom prst="rect">
            <a:avLst/>
          </a:prstGeom>
        </p:spPr>
      </p:pic>
    </p:spTree>
    <p:extLst>
      <p:ext uri="{BB962C8B-B14F-4D97-AF65-F5344CB8AC3E}">
        <p14:creationId xmlns:p14="http://schemas.microsoft.com/office/powerpoint/2010/main" val="2380365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246254" cy="3416320"/>
          </a:xfrm>
          <a:prstGeom prst="rect">
            <a:avLst/>
          </a:prstGeom>
          <a:noFill/>
        </p:spPr>
        <p:txBody>
          <a:bodyPr wrap="square" rtlCol="0">
            <a:spAutoFit/>
          </a:bodyPr>
          <a:lstStyle/>
          <a:p>
            <a:pPr algn="l"/>
            <a:r>
              <a:rPr lang="it-IT" sz="1800" b="0" i="0" u="none" strike="noStrike" baseline="0" dirty="0"/>
              <a:t>Il terrorismo italiano ebbe una matrice di </a:t>
            </a:r>
            <a:r>
              <a:rPr lang="it-IT" sz="1800" b="1" i="0" u="none" strike="noStrike" baseline="0" dirty="0"/>
              <a:t>estrema destra </a:t>
            </a:r>
            <a:r>
              <a:rPr lang="it-IT" sz="1800" b="0" i="0" u="none" strike="noStrike" baseline="0" dirty="0"/>
              <a:t>e una di </a:t>
            </a:r>
            <a:r>
              <a:rPr lang="it-IT" sz="1800" b="1" i="0" u="none" strike="noStrike" baseline="0" dirty="0"/>
              <a:t>estrema sinistra</a:t>
            </a:r>
            <a:r>
              <a:rPr lang="it-IT" dirty="0"/>
              <a:t>. </a:t>
            </a:r>
          </a:p>
          <a:p>
            <a:pPr algn="l"/>
            <a:r>
              <a:rPr lang="it-IT" dirty="0"/>
              <a:t>Il </a:t>
            </a:r>
            <a:r>
              <a:rPr lang="it-IT" b="1" dirty="0"/>
              <a:t>terrorismo di destra</a:t>
            </a:r>
            <a:r>
              <a:rPr lang="it-IT" dirty="0"/>
              <a:t>, sostenuto in parte dai servizi segreti, attuò la </a:t>
            </a:r>
            <a:r>
              <a:rPr lang="it-IT" sz="1800" b="0" i="0" u="none" strike="noStrike" baseline="0" dirty="0"/>
              <a:t>“</a:t>
            </a:r>
            <a:r>
              <a:rPr lang="it-IT" b="1" dirty="0"/>
              <a:t>strategia della tensione</a:t>
            </a:r>
            <a:r>
              <a:rPr lang="it-IT" sz="1800" b="0" i="0" u="none" strike="noStrike" baseline="0" dirty="0"/>
              <a:t>”</a:t>
            </a:r>
            <a:r>
              <a:rPr lang="it-IT" dirty="0"/>
              <a:t> con stragi contro la </a:t>
            </a:r>
            <a:r>
              <a:rPr lang="it-IT" b="1" dirty="0"/>
              <a:t>popolazione</a:t>
            </a:r>
            <a:r>
              <a:rPr lang="it-IT" dirty="0"/>
              <a:t>, come Piazza Fontana a Milano (1969), Piazza della Loggia a Brescia (1974), il treno Italicus (1974) e la Stazione di Bologna (1980). </a:t>
            </a:r>
          </a:p>
          <a:p>
            <a:pPr algn="l"/>
            <a:r>
              <a:rPr lang="it-IT" dirty="0"/>
              <a:t>Il </a:t>
            </a:r>
            <a:r>
              <a:rPr lang="it-IT" b="1" dirty="0"/>
              <a:t>terrorismo di sinistra</a:t>
            </a:r>
            <a:r>
              <a:rPr lang="it-IT" dirty="0"/>
              <a:t>, principalmente rappresentato dalle </a:t>
            </a:r>
            <a:r>
              <a:rPr lang="it-IT" b="1" dirty="0"/>
              <a:t>Brigate Rosse</a:t>
            </a:r>
            <a:r>
              <a:rPr lang="it-IT" dirty="0"/>
              <a:t>, mirava a mobilitare la classe operaia contro il sistema capitalista con attentati e rapimenti. L’episodio più drammatico fu il rapimento e l’uccisione di </a:t>
            </a:r>
            <a:r>
              <a:rPr lang="it-IT" b="1" dirty="0"/>
              <a:t>Aldo Moro</a:t>
            </a:r>
            <a:r>
              <a:rPr lang="it-IT" dirty="0"/>
              <a:t> nel </a:t>
            </a:r>
            <a:r>
              <a:rPr lang="it-IT" b="1" dirty="0"/>
              <a:t>1978</a:t>
            </a:r>
            <a:r>
              <a:rPr lang="it-IT" dirty="0"/>
              <a:t>.</a:t>
            </a:r>
            <a:endParaRPr lang="it-IT" dirty="0">
              <a:solidFill>
                <a:srgbClr val="000000"/>
              </a:solidFill>
              <a:highlight>
                <a:srgbClr val="FFFF00"/>
              </a:highlight>
            </a:endParaRPr>
          </a:p>
        </p:txBody>
      </p:sp>
      <p:pic>
        <p:nvPicPr>
          <p:cNvPr id="3" name="Immagine 2" descr="Immagine che contiene aria aperta, edificio, cielo, bianco e nero&#10;&#10;Descrizione generata automaticamente">
            <a:extLst>
              <a:ext uri="{FF2B5EF4-FFF2-40B4-BE49-F238E27FC236}">
                <a16:creationId xmlns:a16="http://schemas.microsoft.com/office/drawing/2014/main" id="{A910A0DB-78A6-EED3-6987-2C2257035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012" y="933807"/>
            <a:ext cx="5372572" cy="3658741"/>
          </a:xfrm>
          <a:prstGeom prst="rect">
            <a:avLst/>
          </a:prstGeom>
        </p:spPr>
      </p:pic>
    </p:spTree>
    <p:extLst>
      <p:ext uri="{BB962C8B-B14F-4D97-AF65-F5344CB8AC3E}">
        <p14:creationId xmlns:p14="http://schemas.microsoft.com/office/powerpoint/2010/main" val="1755444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057894" cy="3724096"/>
          </a:xfrm>
          <a:prstGeom prst="rect">
            <a:avLst/>
          </a:prstGeom>
          <a:noFill/>
        </p:spPr>
        <p:txBody>
          <a:bodyPr wrap="square" rtlCol="0">
            <a:spAutoFit/>
          </a:bodyPr>
          <a:lstStyle/>
          <a:p>
            <a:r>
              <a:rPr lang="it-IT" sz="2000" b="1" dirty="0">
                <a:solidFill>
                  <a:srgbClr val="932B83"/>
                </a:solidFill>
              </a:rPr>
              <a:t>Lezione 6 – Gli anni '70 del progresso</a:t>
            </a:r>
          </a:p>
          <a:p>
            <a:pPr algn="l"/>
            <a:endParaRPr lang="it-IT" dirty="0">
              <a:solidFill>
                <a:srgbClr val="000000"/>
              </a:solidFill>
              <a:highlight>
                <a:srgbClr val="FFFF00"/>
              </a:highlight>
            </a:endParaRPr>
          </a:p>
          <a:p>
            <a:pPr algn="l"/>
            <a:r>
              <a:rPr lang="it-IT" dirty="0"/>
              <a:t>Durante gli anni '70 vennero raggiunte importanti conquiste nel campo dei </a:t>
            </a:r>
            <a:r>
              <a:rPr lang="it-IT" b="1" dirty="0"/>
              <a:t>diritti civili</a:t>
            </a:r>
            <a:r>
              <a:rPr lang="it-IT" dirty="0"/>
              <a:t>, in particolare per le </a:t>
            </a:r>
            <a:r>
              <a:rPr lang="it-IT" b="1" dirty="0"/>
              <a:t>donne</a:t>
            </a:r>
            <a:r>
              <a:rPr lang="it-IT" dirty="0"/>
              <a:t>. In Italia vennero introdotti il </a:t>
            </a:r>
            <a:r>
              <a:rPr lang="it-IT" b="1" dirty="0"/>
              <a:t>divorzio</a:t>
            </a:r>
            <a:r>
              <a:rPr lang="it-IT" dirty="0"/>
              <a:t> (1970), l’</a:t>
            </a:r>
            <a:r>
              <a:rPr lang="it-IT" b="1" dirty="0"/>
              <a:t>uguaglianza tra marito e moglie </a:t>
            </a:r>
            <a:r>
              <a:rPr lang="it-IT" dirty="0"/>
              <a:t>(1975), la </a:t>
            </a:r>
            <a:r>
              <a:rPr lang="it-IT" b="1" dirty="0"/>
              <a:t>parità salariale </a:t>
            </a:r>
            <a:r>
              <a:rPr lang="it-IT" dirty="0"/>
              <a:t>(1977), la </a:t>
            </a:r>
            <a:r>
              <a:rPr lang="it-IT" b="1" dirty="0"/>
              <a:t>legalizzazione dell’aborto</a:t>
            </a:r>
            <a:r>
              <a:rPr lang="it-IT" dirty="0"/>
              <a:t> (1978), l’</a:t>
            </a:r>
            <a:r>
              <a:rPr lang="it-IT" b="1" dirty="0"/>
              <a:t>abolizione del delitto d’onore e del matrimonio riparatore </a:t>
            </a:r>
            <a:r>
              <a:rPr lang="it-IT" dirty="0"/>
              <a:t>(1981).</a:t>
            </a:r>
          </a:p>
          <a:p>
            <a:pPr algn="l"/>
            <a:r>
              <a:rPr lang="it-IT" sz="1800" b="0" i="0" u="none" strike="noStrike" baseline="0" dirty="0"/>
              <a:t>In </a:t>
            </a:r>
            <a:r>
              <a:rPr lang="it-IT" sz="1800" b="1" i="0" u="none" strike="noStrike" baseline="0" dirty="0"/>
              <a:t>Europa</a:t>
            </a:r>
            <a:r>
              <a:rPr lang="it-IT" sz="1800" b="0" i="0" u="none" strike="noStrike" baseline="0" dirty="0"/>
              <a:t>, inoltre, </a:t>
            </a:r>
            <a:r>
              <a:rPr lang="it-IT" sz="1800" b="1" i="0" u="none" strike="noStrike" baseline="0" dirty="0"/>
              <a:t>caddero le ultime dittature</a:t>
            </a:r>
            <a:r>
              <a:rPr lang="it-IT" sz="1800" b="0" i="0" u="none" strike="noStrike" baseline="0" dirty="0"/>
              <a:t>: nel 1974 la </a:t>
            </a:r>
            <a:r>
              <a:rPr lang="it-IT" sz="1800" b="1" i="0" u="none" strike="noStrike" baseline="0" dirty="0"/>
              <a:t>dittatura dei colonnelli </a:t>
            </a:r>
            <a:r>
              <a:rPr lang="it-IT" sz="1800" b="0" i="0" u="none" strike="noStrike" baseline="0" dirty="0"/>
              <a:t>in </a:t>
            </a:r>
            <a:r>
              <a:rPr lang="it-IT" sz="1800" b="1" i="0" u="none" strike="noStrike" baseline="0" dirty="0"/>
              <a:t>Grecia</a:t>
            </a:r>
            <a:r>
              <a:rPr lang="it-IT" sz="1800" i="0" u="none" strike="noStrike" baseline="0" dirty="0"/>
              <a:t> e </a:t>
            </a:r>
            <a:r>
              <a:rPr lang="it-IT" sz="1800" b="0" i="0" u="none" strike="noStrike" baseline="0" dirty="0"/>
              <a:t>quella </a:t>
            </a:r>
            <a:r>
              <a:rPr lang="it-IT" sz="1800" b="1" i="0" u="none" strike="noStrike" baseline="0" dirty="0"/>
              <a:t>in </a:t>
            </a:r>
            <a:r>
              <a:rPr lang="it-IT" sz="1800" i="0" u="none" strike="noStrike" baseline="0" dirty="0"/>
              <a:t>Portogallo; qualche anno più tard</a:t>
            </a:r>
            <a:r>
              <a:rPr lang="it-IT" dirty="0"/>
              <a:t>i </a:t>
            </a:r>
            <a:r>
              <a:rPr lang="it-IT" sz="1800" b="0" i="0" u="none" strike="noStrike" baseline="0" dirty="0"/>
              <a:t>il </a:t>
            </a:r>
            <a:r>
              <a:rPr lang="it-IT" sz="1800" b="1" i="0" u="none" strike="noStrike" baseline="0" dirty="0"/>
              <a:t>regime di Franco </a:t>
            </a:r>
            <a:r>
              <a:rPr lang="it-IT" sz="1800" b="0" i="0" u="none" strike="noStrike" baseline="0" dirty="0"/>
              <a:t>in </a:t>
            </a:r>
            <a:r>
              <a:rPr lang="it-IT" sz="1800" b="1" i="0" u="none" strike="noStrike" baseline="0" dirty="0"/>
              <a:t>Spagna</a:t>
            </a:r>
            <a:r>
              <a:rPr lang="it-IT" sz="1800" b="0" i="0" u="none" strike="noStrike" baseline="0" dirty="0"/>
              <a:t>.</a:t>
            </a:r>
            <a:endParaRPr lang="it-IT" dirty="0">
              <a:solidFill>
                <a:srgbClr val="000000"/>
              </a:solidFill>
              <a:highlight>
                <a:srgbClr val="FFFF00"/>
              </a:highlight>
            </a:endParaRPr>
          </a:p>
        </p:txBody>
      </p:sp>
      <p:pic>
        <p:nvPicPr>
          <p:cNvPr id="3" name="Immagine 2" descr="Immagine che contiene vestiti, calzature, persona, aria aperta&#10;&#10;Descrizione generata automaticamente">
            <a:extLst>
              <a:ext uri="{FF2B5EF4-FFF2-40B4-BE49-F238E27FC236}">
                <a16:creationId xmlns:a16="http://schemas.microsoft.com/office/drawing/2014/main" id="{C01F4A8E-5D86-8028-1302-D1412EB80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087" y="1510087"/>
            <a:ext cx="5626683" cy="3914668"/>
          </a:xfrm>
          <a:prstGeom prst="rect">
            <a:avLst/>
          </a:prstGeom>
        </p:spPr>
      </p:pic>
    </p:spTree>
    <p:extLst>
      <p:ext uri="{BB962C8B-B14F-4D97-AF65-F5344CB8AC3E}">
        <p14:creationId xmlns:p14="http://schemas.microsoft.com/office/powerpoint/2010/main" val="352801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10469283" cy="2339102"/>
          </a:xfrm>
          <a:prstGeom prst="rect">
            <a:avLst/>
          </a:prstGeom>
          <a:noFill/>
        </p:spPr>
        <p:txBody>
          <a:bodyPr wrap="square" rtlCol="0">
            <a:spAutoFit/>
          </a:bodyPr>
          <a:lstStyle/>
          <a:p>
            <a:r>
              <a:rPr lang="it-IT" sz="2000" b="1" dirty="0">
                <a:solidFill>
                  <a:srgbClr val="932B83"/>
                </a:solidFill>
              </a:rPr>
              <a:t>Lezione 7 – Le politiche neoliberiste</a:t>
            </a:r>
          </a:p>
          <a:p>
            <a:pPr algn="l"/>
            <a:endParaRPr lang="it-IT" dirty="0">
              <a:solidFill>
                <a:srgbClr val="000000"/>
              </a:solidFill>
              <a:highlight>
                <a:srgbClr val="FFFF00"/>
              </a:highlight>
            </a:endParaRPr>
          </a:p>
          <a:p>
            <a:pPr algn="l"/>
            <a:r>
              <a:rPr lang="it-IT" dirty="0"/>
              <a:t>Per affrontare la crisi e la disoccupazione, furono introdotti gli </a:t>
            </a:r>
            <a:r>
              <a:rPr lang="it-IT" b="1" dirty="0"/>
              <a:t>ammortizzatori sociali</a:t>
            </a:r>
            <a:r>
              <a:rPr lang="it-IT" dirty="0"/>
              <a:t>, come i sussidi di disoccupazione e i sostegni al reddito,</a:t>
            </a:r>
            <a:r>
              <a:rPr lang="it-IT" b="1" dirty="0"/>
              <a:t> </a:t>
            </a:r>
            <a:r>
              <a:rPr lang="it-IT" dirty="0"/>
              <a:t>che aumentarono tasse e debito pubblico. </a:t>
            </a:r>
          </a:p>
          <a:p>
            <a:pPr algn="l"/>
            <a:r>
              <a:rPr lang="it-IT" dirty="0"/>
              <a:t>Crebbe quindi il consenso per le </a:t>
            </a:r>
            <a:r>
              <a:rPr lang="it-IT" b="1" dirty="0"/>
              <a:t>teorie neoliberiste</a:t>
            </a:r>
            <a:r>
              <a:rPr lang="it-IT" dirty="0"/>
              <a:t>, che miravano a ridurre l’intervento statale nell’economia. </a:t>
            </a:r>
          </a:p>
          <a:p>
            <a:r>
              <a:rPr lang="it-IT" dirty="0"/>
              <a:t>Queste politiche ebbero </a:t>
            </a:r>
            <a:r>
              <a:rPr lang="it-IT" b="1" dirty="0"/>
              <a:t>effetti positivi sull’economia</a:t>
            </a:r>
            <a:r>
              <a:rPr lang="it-IT" dirty="0"/>
              <a:t>, perché stimolarono gli investimenti e ridussero l’inflazione, grazie anche all’abbassamento del prezzo del petrolio. Tuttavia, aumentò moltissimo il </a:t>
            </a:r>
            <a:r>
              <a:rPr lang="it-IT" b="1" dirty="0"/>
              <a:t>divario tra ricchi e poveri</a:t>
            </a:r>
            <a:r>
              <a:rPr lang="it-IT" dirty="0"/>
              <a:t>, e questi ultimi persero molte delle tutele che fino a quel momento erano state garantite.</a:t>
            </a:r>
            <a:endParaRPr lang="it-IT" dirty="0">
              <a:solidFill>
                <a:srgbClr val="000000"/>
              </a:solidFill>
              <a:highlight>
                <a:srgbClr val="FFFF00"/>
              </a:highlight>
            </a:endParaRPr>
          </a:p>
        </p:txBody>
      </p:sp>
    </p:spTree>
    <p:extLst>
      <p:ext uri="{BB962C8B-B14F-4D97-AF65-F5344CB8AC3E}">
        <p14:creationId xmlns:p14="http://schemas.microsoft.com/office/powerpoint/2010/main" val="164771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4924331" cy="3970318"/>
          </a:xfrm>
          <a:prstGeom prst="rect">
            <a:avLst/>
          </a:prstGeom>
          <a:noFill/>
        </p:spPr>
        <p:txBody>
          <a:bodyPr wrap="square" rtlCol="0">
            <a:spAutoFit/>
          </a:bodyPr>
          <a:lstStyle/>
          <a:p>
            <a:pPr algn="l"/>
            <a:r>
              <a:rPr lang="it-IT" dirty="0"/>
              <a:t>Nel </a:t>
            </a:r>
            <a:r>
              <a:rPr lang="it-IT" b="1" dirty="0"/>
              <a:t>1979</a:t>
            </a:r>
            <a:r>
              <a:rPr lang="it-IT" dirty="0"/>
              <a:t>, in </a:t>
            </a:r>
            <a:r>
              <a:rPr lang="it-IT" b="1" dirty="0"/>
              <a:t>Gran</a:t>
            </a:r>
            <a:r>
              <a:rPr lang="it-IT" dirty="0"/>
              <a:t> </a:t>
            </a:r>
            <a:r>
              <a:rPr lang="it-IT" b="1" dirty="0"/>
              <a:t>Bretagna</a:t>
            </a:r>
            <a:r>
              <a:rPr lang="it-IT" dirty="0"/>
              <a:t>, i </a:t>
            </a:r>
            <a:r>
              <a:rPr lang="it-IT" b="1" dirty="0"/>
              <a:t>conservatori</a:t>
            </a:r>
            <a:r>
              <a:rPr lang="it-IT" dirty="0"/>
              <a:t> vinsero le elezioni con </a:t>
            </a:r>
            <a:r>
              <a:rPr lang="it-IT" b="1" dirty="0"/>
              <a:t>Margaret Thatcher</a:t>
            </a:r>
            <a:r>
              <a:rPr lang="it-IT" dirty="0"/>
              <a:t>, che divenne la </a:t>
            </a:r>
            <a:r>
              <a:rPr lang="it-IT" b="1" dirty="0"/>
              <a:t>prima donna primo ministro</a:t>
            </a:r>
            <a:r>
              <a:rPr lang="it-IT" dirty="0"/>
              <a:t>. La Thatcher adottò politiche neoliberiste, riducendo i finanziamenti al Welfare, privatizzando le aziende statali, abbassando le tasse sui redditi più alti ma aumentando quelle sui beni di consumo. Nonostante i conflitti con i sindacati e i sacrifici per la classe lavoratrice, i conservatori rimasero al governo fino al 1990.</a:t>
            </a:r>
          </a:p>
          <a:p>
            <a:pPr algn="l"/>
            <a:r>
              <a:rPr lang="it-IT" dirty="0"/>
              <a:t>La politica economica neoliberista fu condivisa anche dal presidente americano </a:t>
            </a:r>
            <a:r>
              <a:rPr lang="it-IT" b="1" dirty="0"/>
              <a:t>Reagan</a:t>
            </a:r>
            <a:r>
              <a:rPr lang="it-IT" dirty="0"/>
              <a:t>, eletto nel </a:t>
            </a:r>
            <a:r>
              <a:rPr lang="it-IT" b="1" dirty="0"/>
              <a:t>1981</a:t>
            </a:r>
            <a:r>
              <a:rPr lang="it-IT" dirty="0"/>
              <a:t>.</a:t>
            </a:r>
            <a:r>
              <a:rPr lang="it-IT" b="1" dirty="0"/>
              <a:t> </a:t>
            </a:r>
            <a:r>
              <a:rPr lang="it-IT" dirty="0"/>
              <a:t>La sua politica estera fu molto aggressiva, per riaffermare la supremazia statunitense.</a:t>
            </a:r>
            <a:endParaRPr lang="it-IT" dirty="0">
              <a:solidFill>
                <a:srgbClr val="000000"/>
              </a:solidFill>
              <a:highlight>
                <a:srgbClr val="FFFF00"/>
              </a:highlight>
            </a:endParaRPr>
          </a:p>
        </p:txBody>
      </p:sp>
      <p:pic>
        <p:nvPicPr>
          <p:cNvPr id="3" name="Immagine 2" descr="Immagine che contiene Viso umano, vestiti, persona, uomo&#10;&#10;Descrizione generata automaticamente">
            <a:extLst>
              <a:ext uri="{FF2B5EF4-FFF2-40B4-BE49-F238E27FC236}">
                <a16:creationId xmlns:a16="http://schemas.microsoft.com/office/drawing/2014/main" id="{8BEF8796-D5E1-2308-3A8A-20420FFC3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774" y="974190"/>
            <a:ext cx="5570457" cy="2878619"/>
          </a:xfrm>
          <a:prstGeom prst="rect">
            <a:avLst/>
          </a:prstGeom>
        </p:spPr>
      </p:pic>
    </p:spTree>
    <p:extLst>
      <p:ext uri="{BB962C8B-B14F-4D97-AF65-F5344CB8AC3E}">
        <p14:creationId xmlns:p14="http://schemas.microsoft.com/office/powerpoint/2010/main" val="243400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527906" cy="4308872"/>
          </a:xfrm>
          <a:prstGeom prst="rect">
            <a:avLst/>
          </a:prstGeom>
          <a:noFill/>
        </p:spPr>
        <p:txBody>
          <a:bodyPr wrap="square" rtlCol="0">
            <a:spAutoFit/>
          </a:bodyPr>
          <a:lstStyle/>
          <a:p>
            <a:r>
              <a:rPr lang="it-IT" sz="2000" b="1" dirty="0">
                <a:solidFill>
                  <a:srgbClr val="932B83"/>
                </a:solidFill>
              </a:rPr>
              <a:t>Lezione 1 – I progressi negli anni </a:t>
            </a:r>
            <a:r>
              <a:rPr lang="it-IT" sz="2000" b="1" dirty="0">
                <a:solidFill>
                  <a:srgbClr val="932B83"/>
                </a:solidFill>
                <a:latin typeface="Calibri" panose="020F0502020204030204" pitchFamily="34" charset="0"/>
                <a:cs typeface="Calibri" panose="020F0502020204030204" pitchFamily="34" charset="0"/>
              </a:rPr>
              <a:t>'</a:t>
            </a:r>
            <a:r>
              <a:rPr lang="it-IT" sz="2000" b="1" dirty="0">
                <a:solidFill>
                  <a:srgbClr val="932B83"/>
                </a:solidFill>
              </a:rPr>
              <a:t>60</a:t>
            </a:r>
          </a:p>
          <a:p>
            <a:endParaRPr lang="it-IT" sz="2000" b="1" dirty="0">
              <a:solidFill>
                <a:srgbClr val="932B83"/>
              </a:solidFill>
            </a:endParaRPr>
          </a:p>
          <a:p>
            <a:pPr algn="l"/>
            <a:r>
              <a:rPr lang="it-IT" sz="1800" b="0" i="0" u="none" strike="noStrike" baseline="0" dirty="0"/>
              <a:t>Gli anni </a:t>
            </a:r>
            <a:r>
              <a:rPr lang="it-IT" sz="1800" b="0" i="0" u="none" strike="noStrike" baseline="0" dirty="0">
                <a:latin typeface="Calibri" panose="020F0502020204030204" pitchFamily="34" charset="0"/>
                <a:cs typeface="Calibri" panose="020F0502020204030204" pitchFamily="34" charset="0"/>
              </a:rPr>
              <a:t>'</a:t>
            </a:r>
            <a:r>
              <a:rPr lang="it-IT" sz="1800" b="0" i="0" u="none" strike="noStrike" baseline="0" dirty="0"/>
              <a:t>60 furono caratterizzati da una grande </a:t>
            </a:r>
            <a:r>
              <a:rPr lang="it-IT" sz="1800" b="1" i="0" u="none" strike="noStrike" baseline="0" dirty="0"/>
              <a:t>crescita economica </a:t>
            </a:r>
            <a:r>
              <a:rPr lang="it-IT" sz="1800" b="0" i="0" u="none" strike="noStrike" baseline="0" dirty="0"/>
              <a:t>e da un grande </a:t>
            </a:r>
            <a:r>
              <a:rPr lang="it-IT" sz="1800" b="1" i="0" u="none" strike="noStrike" baseline="0" dirty="0"/>
              <a:t>aumento demografico</a:t>
            </a:r>
            <a:r>
              <a:rPr lang="it-IT" dirty="0"/>
              <a:t>, favorito dai progressi della medicina, dal rispetto dei principi igienici nelle città e dal miglioramento dell’alimentazione. Il </a:t>
            </a:r>
            <a:r>
              <a:rPr lang="it-IT" b="1" dirty="0"/>
              <a:t>miglioramento del tenore di vita </a:t>
            </a:r>
            <a:r>
              <a:rPr lang="it-IT" dirty="0"/>
              <a:t>aumentò la </a:t>
            </a:r>
            <a:r>
              <a:rPr lang="it-IT" b="1" dirty="0"/>
              <a:t>domanda di beni di consumo </a:t>
            </a:r>
            <a:r>
              <a:rPr lang="it-IT" dirty="0"/>
              <a:t>come automobili ed elettrodomestici. </a:t>
            </a:r>
          </a:p>
          <a:p>
            <a:pPr algn="l"/>
            <a:r>
              <a:rPr lang="it-IT" dirty="0"/>
              <a:t>Importanti furono anche le </a:t>
            </a:r>
            <a:r>
              <a:rPr lang="it-IT" b="1" dirty="0"/>
              <a:t>innovazioni tecnologiche</a:t>
            </a:r>
            <a:r>
              <a:rPr lang="it-IT" dirty="0"/>
              <a:t>, grazie gli investimenti nella </a:t>
            </a:r>
            <a:r>
              <a:rPr lang="it-IT" b="1" dirty="0"/>
              <a:t>ricerca scientifica</a:t>
            </a:r>
            <a:r>
              <a:rPr lang="it-IT" dirty="0"/>
              <a:t>. Il settore chimico si espanse con la diffusione di </a:t>
            </a:r>
            <a:r>
              <a:rPr lang="it-IT" b="1" dirty="0"/>
              <a:t>materie plastiche </a:t>
            </a:r>
            <a:r>
              <a:rPr lang="it-IT" dirty="0"/>
              <a:t>e </a:t>
            </a:r>
            <a:r>
              <a:rPr lang="it-IT" b="1" dirty="0"/>
              <a:t>fibre sintetiche</a:t>
            </a:r>
            <a:r>
              <a:rPr lang="it-IT" dirty="0"/>
              <a:t>. In ambito medico si iniziò la </a:t>
            </a:r>
            <a:r>
              <a:rPr lang="it-IT" b="1" dirty="0"/>
              <a:t>produzione di antibiotici </a:t>
            </a:r>
            <a:r>
              <a:rPr lang="it-IT" dirty="0"/>
              <a:t>e vennero eseguiti i primi </a:t>
            </a:r>
            <a:r>
              <a:rPr lang="it-IT" b="1" dirty="0"/>
              <a:t>trapianti di organi</a:t>
            </a:r>
            <a:r>
              <a:rPr lang="it-IT" dirty="0"/>
              <a:t>. </a:t>
            </a:r>
            <a:endParaRPr lang="it-IT" sz="2000" b="1" dirty="0">
              <a:solidFill>
                <a:srgbClr val="932B83"/>
              </a:solidFill>
            </a:endParaRPr>
          </a:p>
        </p:txBody>
      </p:sp>
      <p:pic>
        <p:nvPicPr>
          <p:cNvPr id="3" name="Immagine 2" descr="Immagine che contiene testo, bianco e nero, calligrafia, Viso umano&#10;&#10;Descrizione generata automaticamente">
            <a:extLst>
              <a:ext uri="{FF2B5EF4-FFF2-40B4-BE49-F238E27FC236}">
                <a16:creationId xmlns:a16="http://schemas.microsoft.com/office/drawing/2014/main" id="{60E80CA2-7D38-435D-5F7B-B89001FA8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504" y="1565311"/>
            <a:ext cx="5227020" cy="3787525"/>
          </a:xfrm>
          <a:prstGeom prst="rect">
            <a:avLst/>
          </a:prstGeom>
        </p:spPr>
      </p:pic>
    </p:spTree>
    <p:extLst>
      <p:ext uri="{BB962C8B-B14F-4D97-AF65-F5344CB8AC3E}">
        <p14:creationId xmlns:p14="http://schemas.microsoft.com/office/powerpoint/2010/main" val="362999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759777" cy="2862322"/>
          </a:xfrm>
          <a:prstGeom prst="rect">
            <a:avLst/>
          </a:prstGeom>
          <a:noFill/>
        </p:spPr>
        <p:txBody>
          <a:bodyPr wrap="square" rtlCol="0">
            <a:spAutoFit/>
          </a:bodyPr>
          <a:lstStyle/>
          <a:p>
            <a:pPr algn="l"/>
            <a:r>
              <a:rPr lang="it-IT" dirty="0"/>
              <a:t>La </a:t>
            </a:r>
            <a:r>
              <a:rPr lang="it-IT" b="1" dirty="0"/>
              <a:t>conquista dello spazio</a:t>
            </a:r>
            <a:r>
              <a:rPr lang="it-IT" dirty="0"/>
              <a:t> diede un’ulteriore spinta allo sviluppo tecnologico ma divenne anche un campo di competizione tra le due superpotenze. </a:t>
            </a:r>
          </a:p>
          <a:p>
            <a:pPr algn="l"/>
            <a:r>
              <a:rPr lang="it-IT" dirty="0"/>
              <a:t>Nel </a:t>
            </a:r>
            <a:r>
              <a:rPr lang="it-IT" b="1" dirty="0"/>
              <a:t>1957</a:t>
            </a:r>
            <a:r>
              <a:rPr lang="it-IT" dirty="0"/>
              <a:t> l’Unione Sovietica lanciò il primo satellite artificiale, lo </a:t>
            </a:r>
            <a:r>
              <a:rPr lang="it-IT" b="1" dirty="0"/>
              <a:t>Sputnik</a:t>
            </a:r>
            <a:r>
              <a:rPr lang="it-IT" dirty="0"/>
              <a:t>,</a:t>
            </a:r>
            <a:r>
              <a:rPr lang="it-IT" b="1" dirty="0"/>
              <a:t> </a:t>
            </a:r>
            <a:r>
              <a:rPr lang="it-IT" dirty="0"/>
              <a:t>nel </a:t>
            </a:r>
            <a:r>
              <a:rPr lang="it-IT" b="1" dirty="0"/>
              <a:t>1961</a:t>
            </a:r>
            <a:r>
              <a:rPr lang="it-IT" dirty="0"/>
              <a:t> </a:t>
            </a:r>
            <a:r>
              <a:rPr lang="it-IT" b="1" dirty="0"/>
              <a:t>Yuri</a:t>
            </a:r>
            <a:r>
              <a:rPr lang="it-IT" dirty="0"/>
              <a:t> </a:t>
            </a:r>
            <a:r>
              <a:rPr lang="it-IT" b="1" dirty="0"/>
              <a:t>Gagarin</a:t>
            </a:r>
            <a:r>
              <a:rPr lang="it-IT" dirty="0"/>
              <a:t> fu il primo uomo a viaggiare in orbita attorno alla Terra e nel </a:t>
            </a:r>
            <a:r>
              <a:rPr lang="it-IT" b="1" dirty="0"/>
              <a:t>1963</a:t>
            </a:r>
            <a:r>
              <a:rPr lang="it-IT" dirty="0"/>
              <a:t> </a:t>
            </a:r>
            <a:r>
              <a:rPr lang="it-IT" b="1" dirty="0"/>
              <a:t>Valentina</a:t>
            </a:r>
            <a:r>
              <a:rPr lang="it-IT" dirty="0"/>
              <a:t> </a:t>
            </a:r>
            <a:r>
              <a:rPr lang="it-IT" b="1" dirty="0" err="1"/>
              <a:t>Tereshkova</a:t>
            </a:r>
            <a:r>
              <a:rPr lang="it-IT" dirty="0"/>
              <a:t> fu la prima donna nello spazio.</a:t>
            </a:r>
          </a:p>
          <a:p>
            <a:pPr algn="l"/>
            <a:r>
              <a:rPr lang="it-IT" dirty="0"/>
              <a:t>Gli Stati Uniti diedero vita alla NASA e nel </a:t>
            </a:r>
            <a:r>
              <a:rPr lang="it-IT" b="1" dirty="0"/>
              <a:t>1969</a:t>
            </a:r>
            <a:r>
              <a:rPr lang="it-IT" dirty="0"/>
              <a:t> </a:t>
            </a:r>
            <a:r>
              <a:rPr lang="it-IT" b="1" dirty="0"/>
              <a:t>Neil</a:t>
            </a:r>
            <a:r>
              <a:rPr lang="it-IT" dirty="0"/>
              <a:t> </a:t>
            </a:r>
            <a:r>
              <a:rPr lang="it-IT" b="1" dirty="0"/>
              <a:t>Armstrong</a:t>
            </a:r>
            <a:r>
              <a:rPr lang="it-IT" dirty="0"/>
              <a:t> ed </a:t>
            </a:r>
            <a:r>
              <a:rPr lang="it-IT" b="1" dirty="0"/>
              <a:t>Edwin</a:t>
            </a:r>
            <a:r>
              <a:rPr lang="it-IT" dirty="0"/>
              <a:t> </a:t>
            </a:r>
            <a:r>
              <a:rPr lang="it-IT" b="1" dirty="0"/>
              <a:t>Aldrin</a:t>
            </a:r>
            <a:r>
              <a:rPr lang="it-IT" dirty="0"/>
              <a:t> toccarono per primi il suolo della Luna. </a:t>
            </a:r>
            <a:endParaRPr lang="it-IT" dirty="0">
              <a:highlight>
                <a:srgbClr val="FFFF00"/>
              </a:highlight>
            </a:endParaRPr>
          </a:p>
        </p:txBody>
      </p:sp>
      <p:pic>
        <p:nvPicPr>
          <p:cNvPr id="3" name="Immagine 2" descr="Immagine che contiene vestiti, Viso umano, tuta pressurizzata, schizzo&#10;&#10;Descrizione generata automaticamente">
            <a:extLst>
              <a:ext uri="{FF2B5EF4-FFF2-40B4-BE49-F238E27FC236}">
                <a16:creationId xmlns:a16="http://schemas.microsoft.com/office/drawing/2014/main" id="{6478A3FD-66F4-E5AC-0041-9404E749F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087" y="969409"/>
            <a:ext cx="5461000" cy="4076700"/>
          </a:xfrm>
          <a:prstGeom prst="rect">
            <a:avLst/>
          </a:prstGeom>
        </p:spPr>
      </p:pic>
    </p:spTree>
    <p:extLst>
      <p:ext uri="{BB962C8B-B14F-4D97-AF65-F5344CB8AC3E}">
        <p14:creationId xmlns:p14="http://schemas.microsoft.com/office/powerpoint/2010/main" val="107253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386667" cy="4555093"/>
          </a:xfrm>
          <a:prstGeom prst="rect">
            <a:avLst/>
          </a:prstGeom>
          <a:noFill/>
        </p:spPr>
        <p:txBody>
          <a:bodyPr wrap="square" rtlCol="0">
            <a:spAutoFit/>
          </a:bodyPr>
          <a:lstStyle/>
          <a:p>
            <a:r>
              <a:rPr lang="it-IT" sz="2000" b="1" dirty="0">
                <a:solidFill>
                  <a:srgbClr val="932B83"/>
                </a:solidFill>
              </a:rPr>
              <a:t>Lezione 2 – Tra crisi e distensione</a:t>
            </a:r>
          </a:p>
          <a:p>
            <a:endParaRPr lang="it-IT" dirty="0"/>
          </a:p>
          <a:p>
            <a:r>
              <a:rPr lang="it-IT" dirty="0"/>
              <a:t>Dopo la morte di Stalin, </a:t>
            </a:r>
            <a:r>
              <a:rPr lang="it-IT" b="1" dirty="0"/>
              <a:t>Nikita Kruscev </a:t>
            </a:r>
            <a:r>
              <a:rPr lang="it-IT" dirty="0"/>
              <a:t>fu eletto alla guida del Partito Comunista nel </a:t>
            </a:r>
            <a:r>
              <a:rPr lang="it-IT" b="1" dirty="0"/>
              <a:t>1955</a:t>
            </a:r>
            <a:r>
              <a:rPr lang="it-IT" dirty="0"/>
              <a:t>. Kruscev denunciò i crimini di Stalin e chiuse i gulag, promettendo maggiore libertà. Tuttavia, nel </a:t>
            </a:r>
            <a:r>
              <a:rPr lang="it-IT" b="1" dirty="0"/>
              <a:t>1956</a:t>
            </a:r>
            <a:r>
              <a:rPr lang="it-IT" dirty="0"/>
              <a:t>, la repressione sovietica in Ungheria, dopo la rivolta guidata da </a:t>
            </a:r>
            <a:r>
              <a:rPr lang="it-IT" b="1" dirty="0"/>
              <a:t>Imre Nagy</a:t>
            </a:r>
            <a:r>
              <a:rPr lang="it-IT" dirty="0"/>
              <a:t>, smentì queste promesse. </a:t>
            </a:r>
          </a:p>
          <a:p>
            <a:r>
              <a:rPr lang="it-IT" dirty="0"/>
              <a:t>In politica estera, Kruscev cercò di dialogare con gli Stati Uniti per ridurre la corsa agli armamenti, condizione necessaria per migliorare il tenore di vita dei cittadini sovietici. Con il presidente statunitense </a:t>
            </a:r>
            <a:r>
              <a:rPr lang="it-IT" b="1" dirty="0"/>
              <a:t>John Kennedy</a:t>
            </a:r>
            <a:r>
              <a:rPr lang="it-IT" dirty="0"/>
              <a:t>, eletto nel </a:t>
            </a:r>
            <a:r>
              <a:rPr lang="it-IT" b="1" dirty="0"/>
              <a:t>1960</a:t>
            </a:r>
            <a:r>
              <a:rPr lang="it-IT" dirty="0"/>
              <a:t>,</a:t>
            </a:r>
            <a:r>
              <a:rPr lang="it-IT" b="1" dirty="0"/>
              <a:t> </a:t>
            </a:r>
            <a:r>
              <a:rPr lang="it-IT" dirty="0"/>
              <a:t>si avviò una fase di distensione tra le due superpotenze.</a:t>
            </a:r>
          </a:p>
          <a:p>
            <a:pPr algn="l"/>
            <a:r>
              <a:rPr lang="it-IT" sz="1800" b="0" i="0" u="none" strike="noStrike" baseline="0" dirty="0"/>
              <a:t>A contribuire alla distensione dei rapporti internazionali fu anche </a:t>
            </a:r>
            <a:r>
              <a:rPr lang="it-IT" sz="1800" b="1" i="0" u="none" strike="noStrike" baseline="0" dirty="0"/>
              <a:t>papa Giovanni XXIII</a:t>
            </a:r>
            <a:r>
              <a:rPr lang="it-IT" dirty="0"/>
              <a:t>.</a:t>
            </a:r>
            <a:endParaRPr lang="it-IT" dirty="0">
              <a:highlight>
                <a:srgbClr val="FFFF00"/>
              </a:highlight>
            </a:endParaRPr>
          </a:p>
        </p:txBody>
      </p:sp>
      <p:pic>
        <p:nvPicPr>
          <p:cNvPr id="3" name="Immagine 2" descr="Immagine che contiene vestiti, persona, Viso umano, uomo&#10;&#10;Descrizione generata automaticamente">
            <a:extLst>
              <a:ext uri="{FF2B5EF4-FFF2-40B4-BE49-F238E27FC236}">
                <a16:creationId xmlns:a16="http://schemas.microsoft.com/office/drawing/2014/main" id="{2567F02E-5410-F355-32BE-3C27444E1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541" y="1563812"/>
            <a:ext cx="5190090" cy="3229841"/>
          </a:xfrm>
          <a:prstGeom prst="rect">
            <a:avLst/>
          </a:prstGeom>
        </p:spPr>
      </p:pic>
    </p:spTree>
    <p:extLst>
      <p:ext uri="{BB962C8B-B14F-4D97-AF65-F5344CB8AC3E}">
        <p14:creationId xmlns:p14="http://schemas.microsoft.com/office/powerpoint/2010/main" val="180170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427765" cy="4801314"/>
          </a:xfrm>
          <a:prstGeom prst="rect">
            <a:avLst/>
          </a:prstGeom>
          <a:noFill/>
        </p:spPr>
        <p:txBody>
          <a:bodyPr wrap="square" rtlCol="0">
            <a:spAutoFit/>
          </a:bodyPr>
          <a:lstStyle/>
          <a:p>
            <a:r>
              <a:rPr lang="it-IT" dirty="0"/>
              <a:t>Nel </a:t>
            </a:r>
            <a:r>
              <a:rPr lang="it-IT" b="1" dirty="0"/>
              <a:t>1961</a:t>
            </a:r>
            <a:r>
              <a:rPr lang="it-IT" dirty="0"/>
              <a:t> la Germania orientale costruì il </a:t>
            </a:r>
            <a:r>
              <a:rPr lang="it-IT" b="1" dirty="0"/>
              <a:t>Muro di Berlino </a:t>
            </a:r>
            <a:r>
              <a:rPr lang="it-IT" dirty="0"/>
              <a:t>per fermare l’emigrazione verso Ovest. Gli Stati Uniti accettarono la presenza del muro, che divenne simbolo della divisione in blocchi dell’Europa.</a:t>
            </a:r>
          </a:p>
          <a:p>
            <a:r>
              <a:rPr lang="it-IT" dirty="0"/>
              <a:t>Nel </a:t>
            </a:r>
            <a:r>
              <a:rPr lang="it-IT" b="1" dirty="0"/>
              <a:t>1959</a:t>
            </a:r>
            <a:r>
              <a:rPr lang="it-IT" dirty="0"/>
              <a:t> </a:t>
            </a:r>
            <a:r>
              <a:rPr lang="it-IT" b="1" dirty="0"/>
              <a:t>Fidel</a:t>
            </a:r>
            <a:r>
              <a:rPr lang="it-IT" dirty="0"/>
              <a:t> </a:t>
            </a:r>
            <a:r>
              <a:rPr lang="it-IT" b="1" dirty="0"/>
              <a:t>Castro</a:t>
            </a:r>
            <a:r>
              <a:rPr lang="it-IT" dirty="0"/>
              <a:t> prese il potere a </a:t>
            </a:r>
            <a:r>
              <a:rPr lang="it-IT" b="1" dirty="0"/>
              <a:t>Cuba</a:t>
            </a:r>
            <a:r>
              <a:rPr lang="it-IT" dirty="0"/>
              <a:t>, attuando alcune riforme che colpirono gli interessi statunitensi. Nel </a:t>
            </a:r>
            <a:r>
              <a:rPr lang="it-IT" b="1" dirty="0"/>
              <a:t>1961</a:t>
            </a:r>
            <a:r>
              <a:rPr lang="it-IT" dirty="0"/>
              <a:t> l’invasione della </a:t>
            </a:r>
            <a:r>
              <a:rPr lang="it-IT" b="1" dirty="0"/>
              <a:t>Baia dei Porci</a:t>
            </a:r>
            <a:r>
              <a:rPr lang="it-IT" dirty="0"/>
              <a:t>, sostenuta da Kennedy, fallì, spingendo Cuba a rafforzare i legami con l’Unione Sovietica, che installò </a:t>
            </a:r>
            <a:r>
              <a:rPr lang="it-IT" b="1" dirty="0"/>
              <a:t>basi missilistiche </a:t>
            </a:r>
            <a:r>
              <a:rPr lang="it-IT" dirty="0"/>
              <a:t>sull’isola. Dopo la scoperta delle basi, Kennedy impose un </a:t>
            </a:r>
            <a:r>
              <a:rPr lang="it-IT" b="1" dirty="0"/>
              <a:t>blocco navale</a:t>
            </a:r>
            <a:r>
              <a:rPr lang="it-IT" dirty="0"/>
              <a:t>, portando le superpotenze vicine al conflitto. Kruscev smantellò le basi, mantenendo Castro al potere. Questo evento favorì una distensione tra Stati Uniti e Unione Sovietica, culminata nel </a:t>
            </a:r>
            <a:r>
              <a:rPr lang="it-IT" b="1" dirty="0"/>
              <a:t>trattato del 1963 contro i test nucleari</a:t>
            </a:r>
            <a:r>
              <a:rPr lang="it-IT" dirty="0"/>
              <a:t>. </a:t>
            </a:r>
          </a:p>
          <a:p>
            <a:r>
              <a:rPr lang="it-IT" dirty="0"/>
              <a:t>Il </a:t>
            </a:r>
            <a:r>
              <a:rPr lang="it-IT" b="1" dirty="0"/>
              <a:t>22 novembre 1963 Kennedy</a:t>
            </a:r>
            <a:r>
              <a:rPr lang="it-IT" dirty="0"/>
              <a:t> fu </a:t>
            </a:r>
            <a:r>
              <a:rPr lang="it-IT" b="1" dirty="0"/>
              <a:t>assassinato</a:t>
            </a:r>
            <a:r>
              <a:rPr lang="it-IT" dirty="0"/>
              <a:t> a Dallas e </a:t>
            </a:r>
            <a:r>
              <a:rPr lang="it-IT" b="1" dirty="0"/>
              <a:t>Kruscev destituito</a:t>
            </a:r>
            <a:r>
              <a:rPr lang="it-IT" dirty="0"/>
              <a:t> nel </a:t>
            </a:r>
            <a:r>
              <a:rPr lang="it-IT" b="1" dirty="0"/>
              <a:t>1964</a:t>
            </a:r>
            <a:r>
              <a:rPr lang="it-IT" dirty="0"/>
              <a:t>.</a:t>
            </a:r>
            <a:endParaRPr lang="it-IT" dirty="0">
              <a:highlight>
                <a:srgbClr val="FFFF00"/>
              </a:highlight>
            </a:endParaRPr>
          </a:p>
        </p:txBody>
      </p:sp>
      <p:pic>
        <p:nvPicPr>
          <p:cNvPr id="3" name="Immagine 2" descr="Immagine che contiene veicolo, vestiti, uomo, Veicolo terrestre&#10;&#10;Descrizione generata automaticamente">
            <a:extLst>
              <a:ext uri="{FF2B5EF4-FFF2-40B4-BE49-F238E27FC236}">
                <a16:creationId xmlns:a16="http://schemas.microsoft.com/office/drawing/2014/main" id="{7289DD37-FA01-22EC-886B-074198B93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616" y="965771"/>
            <a:ext cx="4176774" cy="4351534"/>
          </a:xfrm>
          <a:prstGeom prst="rect">
            <a:avLst/>
          </a:prstGeom>
        </p:spPr>
      </p:pic>
    </p:spTree>
    <p:extLst>
      <p:ext uri="{BB962C8B-B14F-4D97-AF65-F5344CB8AC3E}">
        <p14:creationId xmlns:p14="http://schemas.microsoft.com/office/powerpoint/2010/main" val="326477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602426" cy="3970318"/>
          </a:xfrm>
          <a:prstGeom prst="rect">
            <a:avLst/>
          </a:prstGeom>
          <a:noFill/>
        </p:spPr>
        <p:txBody>
          <a:bodyPr wrap="square" rtlCol="0">
            <a:spAutoFit/>
          </a:bodyPr>
          <a:lstStyle/>
          <a:p>
            <a:r>
              <a:rPr lang="it-IT" dirty="0"/>
              <a:t>La </a:t>
            </a:r>
            <a:r>
              <a:rPr lang="it-IT" b="1" dirty="0"/>
              <a:t>Guerra del Vietnam</a:t>
            </a:r>
            <a:r>
              <a:rPr lang="it-IT" dirty="0"/>
              <a:t>, scaturita dalla divisione del Paese in </a:t>
            </a:r>
            <a:r>
              <a:rPr lang="it-IT" b="1" dirty="0"/>
              <a:t>Vietnam del Nord </a:t>
            </a:r>
            <a:r>
              <a:rPr lang="it-IT" dirty="0"/>
              <a:t>e </a:t>
            </a:r>
            <a:r>
              <a:rPr lang="it-IT" b="1" dirty="0"/>
              <a:t>Vietnam del Sud</a:t>
            </a:r>
            <a:r>
              <a:rPr lang="it-IT" dirty="0"/>
              <a:t>, divenne un conflitto ideologico tra comunismo e </a:t>
            </a:r>
            <a:r>
              <a:rPr lang="it-IT" sz="1800" b="0" i="0" u="none" strike="noStrike" baseline="0" dirty="0"/>
              <a:t>“</a:t>
            </a:r>
            <a:r>
              <a:rPr lang="it-IT" dirty="0"/>
              <a:t>mondo libero</a:t>
            </a:r>
            <a:r>
              <a:rPr lang="it-IT" sz="1800" b="0" i="0" u="none" strike="noStrike" baseline="0" dirty="0"/>
              <a:t>”</a:t>
            </a:r>
            <a:r>
              <a:rPr lang="it-IT" dirty="0"/>
              <a:t>. </a:t>
            </a:r>
          </a:p>
          <a:p>
            <a:r>
              <a:rPr lang="it-IT" dirty="0"/>
              <a:t>Gli </a:t>
            </a:r>
            <a:r>
              <a:rPr lang="it-IT" b="1" dirty="0"/>
              <a:t>Stati Uniti </a:t>
            </a:r>
            <a:r>
              <a:rPr lang="it-IT" dirty="0"/>
              <a:t>intervennero a sostegno del Vietnam del Sud per prevenire l’espansione comunista, aumentando progressivamente il loro impegno militare con un numero elevato di soldati. Tuttavia, i </a:t>
            </a:r>
            <a:r>
              <a:rPr lang="it-IT" b="1" dirty="0"/>
              <a:t>Vietcong</a:t>
            </a:r>
            <a:r>
              <a:rPr lang="it-IT" dirty="0"/>
              <a:t>, sostenuti da Unione Sovietica e Cina, misero in difficoltà gli americani. </a:t>
            </a:r>
          </a:p>
          <a:p>
            <a:r>
              <a:rPr lang="it-IT" dirty="0"/>
              <a:t>La guerra divenne impopolare in Occidente, soprattutto per le atrocità commesse, suscitando molte proteste pacifiste. </a:t>
            </a:r>
          </a:p>
          <a:p>
            <a:r>
              <a:rPr lang="it-IT" dirty="0"/>
              <a:t>Nel </a:t>
            </a:r>
            <a:r>
              <a:rPr lang="it-IT" b="1" dirty="0"/>
              <a:t>1973</a:t>
            </a:r>
            <a:r>
              <a:rPr lang="it-IT" dirty="0"/>
              <a:t> fu firmato un </a:t>
            </a:r>
            <a:r>
              <a:rPr lang="it-IT" b="1" dirty="0"/>
              <a:t>armistizio</a:t>
            </a:r>
            <a:r>
              <a:rPr lang="it-IT" dirty="0"/>
              <a:t>, ma il conflitto terminò solo nel </a:t>
            </a:r>
            <a:r>
              <a:rPr lang="it-IT" b="1" dirty="0"/>
              <a:t>1975</a:t>
            </a:r>
            <a:r>
              <a:rPr lang="it-IT" dirty="0"/>
              <a:t> con la </a:t>
            </a:r>
            <a:r>
              <a:rPr lang="it-IT" b="1" dirty="0"/>
              <a:t>conquista di Saigon </a:t>
            </a:r>
            <a:r>
              <a:rPr lang="it-IT" dirty="0"/>
              <a:t>da parte dei Vietcong.</a:t>
            </a:r>
            <a:endParaRPr lang="it-IT" dirty="0">
              <a:highlight>
                <a:srgbClr val="FFFF00"/>
              </a:highlight>
            </a:endParaRPr>
          </a:p>
        </p:txBody>
      </p:sp>
      <p:pic>
        <p:nvPicPr>
          <p:cNvPr id="3" name="Immagine 2" descr="Immagine che contiene testo, mappa, atlante, Carattere&#10;&#10;Descrizione generata automaticamente">
            <a:extLst>
              <a:ext uri="{FF2B5EF4-FFF2-40B4-BE49-F238E27FC236}">
                <a16:creationId xmlns:a16="http://schemas.microsoft.com/office/drawing/2014/main" id="{3CEA0A66-EB9F-13C2-9500-3C0182CC2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96" y="945222"/>
            <a:ext cx="4787355" cy="4502792"/>
          </a:xfrm>
          <a:prstGeom prst="rect">
            <a:avLst/>
          </a:prstGeom>
        </p:spPr>
      </p:pic>
    </p:spTree>
    <p:extLst>
      <p:ext uri="{BB962C8B-B14F-4D97-AF65-F5344CB8AC3E}">
        <p14:creationId xmlns:p14="http://schemas.microsoft.com/office/powerpoint/2010/main" val="36812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10469283" cy="2616101"/>
          </a:xfrm>
          <a:prstGeom prst="rect">
            <a:avLst/>
          </a:prstGeom>
          <a:noFill/>
        </p:spPr>
        <p:txBody>
          <a:bodyPr wrap="square" rtlCol="0">
            <a:spAutoFit/>
          </a:bodyPr>
          <a:lstStyle/>
          <a:p>
            <a:r>
              <a:rPr lang="it-IT" sz="2000" b="1" dirty="0">
                <a:solidFill>
                  <a:srgbClr val="932B83"/>
                </a:solidFill>
              </a:rPr>
              <a:t>Lezione 3 - Le proteste degli anni '60</a:t>
            </a:r>
          </a:p>
          <a:p>
            <a:endParaRPr lang="it-IT" dirty="0"/>
          </a:p>
          <a:p>
            <a:r>
              <a:rPr lang="it-IT" dirty="0"/>
              <a:t>Negli Stati Uniti i </a:t>
            </a:r>
            <a:r>
              <a:rPr lang="it-IT" b="1" dirty="0"/>
              <a:t>neri</a:t>
            </a:r>
            <a:r>
              <a:rPr lang="it-IT" dirty="0"/>
              <a:t> vivevano in un regime di </a:t>
            </a:r>
            <a:r>
              <a:rPr lang="it-IT" b="1" dirty="0"/>
              <a:t>segregazione razziale </a:t>
            </a:r>
            <a:r>
              <a:rPr lang="it-IT" dirty="0"/>
              <a:t>e subivano </a:t>
            </a:r>
            <a:r>
              <a:rPr lang="it-IT" b="1" dirty="0"/>
              <a:t>discriminazioni</a:t>
            </a:r>
            <a:r>
              <a:rPr lang="it-IT" dirty="0"/>
              <a:t> nonostante i diritti formalmente riconosciuti. Il </a:t>
            </a:r>
            <a:r>
              <a:rPr lang="it-IT" b="1" dirty="0"/>
              <a:t>movimento per i diritti civili</a:t>
            </a:r>
            <a:r>
              <a:rPr lang="it-IT" dirty="0"/>
              <a:t>, guidato da </a:t>
            </a:r>
            <a:r>
              <a:rPr lang="it-IT" b="1" dirty="0"/>
              <a:t>Martin Luther King </a:t>
            </a:r>
            <a:r>
              <a:rPr lang="it-IT" dirty="0"/>
              <a:t>e ispirato alla non violenza di Gandhi, si intensificò con proteste e manifestazioni, culminando nella </a:t>
            </a:r>
            <a:r>
              <a:rPr lang="it-IT" b="1" dirty="0"/>
              <a:t>marcia su Washington </a:t>
            </a:r>
            <a:r>
              <a:rPr lang="it-IT" dirty="0"/>
              <a:t>del </a:t>
            </a:r>
            <a:r>
              <a:rPr lang="it-IT" b="1" dirty="0"/>
              <a:t>1963 </a:t>
            </a:r>
            <a:r>
              <a:rPr lang="it-IT" dirty="0"/>
              <a:t>dove </a:t>
            </a:r>
            <a:r>
              <a:rPr lang="it-IT" sz="1800" b="0" i="0" u="none" strike="noStrike" baseline="0" dirty="0"/>
              <a:t>Martin </a:t>
            </a:r>
            <a:r>
              <a:rPr lang="it-IT" dirty="0"/>
              <a:t>Luther King tenne un discorso</a:t>
            </a:r>
            <a:r>
              <a:rPr lang="it-IT" sz="1800" b="0" i="0" u="none" strike="noStrike" baseline="0" dirty="0">
                <a:latin typeface="Merriweather-Regular"/>
              </a:rPr>
              <a:t> </a:t>
            </a:r>
            <a:r>
              <a:rPr lang="it-IT" sz="1800" b="0" i="0" u="none" strike="noStrike" baseline="0" dirty="0"/>
              <a:t>in cui, ripetendo la formula </a:t>
            </a:r>
            <a:r>
              <a:rPr lang="it-IT" sz="1800" b="0" i="1" u="none" strike="noStrike" baseline="0" dirty="0"/>
              <a:t>I </a:t>
            </a:r>
            <a:r>
              <a:rPr lang="it-IT" sz="1800" b="0" i="1" u="none" strike="noStrike" baseline="0" dirty="0" err="1"/>
              <a:t>have</a:t>
            </a:r>
            <a:r>
              <a:rPr lang="it-IT" sz="1800" b="0" i="1" u="none" strike="noStrike" baseline="0" dirty="0"/>
              <a:t> a dream </a:t>
            </a:r>
            <a:r>
              <a:rPr lang="it-IT" sz="1800" b="0" i="0" u="none" strike="noStrike" baseline="0" dirty="0"/>
              <a:t>(“Io ho un sogno”), delineava una </a:t>
            </a:r>
            <a:r>
              <a:rPr lang="it-IT" sz="1800" b="1" i="0" u="none" strike="noStrike" baseline="0" dirty="0"/>
              <a:t>società più giusta e pacifica</a:t>
            </a:r>
            <a:r>
              <a:rPr lang="it-IT" sz="1800" i="0" u="none" strike="noStrike" baseline="0" dirty="0"/>
              <a:t>.</a:t>
            </a:r>
            <a:r>
              <a:rPr lang="it-IT" dirty="0"/>
              <a:t> La forza di questo movimento costrinse i presidenti </a:t>
            </a:r>
            <a:r>
              <a:rPr lang="it-IT" b="1" dirty="0"/>
              <a:t>Kennedy</a:t>
            </a:r>
            <a:r>
              <a:rPr lang="it-IT" dirty="0"/>
              <a:t> e </a:t>
            </a:r>
            <a:r>
              <a:rPr lang="it-IT" b="1" dirty="0"/>
              <a:t>Johnson</a:t>
            </a:r>
            <a:r>
              <a:rPr lang="it-IT" dirty="0"/>
              <a:t> ad </a:t>
            </a:r>
            <a:r>
              <a:rPr lang="it-IT" b="1" dirty="0"/>
              <a:t>abrogare le leggi segregazioniste</a:t>
            </a:r>
            <a:r>
              <a:rPr lang="it-IT" dirty="0"/>
              <a:t>. L’assassinio di Martin Luther King nel </a:t>
            </a:r>
            <a:r>
              <a:rPr lang="it-IT" b="1" dirty="0"/>
              <a:t>1968</a:t>
            </a:r>
            <a:r>
              <a:rPr lang="it-IT" dirty="0"/>
              <a:t> indebolì, però, il movimento non violento e portò alla nascita di gruppi che non escludevano l’uso della violenza.</a:t>
            </a:r>
          </a:p>
        </p:txBody>
      </p:sp>
      <p:pic>
        <p:nvPicPr>
          <p:cNvPr id="3" name="Immagine 2" descr="Immagine che contiene aria aperta, bianco e nero, vestiti, persona&#10;&#10;Descrizione generata automaticamente">
            <a:extLst>
              <a:ext uri="{FF2B5EF4-FFF2-40B4-BE49-F238E27FC236}">
                <a16:creationId xmlns:a16="http://schemas.microsoft.com/office/drawing/2014/main" id="{212F2D92-394B-C027-C852-DC378990C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440" y="3513685"/>
            <a:ext cx="5699018" cy="2561605"/>
          </a:xfrm>
          <a:prstGeom prst="rect">
            <a:avLst/>
          </a:prstGeom>
        </p:spPr>
      </p:pic>
    </p:spTree>
    <p:extLst>
      <p:ext uri="{BB962C8B-B14F-4D97-AF65-F5344CB8AC3E}">
        <p14:creationId xmlns:p14="http://schemas.microsoft.com/office/powerpoint/2010/main" val="323694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078443" cy="4247317"/>
          </a:xfrm>
          <a:prstGeom prst="rect">
            <a:avLst/>
          </a:prstGeom>
          <a:noFill/>
        </p:spPr>
        <p:txBody>
          <a:bodyPr wrap="square" rtlCol="0">
            <a:spAutoFit/>
          </a:bodyPr>
          <a:lstStyle/>
          <a:p>
            <a:r>
              <a:rPr lang="it-IT" dirty="0"/>
              <a:t>Negli Stati Uniti, oltre al movimento per i diritti civili, emerse una forte </a:t>
            </a:r>
            <a:r>
              <a:rPr lang="it-IT" b="1" dirty="0"/>
              <a:t>critica alla società dei consumi</a:t>
            </a:r>
            <a:r>
              <a:rPr lang="it-IT" dirty="0"/>
              <a:t>, soprattutto tra i giovani. La contestazione giovanile si manifestò con il rifiuto delle convenzioni borghesi, la creazione di comunità hippie e l’opposizione agli interventi militari, in particolare nel Vietnam. </a:t>
            </a:r>
          </a:p>
          <a:p>
            <a:r>
              <a:rPr lang="it-IT" dirty="0"/>
              <a:t>Queste proteste si diffusero poi nel mondo occidentale, culminando nel </a:t>
            </a:r>
            <a:r>
              <a:rPr lang="it-IT" b="1" dirty="0"/>
              <a:t>movimento giovanile del 1968</a:t>
            </a:r>
            <a:r>
              <a:rPr lang="it-IT" dirty="0"/>
              <a:t>.</a:t>
            </a:r>
          </a:p>
          <a:p>
            <a:r>
              <a:rPr lang="it-IT" dirty="0"/>
              <a:t>Negli stessi anni il </a:t>
            </a:r>
            <a:r>
              <a:rPr lang="it-IT" b="1" dirty="0"/>
              <a:t>movimento femminista </a:t>
            </a:r>
            <a:r>
              <a:rPr lang="it-IT" dirty="0"/>
              <a:t>si riattivò con nuovi temi rispetto al passato, contestando la tradizionale divisione dei ruoli tra i sessi. Si parlò di </a:t>
            </a:r>
            <a:r>
              <a:rPr lang="it-IT" b="1" dirty="0"/>
              <a:t>sessualità</a:t>
            </a:r>
            <a:r>
              <a:rPr lang="it-IT" dirty="0"/>
              <a:t>, </a:t>
            </a:r>
            <a:r>
              <a:rPr lang="it-IT" b="1" dirty="0"/>
              <a:t>violenza</a:t>
            </a:r>
            <a:r>
              <a:rPr lang="it-IT" dirty="0"/>
              <a:t> </a:t>
            </a:r>
            <a:r>
              <a:rPr lang="it-IT" b="1" dirty="0"/>
              <a:t>domestica</a:t>
            </a:r>
            <a:r>
              <a:rPr lang="it-IT" dirty="0"/>
              <a:t>, </a:t>
            </a:r>
            <a:r>
              <a:rPr lang="it-IT" b="1" dirty="0"/>
              <a:t>contraccettivi</a:t>
            </a:r>
            <a:r>
              <a:rPr lang="it-IT" dirty="0"/>
              <a:t> e </a:t>
            </a:r>
            <a:r>
              <a:rPr lang="it-IT" b="1" dirty="0"/>
              <a:t>parità</a:t>
            </a:r>
            <a:r>
              <a:rPr lang="it-IT" dirty="0"/>
              <a:t> </a:t>
            </a:r>
            <a:r>
              <a:rPr lang="it-IT" b="1" dirty="0"/>
              <a:t>di</a:t>
            </a:r>
            <a:r>
              <a:rPr lang="it-IT" dirty="0"/>
              <a:t> </a:t>
            </a:r>
            <a:r>
              <a:rPr lang="it-IT" b="1" dirty="0"/>
              <a:t>genere sul lavoro</a:t>
            </a:r>
            <a:r>
              <a:rPr lang="it-IT" dirty="0"/>
              <a:t>. La principale teorica del femminismo fu </a:t>
            </a:r>
            <a:r>
              <a:rPr lang="it-IT" b="1" dirty="0"/>
              <a:t>Betty Friedan</a:t>
            </a:r>
            <a:r>
              <a:rPr lang="it-IT" dirty="0"/>
              <a:t>.</a:t>
            </a:r>
          </a:p>
        </p:txBody>
      </p:sp>
      <p:pic>
        <p:nvPicPr>
          <p:cNvPr id="3" name="Immagine 2" descr="Immagine che contiene persona, vestiti, folla, uomo&#10;&#10;Descrizione generata automaticamente">
            <a:extLst>
              <a:ext uri="{FF2B5EF4-FFF2-40B4-BE49-F238E27FC236}">
                <a16:creationId xmlns:a16="http://schemas.microsoft.com/office/drawing/2014/main" id="{4932DA49-B8FF-AEAE-6A01-D3718D574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607" y="926458"/>
            <a:ext cx="5447586" cy="4024891"/>
          </a:xfrm>
          <a:prstGeom prst="rect">
            <a:avLst/>
          </a:prstGeom>
        </p:spPr>
      </p:pic>
    </p:spTree>
    <p:extLst>
      <p:ext uri="{BB962C8B-B14F-4D97-AF65-F5344CB8AC3E}">
        <p14:creationId xmlns:p14="http://schemas.microsoft.com/office/powerpoint/2010/main" val="251431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282698" cy="3139321"/>
          </a:xfrm>
          <a:prstGeom prst="rect">
            <a:avLst/>
          </a:prstGeom>
          <a:noFill/>
        </p:spPr>
        <p:txBody>
          <a:bodyPr wrap="square" rtlCol="0">
            <a:spAutoFit/>
          </a:bodyPr>
          <a:lstStyle/>
          <a:p>
            <a:r>
              <a:rPr lang="it-IT" dirty="0"/>
              <a:t>Le proteste studentesche degli Stati Uniti si diffusero in Europa: in </a:t>
            </a:r>
            <a:r>
              <a:rPr lang="it-IT" b="1" dirty="0"/>
              <a:t>Francia</a:t>
            </a:r>
            <a:r>
              <a:rPr lang="it-IT" dirty="0"/>
              <a:t> e </a:t>
            </a:r>
            <a:r>
              <a:rPr lang="it-IT" b="1" dirty="0"/>
              <a:t>Italia </a:t>
            </a:r>
            <a:r>
              <a:rPr lang="it-IT" dirty="0"/>
              <a:t>assunsero una </a:t>
            </a:r>
            <a:r>
              <a:rPr lang="it-IT" b="1" dirty="0"/>
              <a:t>dimensione politica</a:t>
            </a:r>
            <a:r>
              <a:rPr lang="it-IT" dirty="0"/>
              <a:t>, coinvolgendo anche il </a:t>
            </a:r>
            <a:r>
              <a:rPr lang="it-IT" b="1" dirty="0"/>
              <a:t>mondo del lavoro</a:t>
            </a:r>
            <a:r>
              <a:rPr lang="it-IT" dirty="0"/>
              <a:t> e la </a:t>
            </a:r>
            <a:r>
              <a:rPr lang="it-IT" b="1" dirty="0"/>
              <a:t>classe operaia</a:t>
            </a:r>
            <a:r>
              <a:rPr lang="it-IT" dirty="0"/>
              <a:t>. </a:t>
            </a:r>
          </a:p>
          <a:p>
            <a:r>
              <a:rPr lang="it-IT" dirty="0"/>
              <a:t>In </a:t>
            </a:r>
            <a:r>
              <a:rPr lang="it-IT" b="1" dirty="0"/>
              <a:t>Cecoslovacchia</a:t>
            </a:r>
            <a:r>
              <a:rPr lang="it-IT" dirty="0"/>
              <a:t>, nel </a:t>
            </a:r>
            <a:r>
              <a:rPr lang="it-IT" b="1" dirty="0"/>
              <a:t>1968</a:t>
            </a:r>
            <a:r>
              <a:rPr lang="it-IT" dirty="0"/>
              <a:t>, il leader riformista </a:t>
            </a:r>
            <a:r>
              <a:rPr lang="it-IT" b="1" dirty="0"/>
              <a:t>Dubcek</a:t>
            </a:r>
            <a:r>
              <a:rPr lang="it-IT" dirty="0"/>
              <a:t> avviò un piano di riforme democratiche, noto come </a:t>
            </a:r>
            <a:r>
              <a:rPr lang="it-IT" sz="1800" b="0" i="0" u="none" strike="noStrike" baseline="0" dirty="0"/>
              <a:t>“</a:t>
            </a:r>
            <a:r>
              <a:rPr lang="it-IT" b="1" dirty="0"/>
              <a:t>primavera di Praga</a:t>
            </a:r>
            <a:r>
              <a:rPr lang="it-IT" sz="1800" b="0" i="0" u="none" strike="noStrike" baseline="0" dirty="0"/>
              <a:t>”</a:t>
            </a:r>
            <a:r>
              <a:rPr lang="it-IT" dirty="0"/>
              <a:t>. Nonostante Dubcek non volesse uscire dal blocco sovietico, l’Unione Sovietica invase la Cecoslovacchia ad agosto, ponendo fine a questa stagione riformista, temendo il contagio degli altri Paesi dell’Est.</a:t>
            </a:r>
            <a:endParaRPr lang="it-IT" dirty="0">
              <a:highlight>
                <a:srgbClr val="FFFF00"/>
              </a:highlight>
              <a:latin typeface="Calibri" panose="020F0502020204030204" pitchFamily="34" charset="0"/>
              <a:cs typeface="Calibri" panose="020F0502020204030204" pitchFamily="34" charset="0"/>
            </a:endParaRPr>
          </a:p>
        </p:txBody>
      </p:sp>
      <p:pic>
        <p:nvPicPr>
          <p:cNvPr id="3" name="Immagine 2" descr="Immagine che contiene aria aperta, vestiti, funerale, persone&#10;&#10;Descrizione generata automaticamente">
            <a:extLst>
              <a:ext uri="{FF2B5EF4-FFF2-40B4-BE49-F238E27FC236}">
                <a16:creationId xmlns:a16="http://schemas.microsoft.com/office/drawing/2014/main" id="{7D6EF985-AD74-3258-5B0B-3835C3405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31" y="913330"/>
            <a:ext cx="5207000" cy="3695700"/>
          </a:xfrm>
          <a:prstGeom prst="rect">
            <a:avLst/>
          </a:prstGeom>
        </p:spPr>
      </p:pic>
    </p:spTree>
    <p:extLst>
      <p:ext uri="{BB962C8B-B14F-4D97-AF65-F5344CB8AC3E}">
        <p14:creationId xmlns:p14="http://schemas.microsoft.com/office/powerpoint/2010/main" val="352036239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1876</Words>
  <Application>Microsoft Macintosh PowerPoint</Application>
  <PresentationFormat>Widescreen</PresentationFormat>
  <Paragraphs>64</Paragraphs>
  <Slides>18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18</vt:i4>
      </vt:variant>
    </vt:vector>
  </HeadingPairs>
  <TitlesOfParts>
    <vt:vector size="23" baseType="lpstr">
      <vt:lpstr>Arial</vt:lpstr>
      <vt:lpstr>Calibri</vt:lpstr>
      <vt:lpstr>Calibri Light</vt:lpstr>
      <vt:lpstr>Merriweather-Regular</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Martina Beccherle</cp:lastModifiedBy>
  <cp:revision>21</cp:revision>
  <dcterms:created xsi:type="dcterms:W3CDTF">2023-02-20T08:25:46Z</dcterms:created>
  <dcterms:modified xsi:type="dcterms:W3CDTF">2024-09-20T15:59:57Z</dcterms:modified>
</cp:coreProperties>
</file>