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6" r:id="rId7"/>
    <p:sldId id="261" r:id="rId8"/>
    <p:sldId id="273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B83"/>
    <a:srgbClr val="938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413BD-2A2F-4CAC-91EB-705CB1EF3079}" v="1" dt="2024-09-11T15:28:42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Querio" userId="b6156760-fcc4-4227-907a-4864250c618d" providerId="ADAL" clId="{90155EFE-0C92-4E31-ADA9-102CF88B3CB0}"/>
    <pc:docChg chg="undo redo custSel addSld delSld modSld">
      <pc:chgData name="Stefano Querio" userId="b6156760-fcc4-4227-907a-4864250c618d" providerId="ADAL" clId="{90155EFE-0C92-4E31-ADA9-102CF88B3CB0}" dt="2024-03-07T11:34:35.497" v="7388" actId="13926"/>
      <pc:docMkLst>
        <pc:docMk/>
      </pc:docMkLst>
      <pc:sldChg chg="modSp mod">
        <pc:chgData name="Stefano Querio" userId="b6156760-fcc4-4227-907a-4864250c618d" providerId="ADAL" clId="{90155EFE-0C92-4E31-ADA9-102CF88B3CB0}" dt="2024-03-07T08:45:16.066" v="166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90155EFE-0C92-4E31-ADA9-102CF88B3CB0}" dt="2024-03-07T08:45:16.066" v="166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11:33:46.257" v="7306" actId="13926"/>
        <pc:sldMkLst>
          <pc:docMk/>
          <pc:sldMk cId="4100356323" sldId="263"/>
        </pc:sldMkLst>
        <pc:spChg chg="mod">
          <ac:chgData name="Stefano Querio" userId="b6156760-fcc4-4227-907a-4864250c618d" providerId="ADAL" clId="{90155EFE-0C92-4E31-ADA9-102CF88B3CB0}" dt="2024-03-07T11:33:46.257" v="7306" actId="13926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11:31:44.470" v="7265" actId="113"/>
        <pc:sldMkLst>
          <pc:docMk/>
          <pc:sldMk cId="2380365726" sldId="264"/>
        </pc:sldMkLst>
        <pc:spChg chg="mod">
          <ac:chgData name="Stefano Querio" userId="b6156760-fcc4-4227-907a-4864250c618d" providerId="ADAL" clId="{90155EFE-0C92-4E31-ADA9-102CF88B3CB0}" dt="2024-03-07T11:31:44.470" v="7265" actId="113"/>
          <ac:spMkLst>
            <pc:docMk/>
            <pc:sldMk cId="2380365726" sldId="264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08:27:35.770" v="15" actId="20577"/>
        <pc:sldMkLst>
          <pc:docMk/>
          <pc:sldMk cId="2263895390" sldId="265"/>
        </pc:sldMkLst>
        <pc:spChg chg="mod">
          <ac:chgData name="Stefano Querio" userId="b6156760-fcc4-4227-907a-4864250c618d" providerId="ADAL" clId="{90155EFE-0C92-4E31-ADA9-102CF88B3CB0}" dt="2024-03-07T08:27:35.770" v="15" actId="20577"/>
          <ac:spMkLst>
            <pc:docMk/>
            <pc:sldMk cId="2263895390" sldId="265"/>
            <ac:spMk id="4" creationId="{84E192A6-8A72-4432-4572-55FD223A7BAE}"/>
          </ac:spMkLst>
        </pc:spChg>
      </pc:sldChg>
      <pc:sldChg chg="delSp modSp del mod">
        <pc:chgData name="Stefano Querio" userId="b6156760-fcc4-4227-907a-4864250c618d" providerId="ADAL" clId="{90155EFE-0C92-4E31-ADA9-102CF88B3CB0}" dt="2024-03-07T08:45:22.957" v="167" actId="2696"/>
        <pc:sldMkLst>
          <pc:docMk/>
          <pc:sldMk cId="4230486" sldId="267"/>
        </pc:sldMkLst>
        <pc:spChg chg="del mod">
          <ac:chgData name="Stefano Querio" userId="b6156760-fcc4-4227-907a-4864250c618d" providerId="ADAL" clId="{90155EFE-0C92-4E31-ADA9-102CF88B3CB0}" dt="2024-03-07T08:44:36.332" v="157"/>
          <ac:spMkLst>
            <pc:docMk/>
            <pc:sldMk cId="4230486" sldId="26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08:46:21.937" v="217" actId="13926"/>
        <pc:sldMkLst>
          <pc:docMk/>
          <pc:sldMk cId="3520362393" sldId="268"/>
        </pc:sldMkLst>
        <pc:spChg chg="mod">
          <ac:chgData name="Stefano Querio" userId="b6156760-fcc4-4227-907a-4864250c618d" providerId="ADAL" clId="{90155EFE-0C92-4E31-ADA9-102CF88B3CB0}" dt="2024-03-07T08:46:21.937" v="217" actId="13926"/>
          <ac:spMkLst>
            <pc:docMk/>
            <pc:sldMk cId="3520362393" sldId="268"/>
            <ac:spMk id="4" creationId="{84E192A6-8A72-4432-4572-55FD223A7BAE}"/>
          </ac:spMkLst>
        </pc:spChg>
      </pc:sldChg>
      <pc:sldChg chg="addSp modSp mod">
        <pc:chgData name="Stefano Querio" userId="b6156760-fcc4-4227-907a-4864250c618d" providerId="ADAL" clId="{90155EFE-0C92-4E31-ADA9-102CF88B3CB0}" dt="2024-03-07T11:34:11.350" v="7347" actId="13926"/>
        <pc:sldMkLst>
          <pc:docMk/>
          <pc:sldMk cId="3227352651" sldId="269"/>
        </pc:sldMkLst>
        <pc:spChg chg="add mod">
          <ac:chgData name="Stefano Querio" userId="b6156760-fcc4-4227-907a-4864250c618d" providerId="ADAL" clId="{90155EFE-0C92-4E31-ADA9-102CF88B3CB0}" dt="2024-03-07T11:27:08.230" v="7225" actId="571"/>
          <ac:spMkLst>
            <pc:docMk/>
            <pc:sldMk cId="3227352651" sldId="269"/>
            <ac:spMk id="2" creationId="{D301642E-ABF8-FA33-1C77-56D19033BB91}"/>
          </ac:spMkLst>
        </pc:spChg>
        <pc:spChg chg="mod">
          <ac:chgData name="Stefano Querio" userId="b6156760-fcc4-4227-907a-4864250c618d" providerId="ADAL" clId="{90155EFE-0C92-4E31-ADA9-102CF88B3CB0}" dt="2024-03-07T11:34:11.350" v="7347" actId="13926"/>
          <ac:spMkLst>
            <pc:docMk/>
            <pc:sldMk cId="3227352651" sldId="269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34:35.497" v="7388" actId="13926"/>
        <pc:sldMkLst>
          <pc:docMk/>
          <pc:sldMk cId="861361392" sldId="270"/>
        </pc:sldMkLst>
        <pc:spChg chg="mod">
          <ac:chgData name="Stefano Querio" userId="b6156760-fcc4-4227-907a-4864250c618d" providerId="ADAL" clId="{90155EFE-0C92-4E31-ADA9-102CF88B3CB0}" dt="2024-03-07T11:34:35.497" v="7388" actId="13926"/>
          <ac:spMkLst>
            <pc:docMk/>
            <pc:sldMk cId="861361392" sldId="270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29:42.146" v="7231" actId="114"/>
        <pc:sldMkLst>
          <pc:docMk/>
          <pc:sldMk cId="3437135007" sldId="271"/>
        </pc:sldMkLst>
        <pc:spChg chg="mod">
          <ac:chgData name="Stefano Querio" userId="b6156760-fcc4-4227-907a-4864250c618d" providerId="ADAL" clId="{90155EFE-0C92-4E31-ADA9-102CF88B3CB0}" dt="2024-03-07T11:29:42.146" v="7231" actId="114"/>
          <ac:spMkLst>
            <pc:docMk/>
            <pc:sldMk cId="3437135007" sldId="271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30:17.244" v="7232" actId="113"/>
        <pc:sldMkLst>
          <pc:docMk/>
          <pc:sldMk cId="1312498729" sldId="272"/>
        </pc:sldMkLst>
        <pc:spChg chg="mod">
          <ac:chgData name="Stefano Querio" userId="b6156760-fcc4-4227-907a-4864250c618d" providerId="ADAL" clId="{90155EFE-0C92-4E31-ADA9-102CF88B3CB0}" dt="2024-03-07T11:30:17.244" v="7232" actId="113"/>
          <ac:spMkLst>
            <pc:docMk/>
            <pc:sldMk cId="1312498729" sldId="272"/>
            <ac:spMk id="4" creationId="{84E192A6-8A72-4432-4572-55FD223A7BAE}"/>
          </ac:spMkLst>
        </pc:spChg>
      </pc:sldChg>
    </pc:docChg>
  </pc:docChgLst>
  <pc:docChgLst>
    <pc:chgData name="Elisa Favro" userId="8cb3ccf0-b992-4298-a911-387fdbec305a" providerId="ADAL" clId="{821413BD-2A2F-4CAC-91EB-705CB1EF3079}"/>
    <pc:docChg chg="custSel delSld modSld">
      <pc:chgData name="Elisa Favro" userId="8cb3ccf0-b992-4298-a911-387fdbec305a" providerId="ADAL" clId="{821413BD-2A2F-4CAC-91EB-705CB1EF3079}" dt="2024-09-11T15:42:09.588" v="2182" actId="113"/>
      <pc:docMkLst>
        <pc:docMk/>
      </pc:docMkLst>
      <pc:sldChg chg="modSp mod">
        <pc:chgData name="Elisa Favro" userId="8cb3ccf0-b992-4298-a911-387fdbec305a" providerId="ADAL" clId="{821413BD-2A2F-4CAC-91EB-705CB1EF3079}" dt="2024-09-10T14:54:08.021" v="79" actId="20577"/>
        <pc:sldMkLst>
          <pc:docMk/>
          <pc:sldMk cId="731486914" sldId="257"/>
        </pc:sldMkLst>
        <pc:spChg chg="mod">
          <ac:chgData name="Elisa Favro" userId="8cb3ccf0-b992-4298-a911-387fdbec305a" providerId="ADAL" clId="{821413BD-2A2F-4CAC-91EB-705CB1EF3079}" dt="2024-09-10T14:52:50.549" v="22" actId="20577"/>
          <ac:spMkLst>
            <pc:docMk/>
            <pc:sldMk cId="731486914" sldId="257"/>
            <ac:spMk id="2" creationId="{29563352-A3AE-7331-A5C9-80E422B989E3}"/>
          </ac:spMkLst>
        </pc:spChg>
        <pc:spChg chg="mod">
          <ac:chgData name="Elisa Favro" userId="8cb3ccf0-b992-4298-a911-387fdbec305a" providerId="ADAL" clId="{821413BD-2A2F-4CAC-91EB-705CB1EF3079}" dt="2024-09-10T14:52:55.315" v="24" actId="20577"/>
          <ac:spMkLst>
            <pc:docMk/>
            <pc:sldMk cId="731486914" sldId="257"/>
            <ac:spMk id="5" creationId="{2DA4367A-1169-7DAA-5F2D-469E2715D181}"/>
          </ac:spMkLst>
        </pc:spChg>
        <pc:spChg chg="mod">
          <ac:chgData name="Elisa Favro" userId="8cb3ccf0-b992-4298-a911-387fdbec305a" providerId="ADAL" clId="{821413BD-2A2F-4CAC-91EB-705CB1EF3079}" dt="2024-09-10T14:54:00.738" v="66" actId="20577"/>
          <ac:spMkLst>
            <pc:docMk/>
            <pc:sldMk cId="731486914" sldId="257"/>
            <ac:spMk id="12" creationId="{04377B3E-7E34-96F5-BED3-7A0FD3F95084}"/>
          </ac:spMkLst>
        </pc:spChg>
        <pc:spChg chg="mod">
          <ac:chgData name="Elisa Favro" userId="8cb3ccf0-b992-4298-a911-387fdbec305a" providerId="ADAL" clId="{821413BD-2A2F-4CAC-91EB-705CB1EF3079}" dt="2024-09-10T14:53:53.045" v="55" actId="20577"/>
          <ac:spMkLst>
            <pc:docMk/>
            <pc:sldMk cId="731486914" sldId="257"/>
            <ac:spMk id="13" creationId="{D0D2AE6A-E174-7F08-749F-819492618F50}"/>
          </ac:spMkLst>
        </pc:spChg>
        <pc:spChg chg="mod">
          <ac:chgData name="Elisa Favro" userId="8cb3ccf0-b992-4298-a911-387fdbec305a" providerId="ADAL" clId="{821413BD-2A2F-4CAC-91EB-705CB1EF3079}" dt="2024-09-10T14:54:08.021" v="79" actId="20577"/>
          <ac:spMkLst>
            <pc:docMk/>
            <pc:sldMk cId="731486914" sldId="257"/>
            <ac:spMk id="14" creationId="{2DC7D003-5C25-346A-B8DE-0B7D342BEB7B}"/>
          </ac:spMkLst>
        </pc:spChg>
      </pc:sldChg>
      <pc:sldChg chg="delSp modSp mod">
        <pc:chgData name="Elisa Favro" userId="8cb3ccf0-b992-4298-a911-387fdbec305a" providerId="ADAL" clId="{821413BD-2A2F-4CAC-91EB-705CB1EF3079}" dt="2024-09-10T15:52:40.174" v="343" actId="113"/>
        <pc:sldMkLst>
          <pc:docMk/>
          <pc:sldMk cId="3629992306" sldId="258"/>
        </pc:sldMkLst>
        <pc:spChg chg="mod">
          <ac:chgData name="Elisa Favro" userId="8cb3ccf0-b992-4298-a911-387fdbec305a" providerId="ADAL" clId="{821413BD-2A2F-4CAC-91EB-705CB1EF3079}" dt="2024-09-10T15:52:40.174" v="343" actId="113"/>
          <ac:spMkLst>
            <pc:docMk/>
            <pc:sldMk cId="3629992306" sldId="258"/>
            <ac:spMk id="4" creationId="{84E192A6-8A72-4432-4572-55FD223A7BAE}"/>
          </ac:spMkLst>
        </pc:spChg>
        <pc:picChg chg="del">
          <ac:chgData name="Elisa Favro" userId="8cb3ccf0-b992-4298-a911-387fdbec305a" providerId="ADAL" clId="{821413BD-2A2F-4CAC-91EB-705CB1EF3079}" dt="2024-09-10T14:54:26.732" v="80" actId="478"/>
          <ac:picMkLst>
            <pc:docMk/>
            <pc:sldMk cId="3629992306" sldId="258"/>
            <ac:picMk id="6" creationId="{E3529A3D-E2A0-7CC9-D318-4F7E2EE62E99}"/>
          </ac:picMkLst>
        </pc:picChg>
      </pc:sldChg>
      <pc:sldChg chg="delSp modSp mod">
        <pc:chgData name="Elisa Favro" userId="8cb3ccf0-b992-4298-a911-387fdbec305a" providerId="ADAL" clId="{821413BD-2A2F-4CAC-91EB-705CB1EF3079}" dt="2024-09-11T09:08:47.250" v="767" actId="20577"/>
        <pc:sldMkLst>
          <pc:docMk/>
          <pc:sldMk cId="1072536779" sldId="259"/>
        </pc:sldMkLst>
        <pc:spChg chg="mod">
          <ac:chgData name="Elisa Favro" userId="8cb3ccf0-b992-4298-a911-387fdbec305a" providerId="ADAL" clId="{821413BD-2A2F-4CAC-91EB-705CB1EF3079}" dt="2024-09-11T09:08:47.250" v="767" actId="20577"/>
          <ac:spMkLst>
            <pc:docMk/>
            <pc:sldMk cId="1072536779" sldId="259"/>
            <ac:spMk id="4" creationId="{84E192A6-8A72-4432-4572-55FD223A7BAE}"/>
          </ac:spMkLst>
        </pc:spChg>
        <pc:picChg chg="del">
          <ac:chgData name="Elisa Favro" userId="8cb3ccf0-b992-4298-a911-387fdbec305a" providerId="ADAL" clId="{821413BD-2A2F-4CAC-91EB-705CB1EF3079}" dt="2024-09-11T07:31:28.037" v="344" actId="478"/>
          <ac:picMkLst>
            <pc:docMk/>
            <pc:sldMk cId="1072536779" sldId="259"/>
            <ac:picMk id="6" creationId="{FA8AE766-E08D-3A5C-4E4C-BC68D772CE31}"/>
          </ac:picMkLst>
        </pc:picChg>
      </pc:sldChg>
      <pc:sldChg chg="delSp modSp mod">
        <pc:chgData name="Elisa Favro" userId="8cb3ccf0-b992-4298-a911-387fdbec305a" providerId="ADAL" clId="{821413BD-2A2F-4CAC-91EB-705CB1EF3079}" dt="2024-09-11T10:09:34.746" v="1555" actId="113"/>
        <pc:sldMkLst>
          <pc:docMk/>
          <pc:sldMk cId="1801708037" sldId="260"/>
        </pc:sldMkLst>
        <pc:spChg chg="mod">
          <ac:chgData name="Elisa Favro" userId="8cb3ccf0-b992-4298-a911-387fdbec305a" providerId="ADAL" clId="{821413BD-2A2F-4CAC-91EB-705CB1EF3079}" dt="2024-09-11T10:09:34.746" v="1555" actId="113"/>
          <ac:spMkLst>
            <pc:docMk/>
            <pc:sldMk cId="1801708037" sldId="260"/>
            <ac:spMk id="4" creationId="{84E192A6-8A72-4432-4572-55FD223A7BAE}"/>
          </ac:spMkLst>
        </pc:spChg>
        <pc:picChg chg="del">
          <ac:chgData name="Elisa Favro" userId="8cb3ccf0-b992-4298-a911-387fdbec305a" providerId="ADAL" clId="{821413BD-2A2F-4CAC-91EB-705CB1EF3079}" dt="2024-09-11T09:54:54.915" v="1254" actId="478"/>
          <ac:picMkLst>
            <pc:docMk/>
            <pc:sldMk cId="1801708037" sldId="260"/>
            <ac:picMk id="6" creationId="{7A8B5541-EC20-E7B7-5332-03C10317A203}"/>
          </ac:picMkLst>
        </pc:picChg>
      </pc:sldChg>
      <pc:sldChg chg="delSp modSp mod">
        <pc:chgData name="Elisa Favro" userId="8cb3ccf0-b992-4298-a911-387fdbec305a" providerId="ADAL" clId="{821413BD-2A2F-4CAC-91EB-705CB1EF3079}" dt="2024-09-11T14:22:34.966" v="1820" actId="20577"/>
        <pc:sldMkLst>
          <pc:docMk/>
          <pc:sldMk cId="3236943315" sldId="261"/>
        </pc:sldMkLst>
        <pc:spChg chg="mod">
          <ac:chgData name="Elisa Favro" userId="8cb3ccf0-b992-4298-a911-387fdbec305a" providerId="ADAL" clId="{821413BD-2A2F-4CAC-91EB-705CB1EF3079}" dt="2024-09-11T14:22:34.966" v="1820" actId="20577"/>
          <ac:spMkLst>
            <pc:docMk/>
            <pc:sldMk cId="3236943315" sldId="261"/>
            <ac:spMk id="4" creationId="{84E192A6-8A72-4432-4572-55FD223A7BAE}"/>
          </ac:spMkLst>
        </pc:spChg>
        <pc:picChg chg="del mod">
          <ac:chgData name="Elisa Favro" userId="8cb3ccf0-b992-4298-a911-387fdbec305a" providerId="ADAL" clId="{821413BD-2A2F-4CAC-91EB-705CB1EF3079}" dt="2024-09-11T10:20:40.356" v="1708" actId="478"/>
          <ac:picMkLst>
            <pc:docMk/>
            <pc:sldMk cId="3236943315" sldId="261"/>
            <ac:picMk id="3" creationId="{1D628938-B419-3AC6-2C69-5DAD5D9417D0}"/>
          </ac:picMkLst>
        </pc:picChg>
      </pc:sldChg>
      <pc:sldChg chg="delSp modSp mod">
        <pc:chgData name="Elisa Favro" userId="8cb3ccf0-b992-4298-a911-387fdbec305a" providerId="ADAL" clId="{821413BD-2A2F-4CAC-91EB-705CB1EF3079}" dt="2024-09-11T15:42:09.588" v="2182" actId="113"/>
        <pc:sldMkLst>
          <pc:docMk/>
          <pc:sldMk cId="4100356323" sldId="263"/>
        </pc:sldMkLst>
        <pc:spChg chg="mod">
          <ac:chgData name="Elisa Favro" userId="8cb3ccf0-b992-4298-a911-387fdbec305a" providerId="ADAL" clId="{821413BD-2A2F-4CAC-91EB-705CB1EF3079}" dt="2024-09-11T15:42:09.588" v="2182" actId="113"/>
          <ac:spMkLst>
            <pc:docMk/>
            <pc:sldMk cId="4100356323" sldId="263"/>
            <ac:spMk id="4" creationId="{84E192A6-8A72-4432-4572-55FD223A7BAE}"/>
          </ac:spMkLst>
        </pc:spChg>
        <pc:picChg chg="del">
          <ac:chgData name="Elisa Favro" userId="8cb3ccf0-b992-4298-a911-387fdbec305a" providerId="ADAL" clId="{821413BD-2A2F-4CAC-91EB-705CB1EF3079}" dt="2024-09-11T15:24:43.191" v="1921" actId="478"/>
          <ac:picMkLst>
            <pc:docMk/>
            <pc:sldMk cId="4100356323" sldId="263"/>
            <ac:picMk id="6" creationId="{08525487-EE20-0DEE-48DA-5AAF0874BF60}"/>
          </ac:picMkLst>
        </pc:picChg>
      </pc:sldChg>
      <pc:sldChg chg="del">
        <pc:chgData name="Elisa Favro" userId="8cb3ccf0-b992-4298-a911-387fdbec305a" providerId="ADAL" clId="{821413BD-2A2F-4CAC-91EB-705CB1EF3079}" dt="2024-09-11T15:25:10.534" v="1944" actId="2696"/>
        <pc:sldMkLst>
          <pc:docMk/>
          <pc:sldMk cId="2380365726" sldId="264"/>
        </pc:sldMkLst>
      </pc:sldChg>
      <pc:sldChg chg="delSp modSp mod">
        <pc:chgData name="Elisa Favro" userId="8cb3ccf0-b992-4298-a911-387fdbec305a" providerId="ADAL" clId="{821413BD-2A2F-4CAC-91EB-705CB1EF3079}" dt="2024-09-11T09:54:25.747" v="1253" actId="20577"/>
        <pc:sldMkLst>
          <pc:docMk/>
          <pc:sldMk cId="2263895390" sldId="265"/>
        </pc:sldMkLst>
        <pc:spChg chg="mod">
          <ac:chgData name="Elisa Favro" userId="8cb3ccf0-b992-4298-a911-387fdbec305a" providerId="ADAL" clId="{821413BD-2A2F-4CAC-91EB-705CB1EF3079}" dt="2024-09-11T09:54:25.747" v="1253" actId="20577"/>
          <ac:spMkLst>
            <pc:docMk/>
            <pc:sldMk cId="2263895390" sldId="265"/>
            <ac:spMk id="4" creationId="{84E192A6-8A72-4432-4572-55FD223A7BAE}"/>
          </ac:spMkLst>
        </pc:spChg>
        <pc:picChg chg="del">
          <ac:chgData name="Elisa Favro" userId="8cb3ccf0-b992-4298-a911-387fdbec305a" providerId="ADAL" clId="{821413BD-2A2F-4CAC-91EB-705CB1EF3079}" dt="2024-09-11T07:54:12.554" v="687" actId="478"/>
          <ac:picMkLst>
            <pc:docMk/>
            <pc:sldMk cId="2263895390" sldId="265"/>
            <ac:picMk id="6" creationId="{3E6FA99D-8384-D651-0177-C5B9BB0452B1}"/>
          </ac:picMkLst>
        </pc:picChg>
      </pc:sldChg>
      <pc:sldChg chg="delSp modSp mod">
        <pc:chgData name="Elisa Favro" userId="8cb3ccf0-b992-4298-a911-387fdbec305a" providerId="ADAL" clId="{821413BD-2A2F-4CAC-91EB-705CB1EF3079}" dt="2024-09-11T10:20:23.004" v="1706" actId="20577"/>
        <pc:sldMkLst>
          <pc:docMk/>
          <pc:sldMk cId="3264774053" sldId="266"/>
        </pc:sldMkLst>
        <pc:spChg chg="mod">
          <ac:chgData name="Elisa Favro" userId="8cb3ccf0-b992-4298-a911-387fdbec305a" providerId="ADAL" clId="{821413BD-2A2F-4CAC-91EB-705CB1EF3079}" dt="2024-09-11T10:20:23.004" v="1706" actId="20577"/>
          <ac:spMkLst>
            <pc:docMk/>
            <pc:sldMk cId="3264774053" sldId="266"/>
            <ac:spMk id="4" creationId="{84E192A6-8A72-4432-4572-55FD223A7BAE}"/>
          </ac:spMkLst>
        </pc:spChg>
        <pc:picChg chg="del">
          <ac:chgData name="Elisa Favro" userId="8cb3ccf0-b992-4298-a911-387fdbec305a" providerId="ADAL" clId="{821413BD-2A2F-4CAC-91EB-705CB1EF3079}" dt="2024-09-11T10:09:42.805" v="1556" actId="478"/>
          <ac:picMkLst>
            <pc:docMk/>
            <pc:sldMk cId="3264774053" sldId="266"/>
            <ac:picMk id="6" creationId="{8453F7A8-CB45-7A01-85B6-F60711847495}"/>
          </ac:picMkLst>
        </pc:picChg>
      </pc:sldChg>
      <pc:sldChg chg="del">
        <pc:chgData name="Elisa Favro" userId="8cb3ccf0-b992-4298-a911-387fdbec305a" providerId="ADAL" clId="{821413BD-2A2F-4CAC-91EB-705CB1EF3079}" dt="2024-09-11T15:24:40.069" v="1920" actId="2696"/>
        <pc:sldMkLst>
          <pc:docMk/>
          <pc:sldMk cId="3520362393" sldId="268"/>
        </pc:sldMkLst>
      </pc:sldChg>
      <pc:sldChg chg="del">
        <pc:chgData name="Elisa Favro" userId="8cb3ccf0-b992-4298-a911-387fdbec305a" providerId="ADAL" clId="{821413BD-2A2F-4CAC-91EB-705CB1EF3079}" dt="2024-09-11T15:40:43.904" v="2107" actId="2696"/>
        <pc:sldMkLst>
          <pc:docMk/>
          <pc:sldMk cId="3227352651" sldId="269"/>
        </pc:sldMkLst>
      </pc:sldChg>
      <pc:sldChg chg="del">
        <pc:chgData name="Elisa Favro" userId="8cb3ccf0-b992-4298-a911-387fdbec305a" providerId="ADAL" clId="{821413BD-2A2F-4CAC-91EB-705CB1EF3079}" dt="2024-09-11T15:40:43.904" v="2107" actId="2696"/>
        <pc:sldMkLst>
          <pc:docMk/>
          <pc:sldMk cId="861361392" sldId="270"/>
        </pc:sldMkLst>
      </pc:sldChg>
      <pc:sldChg chg="del">
        <pc:chgData name="Elisa Favro" userId="8cb3ccf0-b992-4298-a911-387fdbec305a" providerId="ADAL" clId="{821413BD-2A2F-4CAC-91EB-705CB1EF3079}" dt="2024-09-11T15:25:10.534" v="1944" actId="2696"/>
        <pc:sldMkLst>
          <pc:docMk/>
          <pc:sldMk cId="3437135007" sldId="271"/>
        </pc:sldMkLst>
      </pc:sldChg>
      <pc:sldChg chg="del">
        <pc:chgData name="Elisa Favro" userId="8cb3ccf0-b992-4298-a911-387fdbec305a" providerId="ADAL" clId="{821413BD-2A2F-4CAC-91EB-705CB1EF3079}" dt="2024-09-11T15:25:10.534" v="1944" actId="2696"/>
        <pc:sldMkLst>
          <pc:docMk/>
          <pc:sldMk cId="1312498729" sldId="272"/>
        </pc:sldMkLst>
      </pc:sldChg>
      <pc:sldChg chg="delSp modSp mod">
        <pc:chgData name="Elisa Favro" userId="8cb3ccf0-b992-4298-a911-387fdbec305a" providerId="ADAL" clId="{821413BD-2A2F-4CAC-91EB-705CB1EF3079}" dt="2024-09-11T15:24:17.487" v="1919" actId="20577"/>
        <pc:sldMkLst>
          <pc:docMk/>
          <pc:sldMk cId="2514314385" sldId="273"/>
        </pc:sldMkLst>
        <pc:spChg chg="mod">
          <ac:chgData name="Elisa Favro" userId="8cb3ccf0-b992-4298-a911-387fdbec305a" providerId="ADAL" clId="{821413BD-2A2F-4CAC-91EB-705CB1EF3079}" dt="2024-09-11T15:24:17.487" v="1919" actId="20577"/>
          <ac:spMkLst>
            <pc:docMk/>
            <pc:sldMk cId="2514314385" sldId="273"/>
            <ac:spMk id="4" creationId="{84E192A6-8A72-4432-4572-55FD223A7BAE}"/>
          </ac:spMkLst>
        </pc:spChg>
        <pc:picChg chg="del">
          <ac:chgData name="Elisa Favro" userId="8cb3ccf0-b992-4298-a911-387fdbec305a" providerId="ADAL" clId="{821413BD-2A2F-4CAC-91EB-705CB1EF3079}" dt="2024-09-11T14:19:17.930" v="1808" actId="478"/>
          <ac:picMkLst>
            <pc:docMk/>
            <pc:sldMk cId="2514314385" sldId="273"/>
            <ac:picMk id="6" creationId="{431BDDD2-D40C-E35B-FD92-A5026B8C058A}"/>
          </ac:picMkLst>
        </pc:picChg>
      </pc:sldChg>
    </pc:docChg>
  </pc:docChgLst>
  <pc:docChgLst>
    <pc:chgData name="Stefano Querio" userId="b6156760-fcc4-4227-907a-4864250c618d" providerId="ADAL" clId="{10286A00-D399-48E4-B0E2-F6EC5C8D3248}"/>
    <pc:docChg chg="custSel delSld modSld">
      <pc:chgData name="Stefano Querio" userId="b6156760-fcc4-4227-907a-4864250c618d" providerId="ADAL" clId="{10286A00-D399-48E4-B0E2-F6EC5C8D3248}" dt="2023-02-20T09:17:30.124" v="262" actId="2696"/>
      <pc:docMkLst>
        <pc:docMk/>
      </pc:docMkLst>
      <pc:sldChg chg="modSp mod">
        <pc:chgData name="Stefano Querio" userId="b6156760-fcc4-4227-907a-4864250c618d" providerId="ADAL" clId="{10286A00-D399-48E4-B0E2-F6EC5C8D3248}" dt="2023-02-20T09:16:12.742" v="70" actId="20577"/>
        <pc:sldMkLst>
          <pc:docMk/>
          <pc:sldMk cId="731486914" sldId="257"/>
        </pc:sldMkLst>
        <pc:spChg chg="mod">
          <ac:chgData name="Stefano Querio" userId="b6156760-fcc4-4227-907a-4864250c618d" providerId="ADAL" clId="{10286A00-D399-48E4-B0E2-F6EC5C8D3248}" dt="2023-02-20T09:16:12.742" v="70" actId="20577"/>
          <ac:spMkLst>
            <pc:docMk/>
            <pc:sldMk cId="731486914" sldId="25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26.653" v="105" actId="20577"/>
        <pc:sldMkLst>
          <pc:docMk/>
          <pc:sldMk cId="3629992306" sldId="258"/>
        </pc:sldMkLst>
        <pc:spChg chg="mod">
          <ac:chgData name="Stefano Querio" userId="b6156760-fcc4-4227-907a-4864250c618d" providerId="ADAL" clId="{10286A00-D399-48E4-B0E2-F6EC5C8D3248}" dt="2023-02-20T09:16:26.653" v="105" actId="20577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34.870" v="131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10286A00-D399-48E4-B0E2-F6EC5C8D3248}" dt="2023-02-20T09:16:34.870" v="131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49.166" v="167" actId="20577"/>
        <pc:sldMkLst>
          <pc:docMk/>
          <pc:sldMk cId="1801708037" sldId="260"/>
        </pc:sldMkLst>
        <pc:spChg chg="mod">
          <ac:chgData name="Stefano Querio" userId="b6156760-fcc4-4227-907a-4864250c618d" providerId="ADAL" clId="{10286A00-D399-48E4-B0E2-F6EC5C8D3248}" dt="2023-02-20T09:16:49.166" v="167" actId="20577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59.500" v="198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10286A00-D399-48E4-B0E2-F6EC5C8D3248}" dt="2023-02-20T09:16:59.500" v="198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7:11.450" v="240" actId="20577"/>
        <pc:sldMkLst>
          <pc:docMk/>
          <pc:sldMk cId="4100356323" sldId="263"/>
        </pc:sldMkLst>
        <pc:spChg chg="mod">
          <ac:chgData name="Stefano Querio" userId="b6156760-fcc4-4227-907a-4864250c618d" providerId="ADAL" clId="{10286A00-D399-48E4-B0E2-F6EC5C8D3248}" dt="2023-02-20T09:17:11.450" v="240" actId="20577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7:21.161" v="261" actId="20577"/>
        <pc:sldMkLst>
          <pc:docMk/>
          <pc:sldMk cId="2380365726" sldId="264"/>
        </pc:sldMkLst>
        <pc:spChg chg="mod">
          <ac:chgData name="Stefano Querio" userId="b6156760-fcc4-4227-907a-4864250c618d" providerId="ADAL" clId="{10286A00-D399-48E4-B0E2-F6EC5C8D3248}" dt="2023-02-20T09:17:21.161" v="261" actId="20577"/>
          <ac:spMkLst>
            <pc:docMk/>
            <pc:sldMk cId="2380365726" sldId="264"/>
            <ac:spMk id="4" creationId="{84E192A6-8A72-4432-4572-55FD223A7BAE}"/>
          </ac:spMkLst>
        </pc:spChg>
      </pc:sldChg>
      <pc:sldChg chg="del">
        <pc:chgData name="Stefano Querio" userId="b6156760-fcc4-4227-907a-4864250c618d" providerId="ADAL" clId="{10286A00-D399-48E4-B0E2-F6EC5C8D3248}" dt="2023-02-20T09:17:30.124" v="262" actId="2696"/>
        <pc:sldMkLst>
          <pc:docMk/>
          <pc:sldMk cId="2457509027" sldId="265"/>
        </pc:sldMkLst>
      </pc:sldChg>
      <pc:sldChg chg="del">
        <pc:chgData name="Stefano Querio" userId="b6156760-fcc4-4227-907a-4864250c618d" providerId="ADAL" clId="{10286A00-D399-48E4-B0E2-F6EC5C8D3248}" dt="2023-02-20T09:17:30.124" v="262" actId="2696"/>
        <pc:sldMkLst>
          <pc:docMk/>
          <pc:sldMk cId="1963955331" sldId="266"/>
        </pc:sldMkLst>
      </pc:sldChg>
    </pc:docChg>
  </pc:docChgLst>
  <pc:docChgLst>
    <pc:chgData name="Stefano Querio" userId="b6156760-fcc4-4227-907a-4864250c618d" providerId="ADAL" clId="{760CA9EC-7541-44DF-A519-AB0F7D422CF2}"/>
    <pc:docChg chg="undo redo custSel addSld modSld">
      <pc:chgData name="Stefano Querio" userId="b6156760-fcc4-4227-907a-4864250c618d" providerId="ADAL" clId="{760CA9EC-7541-44DF-A519-AB0F7D422CF2}" dt="2023-10-01T17:26:07.416" v="8882" actId="20577"/>
      <pc:docMkLst>
        <pc:docMk/>
      </pc:docMkLst>
      <pc:sldChg chg="modSp mod">
        <pc:chgData name="Stefano Querio" userId="b6156760-fcc4-4227-907a-4864250c618d" providerId="ADAL" clId="{760CA9EC-7541-44DF-A519-AB0F7D422CF2}" dt="2023-10-01T07:43:45.987" v="92" actId="113"/>
        <pc:sldMkLst>
          <pc:docMk/>
          <pc:sldMk cId="3629992306" sldId="258"/>
        </pc:sldMkLst>
        <pc:spChg chg="mod">
          <ac:chgData name="Stefano Querio" userId="b6156760-fcc4-4227-907a-4864250c618d" providerId="ADAL" clId="{760CA9EC-7541-44DF-A519-AB0F7D422CF2}" dt="2023-10-01T07:43:45.987" v="92" actId="113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08:00:31.554" v="694" actId="13926"/>
        <pc:sldMkLst>
          <pc:docMk/>
          <pc:sldMk cId="1072536779" sldId="259"/>
        </pc:sldMkLst>
        <pc:spChg chg="mod">
          <ac:chgData name="Stefano Querio" userId="b6156760-fcc4-4227-907a-4864250c618d" providerId="ADAL" clId="{760CA9EC-7541-44DF-A519-AB0F7D422CF2}" dt="2023-10-01T08:00:31.554" v="694" actId="13926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09:26:16.090" v="2515" actId="13926"/>
        <pc:sldMkLst>
          <pc:docMk/>
          <pc:sldMk cId="1801708037" sldId="260"/>
        </pc:sldMkLst>
        <pc:spChg chg="mod">
          <ac:chgData name="Stefano Querio" userId="b6156760-fcc4-4227-907a-4864250c618d" providerId="ADAL" clId="{760CA9EC-7541-44DF-A519-AB0F7D422CF2}" dt="2023-10-01T09:26:16.090" v="2515" actId="13926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16:12:16.044" v="5295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760CA9EC-7541-44DF-A519-AB0F7D422CF2}" dt="2023-10-01T16:12:16.044" v="5295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17:24:11.892" v="8686"/>
        <pc:sldMkLst>
          <pc:docMk/>
          <pc:sldMk cId="4100356323" sldId="263"/>
        </pc:sldMkLst>
        <pc:spChg chg="mod">
          <ac:chgData name="Stefano Querio" userId="b6156760-fcc4-4227-907a-4864250c618d" providerId="ADAL" clId="{760CA9EC-7541-44DF-A519-AB0F7D422CF2}" dt="2023-10-01T17:24:11.892" v="8686"/>
          <ac:spMkLst>
            <pc:docMk/>
            <pc:sldMk cId="4100356323" sldId="263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07:58:44.202" v="544" actId="13926"/>
        <pc:sldMkLst>
          <pc:docMk/>
          <pc:sldMk cId="2263895390" sldId="265"/>
        </pc:sldMkLst>
        <pc:spChg chg="mod">
          <ac:chgData name="Stefano Querio" userId="b6156760-fcc4-4227-907a-4864250c618d" providerId="ADAL" clId="{760CA9EC-7541-44DF-A519-AB0F7D422CF2}" dt="2023-10-01T07:58:44.202" v="544" actId="13926"/>
          <ac:spMkLst>
            <pc:docMk/>
            <pc:sldMk cId="2263895390" sldId="265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5:39:14.020" v="4200" actId="113"/>
        <pc:sldMkLst>
          <pc:docMk/>
          <pc:sldMk cId="3264774053" sldId="266"/>
        </pc:sldMkLst>
        <pc:spChg chg="mod">
          <ac:chgData name="Stefano Querio" userId="b6156760-fcc4-4227-907a-4864250c618d" providerId="ADAL" clId="{760CA9EC-7541-44DF-A519-AB0F7D422CF2}" dt="2023-10-01T15:39:14.020" v="4200" actId="113"/>
          <ac:spMkLst>
            <pc:docMk/>
            <pc:sldMk cId="3264774053" sldId="266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6:32:25.977" v="7025" actId="20577"/>
        <pc:sldMkLst>
          <pc:docMk/>
          <pc:sldMk cId="4230486" sldId="267"/>
        </pc:sldMkLst>
        <pc:spChg chg="mod">
          <ac:chgData name="Stefano Querio" userId="b6156760-fcc4-4227-907a-4864250c618d" providerId="ADAL" clId="{760CA9EC-7541-44DF-A519-AB0F7D422CF2}" dt="2023-10-01T16:32:25.977" v="7025" actId="20577"/>
          <ac:spMkLst>
            <pc:docMk/>
            <pc:sldMk cId="4230486" sldId="267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6:32:21.050" v="7024" actId="20577"/>
        <pc:sldMkLst>
          <pc:docMk/>
          <pc:sldMk cId="3520362393" sldId="268"/>
        </pc:sldMkLst>
        <pc:spChg chg="mod">
          <ac:chgData name="Stefano Querio" userId="b6156760-fcc4-4227-907a-4864250c618d" providerId="ADAL" clId="{760CA9EC-7541-44DF-A519-AB0F7D422CF2}" dt="2023-10-01T16:32:21.050" v="7024" actId="20577"/>
          <ac:spMkLst>
            <pc:docMk/>
            <pc:sldMk cId="3520362393" sldId="268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7:26:07.416" v="8882" actId="20577"/>
        <pc:sldMkLst>
          <pc:docMk/>
          <pc:sldMk cId="3227352651" sldId="269"/>
        </pc:sldMkLst>
        <pc:spChg chg="mod">
          <ac:chgData name="Stefano Querio" userId="b6156760-fcc4-4227-907a-4864250c618d" providerId="ADAL" clId="{760CA9EC-7541-44DF-A519-AB0F7D422CF2}" dt="2023-10-01T17:26:07.416" v="8882" actId="20577"/>
          <ac:spMkLst>
            <pc:docMk/>
            <pc:sldMk cId="3227352651" sldId="269"/>
            <ac:spMk id="4" creationId="{84E192A6-8A72-4432-4572-55FD223A7BAE}"/>
          </ac:spMkLst>
        </pc:spChg>
      </pc:sldChg>
    </pc:docChg>
  </pc:docChgLst>
  <pc:docChgLst>
    <pc:chgData name="Stefano Querio" userId="b6156760-fcc4-4227-907a-4864250c618d" providerId="ADAL" clId="{27C8B87F-9F23-4623-AC5A-2FC942A7EEE0}"/>
    <pc:docChg chg="undo custSel addSld delSld modSld">
      <pc:chgData name="Stefano Querio" userId="b6156760-fcc4-4227-907a-4864250c618d" providerId="ADAL" clId="{27C8B87F-9F23-4623-AC5A-2FC942A7EEE0}" dt="2024-04-12T07:56:38.701" v="513" actId="20577"/>
      <pc:docMkLst>
        <pc:docMk/>
      </pc:docMkLst>
      <pc:sldChg chg="modSp mod">
        <pc:chgData name="Stefano Querio" userId="b6156760-fcc4-4227-907a-4864250c618d" providerId="ADAL" clId="{27C8B87F-9F23-4623-AC5A-2FC942A7EEE0}" dt="2024-04-12T07:52:31.812" v="469" actId="20577"/>
        <pc:sldMkLst>
          <pc:docMk/>
          <pc:sldMk cId="731486914" sldId="257"/>
        </pc:sldMkLst>
        <pc:spChg chg="mod">
          <ac:chgData name="Stefano Querio" userId="b6156760-fcc4-4227-907a-4864250c618d" providerId="ADAL" clId="{27C8B87F-9F23-4623-AC5A-2FC942A7EEE0}" dt="2024-04-12T07:52:31.812" v="469" actId="20577"/>
          <ac:spMkLst>
            <pc:docMk/>
            <pc:sldMk cId="731486914" sldId="25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1:08.716" v="380" actId="6549"/>
        <pc:sldMkLst>
          <pc:docMk/>
          <pc:sldMk cId="3629992306" sldId="258"/>
        </pc:sldMkLst>
        <pc:spChg chg="mod">
          <ac:chgData name="Stefano Querio" userId="b6156760-fcc4-4227-907a-4864250c618d" providerId="ADAL" clId="{27C8B87F-9F23-4623-AC5A-2FC942A7EEE0}" dt="2024-04-11T12:51:08.716" v="380" actId="6549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0:31.731" v="354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27C8B87F-9F23-4623-AC5A-2FC942A7EEE0}" dt="2024-04-11T12:50:31.731" v="354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1:45.845" v="416" actId="6549"/>
        <pc:sldMkLst>
          <pc:docMk/>
          <pc:sldMk cId="1801708037" sldId="260"/>
        </pc:sldMkLst>
        <pc:spChg chg="mod">
          <ac:chgData name="Stefano Querio" userId="b6156760-fcc4-4227-907a-4864250c618d" providerId="ADAL" clId="{27C8B87F-9F23-4623-AC5A-2FC942A7EEE0}" dt="2024-04-11T12:51:45.845" v="416" actId="6549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2T07:56:15.644" v="488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27C8B87F-9F23-4623-AC5A-2FC942A7EEE0}" dt="2024-04-12T07:56:15.644" v="488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3:53.328" v="183" actId="20577"/>
        <pc:sldMkLst>
          <pc:docMk/>
          <pc:sldMk cId="4100356323" sldId="263"/>
        </pc:sldMkLst>
        <pc:spChg chg="mod">
          <ac:chgData name="Stefano Querio" userId="b6156760-fcc4-4227-907a-4864250c618d" providerId="ADAL" clId="{27C8B87F-9F23-4623-AC5A-2FC942A7EEE0}" dt="2024-04-11T12:43:53.328" v="183" actId="20577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6:12.361" v="302" actId="13926"/>
        <pc:sldMkLst>
          <pc:docMk/>
          <pc:sldMk cId="2380365726" sldId="264"/>
        </pc:sldMkLst>
        <pc:spChg chg="mod">
          <ac:chgData name="Stefano Querio" userId="b6156760-fcc4-4227-907a-4864250c618d" providerId="ADAL" clId="{27C8B87F-9F23-4623-AC5A-2FC942A7EEE0}" dt="2024-04-11T12:46:12.361" v="302" actId="13926"/>
          <ac:spMkLst>
            <pc:docMk/>
            <pc:sldMk cId="2380365726" sldId="264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8:04.500" v="307" actId="20577"/>
        <pc:sldMkLst>
          <pc:docMk/>
          <pc:sldMk cId="2263895390" sldId="265"/>
        </pc:sldMkLst>
        <pc:spChg chg="mod">
          <ac:chgData name="Stefano Querio" userId="b6156760-fcc4-4227-907a-4864250c618d" providerId="ADAL" clId="{27C8B87F-9F23-4623-AC5A-2FC942A7EEE0}" dt="2024-04-11T12:48:04.500" v="307" actId="20577"/>
          <ac:spMkLst>
            <pc:docMk/>
            <pc:sldMk cId="2263895390" sldId="265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2:36.849" v="446" actId="20577"/>
        <pc:sldMkLst>
          <pc:docMk/>
          <pc:sldMk cId="3264774053" sldId="266"/>
        </pc:sldMkLst>
        <pc:spChg chg="mod">
          <ac:chgData name="Stefano Querio" userId="b6156760-fcc4-4227-907a-4864250c618d" providerId="ADAL" clId="{27C8B87F-9F23-4623-AC5A-2FC942A7EEE0}" dt="2024-04-11T12:52:36.849" v="446" actId="20577"/>
          <ac:spMkLst>
            <pc:docMk/>
            <pc:sldMk cId="3264774053" sldId="266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1:44.382" v="167" actId="20577"/>
        <pc:sldMkLst>
          <pc:docMk/>
          <pc:sldMk cId="3520362393" sldId="268"/>
        </pc:sldMkLst>
        <pc:spChg chg="mod">
          <ac:chgData name="Stefano Querio" userId="b6156760-fcc4-4227-907a-4864250c618d" providerId="ADAL" clId="{27C8B87F-9F23-4623-AC5A-2FC942A7EEE0}" dt="2024-04-11T12:41:44.382" v="167" actId="20577"/>
          <ac:spMkLst>
            <pc:docMk/>
            <pc:sldMk cId="3520362393" sldId="26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28:09.298" v="24" actId="20577"/>
        <pc:sldMkLst>
          <pc:docMk/>
          <pc:sldMk cId="3227352651" sldId="269"/>
        </pc:sldMkLst>
        <pc:spChg chg="mod">
          <ac:chgData name="Stefano Querio" userId="b6156760-fcc4-4227-907a-4864250c618d" providerId="ADAL" clId="{27C8B87F-9F23-4623-AC5A-2FC942A7EEE0}" dt="2024-04-11T12:28:09.298" v="24" actId="20577"/>
          <ac:spMkLst>
            <pc:docMk/>
            <pc:sldMk cId="3227352651" sldId="26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28:22.437" v="27" actId="20577"/>
        <pc:sldMkLst>
          <pc:docMk/>
          <pc:sldMk cId="861361392" sldId="270"/>
        </pc:sldMkLst>
        <pc:spChg chg="mod">
          <ac:chgData name="Stefano Querio" userId="b6156760-fcc4-4227-907a-4864250c618d" providerId="ADAL" clId="{27C8B87F-9F23-4623-AC5A-2FC942A7EEE0}" dt="2024-04-11T12:28:22.437" v="27" actId="20577"/>
          <ac:spMkLst>
            <pc:docMk/>
            <pc:sldMk cId="861361392" sldId="27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5:25.804" v="223" actId="13926"/>
        <pc:sldMkLst>
          <pc:docMk/>
          <pc:sldMk cId="3437135007" sldId="271"/>
        </pc:sldMkLst>
        <pc:spChg chg="mod">
          <ac:chgData name="Stefano Querio" userId="b6156760-fcc4-4227-907a-4864250c618d" providerId="ADAL" clId="{27C8B87F-9F23-4623-AC5A-2FC942A7EEE0}" dt="2024-04-11T12:45:25.804" v="223" actId="13926"/>
          <ac:spMkLst>
            <pc:docMk/>
            <pc:sldMk cId="3437135007" sldId="27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5:50.281" v="261" actId="13926"/>
        <pc:sldMkLst>
          <pc:docMk/>
          <pc:sldMk cId="1312498729" sldId="272"/>
        </pc:sldMkLst>
        <pc:spChg chg="mod">
          <ac:chgData name="Stefano Querio" userId="b6156760-fcc4-4227-907a-4864250c618d" providerId="ADAL" clId="{27C8B87F-9F23-4623-AC5A-2FC942A7EEE0}" dt="2024-04-11T12:45:50.281" v="261" actId="13926"/>
          <ac:spMkLst>
            <pc:docMk/>
            <pc:sldMk cId="1312498729" sldId="272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27C8B87F-9F23-4623-AC5A-2FC942A7EEE0}" dt="2024-04-12T07:56:38.701" v="513" actId="20577"/>
        <pc:sldMkLst>
          <pc:docMk/>
          <pc:sldMk cId="2514314385" sldId="273"/>
        </pc:sldMkLst>
        <pc:spChg chg="mod">
          <ac:chgData name="Stefano Querio" userId="b6156760-fcc4-4227-907a-4864250c618d" providerId="ADAL" clId="{27C8B87F-9F23-4623-AC5A-2FC942A7EEE0}" dt="2024-04-12T07:56:38.701" v="513" actId="20577"/>
          <ac:spMkLst>
            <pc:docMk/>
            <pc:sldMk cId="2514314385" sldId="273"/>
            <ac:spMk id="4" creationId="{84E192A6-8A72-4432-4572-55FD223A7BAE}"/>
          </ac:spMkLst>
        </pc:spChg>
      </pc:sldChg>
      <pc:sldChg chg="add del">
        <pc:chgData name="Stefano Querio" userId="b6156760-fcc4-4227-907a-4864250c618d" providerId="ADAL" clId="{27C8B87F-9F23-4623-AC5A-2FC942A7EEE0}" dt="2024-04-11T12:40:28.363" v="124" actId="2890"/>
        <pc:sldMkLst>
          <pc:docMk/>
          <pc:sldMk cId="4217786380" sldId="273"/>
        </pc:sldMkLst>
      </pc:sldChg>
    </pc:docChg>
  </pc:docChgLst>
  <pc:docChgLst>
    <pc:chgData name="Stefano Querio" userId="b6156760-fcc4-4227-907a-4864250c618d" providerId="ADAL" clId="{122C977D-E00F-4A0A-B951-E9B9B5EF26B7}"/>
    <pc:docChg chg="custSel modSld">
      <pc:chgData name="Stefano Querio" userId="b6156760-fcc4-4227-907a-4864250c618d" providerId="ADAL" clId="{122C977D-E00F-4A0A-B951-E9B9B5EF26B7}" dt="2023-03-17T09:01:15.049" v="3232" actId="20577"/>
      <pc:docMkLst>
        <pc:docMk/>
      </pc:docMkLst>
      <pc:sldChg chg="modSp mod">
        <pc:chgData name="Stefano Querio" userId="b6156760-fcc4-4227-907a-4864250c618d" providerId="ADAL" clId="{122C977D-E00F-4A0A-B951-E9B9B5EF26B7}" dt="2023-03-17T08:29:35.086" v="1520" actId="20577"/>
        <pc:sldMkLst>
          <pc:docMk/>
          <pc:sldMk cId="3629992306" sldId="258"/>
        </pc:sldMkLst>
        <pc:spChg chg="mod">
          <ac:chgData name="Stefano Querio" userId="b6156760-fcc4-4227-907a-4864250c618d" providerId="ADAL" clId="{122C977D-E00F-4A0A-B951-E9B9B5EF26B7}" dt="2023-03-17T08:29:35.086" v="1520" actId="20577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22C977D-E00F-4A0A-B951-E9B9B5EF26B7}" dt="2023-03-17T09:00:56.652" v="3230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122C977D-E00F-4A0A-B951-E9B9B5EF26B7}" dt="2023-03-17T09:00:56.652" v="3230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22C977D-E00F-4A0A-B951-E9B9B5EF26B7}" dt="2023-03-17T09:01:15.049" v="3232" actId="20577"/>
        <pc:sldMkLst>
          <pc:docMk/>
          <pc:sldMk cId="1801708037" sldId="260"/>
        </pc:sldMkLst>
        <pc:spChg chg="mod">
          <ac:chgData name="Stefano Querio" userId="b6156760-fcc4-4227-907a-4864250c618d" providerId="ADAL" clId="{122C977D-E00F-4A0A-B951-E9B9B5EF26B7}" dt="2023-03-17T09:01:15.049" v="3232" actId="20577"/>
          <ac:spMkLst>
            <pc:docMk/>
            <pc:sldMk cId="1801708037" sldId="260"/>
            <ac:spMk id="4" creationId="{84E192A6-8A72-4432-4572-55FD223A7B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0B9CF0-AB8C-E7E8-55D7-1985EC358181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C201259-AD80-CF3B-E663-4E44E1A3C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890" cy="462133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724734-EBCF-B12A-C109-96883121E509}"/>
              </a:ext>
            </a:extLst>
          </p:cNvPr>
          <p:cNvSpPr txBox="1"/>
          <p:nvPr userDrawn="1"/>
        </p:nvSpPr>
        <p:spPr>
          <a:xfrm>
            <a:off x="817290" y="2353633"/>
            <a:ext cx="259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>
                    <a:alpha val="50000"/>
                  </a:schemeClr>
                </a:solidFill>
              </a:rPr>
              <a:t>I PROTAGONISTI</a:t>
            </a:r>
          </a:p>
        </p:txBody>
      </p:sp>
      <p:sp>
        <p:nvSpPr>
          <p:cNvPr id="10" name="Rettangolo con angoli arrotondati sullo stesso lato 9">
            <a:extLst>
              <a:ext uri="{FF2B5EF4-FFF2-40B4-BE49-F238E27FC236}">
                <a16:creationId xmlns:a16="http://schemas.microsoft.com/office/drawing/2014/main" id="{9757E24D-E04B-2560-A306-900874801402}"/>
              </a:ext>
            </a:extLst>
          </p:cNvPr>
          <p:cNvSpPr/>
          <p:nvPr userDrawn="1"/>
        </p:nvSpPr>
        <p:spPr>
          <a:xfrm rot="5400000">
            <a:off x="231659" y="2241565"/>
            <a:ext cx="284038" cy="747356"/>
          </a:xfrm>
          <a:prstGeom prst="round2Same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35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0276A-45C5-2B9E-FC00-167C02E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89A3F3-AAED-645C-49F0-B7F6D0FFB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2D9E8D-0337-5AF0-1A4B-A4E7E29A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33AEF-2766-26FB-3EB5-6A074DF0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EA32B-A956-D908-A213-E7488909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91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B0C02A-891A-7517-EC72-14086CEDF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702074-33BF-2DD3-CC6B-3878880B3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46C0B6-5F47-406E-8708-E749671A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3B705-120C-1FEB-D55A-CC1FE5E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3F4128-11BE-6AB7-D27D-44284CB2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90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13C6B17-435C-8FCA-184F-60E0CAC2D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4623" y="6408336"/>
            <a:ext cx="412750" cy="4000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A5F49C0-3B67-D880-EF90-984A22F5EB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45" y="6275431"/>
            <a:ext cx="421969" cy="4451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0FD73C-6AE5-7122-AA2A-00702802FC04}"/>
              </a:ext>
            </a:extLst>
          </p:cNvPr>
          <p:cNvSpPr txBox="1"/>
          <p:nvPr userDrawn="1"/>
        </p:nvSpPr>
        <p:spPr>
          <a:xfrm>
            <a:off x="10955612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solidFill>
                  <a:schemeClr val="bg1"/>
                </a:solidFill>
                <a:effectLst/>
              </a:rPr>
              <a:pPr algn="ctr"/>
              <a:t>‹N›</a:t>
            </a:fld>
            <a:endParaRPr lang="it-IT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F52D8F-BCBA-1326-ADCD-E6164C9CC8DD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</p:spTree>
    <p:extLst>
      <p:ext uri="{BB962C8B-B14F-4D97-AF65-F5344CB8AC3E}">
        <p14:creationId xmlns:p14="http://schemas.microsoft.com/office/powerpoint/2010/main" val="371993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FB5A8-6F3E-44AA-597C-D7454B7E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3F4925-C9A7-A830-1E99-0401FB2B6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C48600-0183-1CEC-F07D-2585C464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111613-00E6-7A64-B80D-F5303C9B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619381-6F06-2763-7AF1-7E182ABD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77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BEB15-DCFA-7C30-D394-F3DD94FB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0B7BCF-AD44-D017-A9D3-D15333815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376E2B-93E7-EBFF-E12D-C0823283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E3A777-2BD5-2039-EFF9-D6B93EBC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3A2A8D-A4A5-F0EB-B9A1-E75F1D5B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331094-E8A9-2997-51EE-1A2E3752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17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7AEFC-0864-57B8-1A5C-805F7AE9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B840F1-1E04-B16D-1F33-42D15F167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A18D71-CC8F-E807-8822-BBCA0432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111C61-0B80-462B-FC1A-A1197B84E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79D6651-20DD-6C12-3512-5D2F5C66E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CCC957-1A55-AA6D-FEF4-95C64586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6375C2-211A-31DA-9288-C0E17CDD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899A71D-5DDE-0F4B-803D-6A3F0D16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52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A6B374-BA40-6F30-4048-4492C76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583A8F-7415-00B1-4F2D-060FE3CE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524553-49A1-9C44-D39E-F12BBC29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EB8201-0E0D-B595-054D-7037597F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9777CA-5AB8-6360-C6F1-9E6FE993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40B03D-D9CA-05B5-438C-E58C754C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56B853-1ED2-D98E-C805-86ECBE20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6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5DCB4-01BF-E4EE-06FE-DC9DC925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3AAFDE-2159-8A2F-3E56-6EE077DC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6A3222-9223-2FC6-6B9E-A6E693C2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F431F5-E2AC-814D-016C-ACC46E4A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711386-70E6-3F6A-306B-CE87CE2B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B806CC-5E0D-51A4-370A-69201CE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9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6AD82-BAA9-377D-7879-036CA84E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2AEA9D-2788-B580-97A4-DEC0C71CB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85637D-F886-2816-DB2C-E4D0F289B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3B489E-E3A9-720B-6DF8-89DCD0E6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663EF-C213-0D3F-65D3-DED08549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AD0DB0-67DC-C51A-CCAC-4C2B726D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5EB809-4D53-D8B0-9AD6-6D8CED45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A00C8D-ED48-BDCC-81F1-364DF2200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875E32-47F1-937A-76C7-9D35FB45D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CCEDB2-9A8B-C1B4-351F-9F7790491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49065-BD15-AA4E-0387-7E83AF2E0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90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563352-A3AE-7331-A5C9-80E422B989E3}"/>
              </a:ext>
            </a:extLst>
          </p:cNvPr>
          <p:cNvSpPr txBox="1"/>
          <p:nvPr/>
        </p:nvSpPr>
        <p:spPr>
          <a:xfrm>
            <a:off x="2132248" y="504416"/>
            <a:ext cx="8618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L’ITALIA REPUBBLICANA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CC4AAC8-DD0E-98A3-E880-3273E75757F8}"/>
              </a:ext>
            </a:extLst>
          </p:cNvPr>
          <p:cNvSpPr/>
          <p:nvPr/>
        </p:nvSpPr>
        <p:spPr>
          <a:xfrm>
            <a:off x="914925" y="439100"/>
            <a:ext cx="855323" cy="855323"/>
          </a:xfrm>
          <a:prstGeom prst="rect">
            <a:avLst/>
          </a:prstGeom>
          <a:solidFill>
            <a:srgbClr val="58B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A4367A-1169-7DAA-5F2D-469E2715D181}"/>
              </a:ext>
            </a:extLst>
          </p:cNvPr>
          <p:cNvSpPr txBox="1"/>
          <p:nvPr/>
        </p:nvSpPr>
        <p:spPr>
          <a:xfrm>
            <a:off x="909890" y="495948"/>
            <a:ext cx="85532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500" b="1" dirty="0">
                <a:solidFill>
                  <a:schemeClr val="bg1"/>
                </a:solidFill>
              </a:rPr>
              <a:t>12</a:t>
            </a:r>
            <a:endParaRPr lang="it-IT" sz="4500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77B3E-7E34-96F5-BED3-7A0FD3F95084}"/>
              </a:ext>
            </a:extLst>
          </p:cNvPr>
          <p:cNvSpPr txBox="1"/>
          <p:nvPr/>
        </p:nvSpPr>
        <p:spPr>
          <a:xfrm>
            <a:off x="5527811" y="6114759"/>
            <a:ext cx="1246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Nilde Iotti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D2AE6A-E174-7F08-749F-819492618F50}"/>
              </a:ext>
            </a:extLst>
          </p:cNvPr>
          <p:cNvSpPr txBox="1"/>
          <p:nvPr/>
        </p:nvSpPr>
        <p:spPr>
          <a:xfrm>
            <a:off x="1556599" y="6114759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Alcide De Gasperi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C7D003-5C25-346A-B8DE-0B7D342BEB7B}"/>
              </a:ext>
            </a:extLst>
          </p:cNvPr>
          <p:cNvSpPr txBox="1"/>
          <p:nvPr/>
        </p:nvSpPr>
        <p:spPr>
          <a:xfrm>
            <a:off x="8945522" y="6114759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Luigi Einaudi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A1381BF-F840-596B-FF24-3A65ADF33BEC}"/>
              </a:ext>
            </a:extLst>
          </p:cNvPr>
          <p:cNvSpPr/>
          <p:nvPr/>
        </p:nvSpPr>
        <p:spPr>
          <a:xfrm>
            <a:off x="4702630" y="2974704"/>
            <a:ext cx="2743200" cy="2743200"/>
          </a:xfrm>
          <a:prstGeom prst="ellipse">
            <a:avLst/>
          </a:prstGeom>
          <a:blipFill dpi="0" rotWithShape="1">
            <a:blip r:embed="rId2"/>
            <a:srcRect/>
            <a:stretch>
              <a:fillRect l="-17000" t="-3000" r="-15000" b="-75000"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24404AD4-E7A2-BCCD-DD58-59508BBF396A}"/>
              </a:ext>
            </a:extLst>
          </p:cNvPr>
          <p:cNvSpPr/>
          <p:nvPr/>
        </p:nvSpPr>
        <p:spPr>
          <a:xfrm>
            <a:off x="8322626" y="2974704"/>
            <a:ext cx="2743200" cy="2743200"/>
          </a:xfrm>
          <a:prstGeom prst="ellipse">
            <a:avLst/>
          </a:prstGeom>
          <a:blipFill dpi="0" rotWithShape="1">
            <a:blip r:embed="rId3"/>
            <a:srcRect/>
            <a:stretch>
              <a:fillRect l="-44000" t="-2000" r="-63000" b="-54000"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78F6735-4565-2E58-B35C-9ADD8E4F8C19}"/>
              </a:ext>
            </a:extLst>
          </p:cNvPr>
          <p:cNvSpPr/>
          <p:nvPr/>
        </p:nvSpPr>
        <p:spPr>
          <a:xfrm>
            <a:off x="1174194" y="2974704"/>
            <a:ext cx="2743200" cy="2743200"/>
          </a:xfrm>
          <a:prstGeom prst="ellipse">
            <a:avLst/>
          </a:prstGeom>
          <a:blipFill dpi="0" rotWithShape="1">
            <a:blip r:embed="rId4"/>
            <a:srcRect/>
            <a:stretch>
              <a:fillRect l="-18000" t="-1000" r="-16000" b="-58000"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0F71DBD-683A-FBD2-780B-9003AF3484C4}"/>
              </a:ext>
            </a:extLst>
          </p:cNvPr>
          <p:cNvSpPr/>
          <p:nvPr/>
        </p:nvSpPr>
        <p:spPr>
          <a:xfrm>
            <a:off x="4851070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0ADE337-AC68-6163-8466-4892CCF0C7CE}"/>
              </a:ext>
            </a:extLst>
          </p:cNvPr>
          <p:cNvSpPr/>
          <p:nvPr/>
        </p:nvSpPr>
        <p:spPr>
          <a:xfrm>
            <a:off x="8451408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CF7F9DF-3FCA-CA14-3C51-2E3552CB523A}"/>
              </a:ext>
            </a:extLst>
          </p:cNvPr>
          <p:cNvSpPr/>
          <p:nvPr/>
        </p:nvSpPr>
        <p:spPr>
          <a:xfrm>
            <a:off x="1020351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48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3455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1 – Il secondo dopoguerra in Italia</a:t>
            </a:r>
            <a:endParaRPr lang="it-IT" dirty="0"/>
          </a:p>
          <a:p>
            <a:endParaRPr lang="it-IT" dirty="0"/>
          </a:p>
          <a:p>
            <a:r>
              <a:rPr lang="it-IT" dirty="0"/>
              <a:t>Dopo la liberazione del </a:t>
            </a:r>
            <a:r>
              <a:rPr lang="it-IT" b="1" dirty="0"/>
              <a:t>25 aprile 1945</a:t>
            </a:r>
            <a:r>
              <a:rPr lang="it-IT" dirty="0"/>
              <a:t>, l’Italia si trovava in una situazione drammatica: gravi danni economici, infrastrutture distrutte, salari bassi, produzione agricola e industriale ridotte. La </a:t>
            </a:r>
            <a:r>
              <a:rPr lang="it-IT" b="1" dirty="0"/>
              <a:t>scarsità di beni </a:t>
            </a:r>
            <a:r>
              <a:rPr lang="it-IT" dirty="0"/>
              <a:t>rese necessario proseguire la politica di </a:t>
            </a:r>
            <a:r>
              <a:rPr lang="it-IT" b="1" dirty="0"/>
              <a:t>razionamento</a:t>
            </a:r>
            <a:r>
              <a:rPr lang="it-IT" dirty="0"/>
              <a:t>.</a:t>
            </a:r>
          </a:p>
          <a:p>
            <a:r>
              <a:rPr lang="it-IT" dirty="0"/>
              <a:t>Il </a:t>
            </a:r>
            <a:r>
              <a:rPr lang="it-IT" b="1" dirty="0"/>
              <a:t>CLN</a:t>
            </a:r>
            <a:r>
              <a:rPr lang="it-IT" dirty="0"/>
              <a:t> (</a:t>
            </a:r>
            <a:r>
              <a:rPr lang="it-IT" b="1" dirty="0"/>
              <a:t>Comitato di Liberazione Nazionale</a:t>
            </a:r>
            <a:r>
              <a:rPr lang="it-IT" dirty="0"/>
              <a:t>), formato dalle forze politiche antifasciste, assunse il </a:t>
            </a:r>
            <a:r>
              <a:rPr lang="it-IT" b="1" dirty="0"/>
              <a:t>controllo del Governo</a:t>
            </a:r>
            <a:r>
              <a:rPr lang="it-IT" dirty="0"/>
              <a:t>. </a:t>
            </a:r>
          </a:p>
          <a:p>
            <a:r>
              <a:rPr lang="it-IT" dirty="0"/>
              <a:t>Il primo governo fu guidato da </a:t>
            </a:r>
            <a:r>
              <a:rPr lang="it-IT" b="1" dirty="0"/>
              <a:t>Ferruccio Parri</a:t>
            </a:r>
            <a:r>
              <a:rPr lang="it-IT" dirty="0"/>
              <a:t>, uno dei leader del Partito d’azione, ma la sua intenzione di epurare gli ex fascisti non ebbe consenso e fu sostituito da </a:t>
            </a:r>
            <a:r>
              <a:rPr lang="it-IT" b="1" dirty="0"/>
              <a:t>Alcide De Gasperi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esponente della Democrazia Cristiana.</a:t>
            </a:r>
            <a:endParaRPr lang="it-IT" sz="2000" b="1" dirty="0">
              <a:solidFill>
                <a:srgbClr val="932B83"/>
              </a:solidFill>
            </a:endParaRPr>
          </a:p>
        </p:txBody>
      </p:sp>
      <p:pic>
        <p:nvPicPr>
          <p:cNvPr id="3" name="Immagine 2" descr="Immagine che contiene aria aperta, persona, vestiti, bianco e nero&#10;&#10;Descrizione generata automaticamente">
            <a:extLst>
              <a:ext uri="{FF2B5EF4-FFF2-40B4-BE49-F238E27FC236}">
                <a16:creationId xmlns:a16="http://schemas.microsoft.com/office/drawing/2014/main" id="{0B25350A-3C32-6F8D-43F0-2ED8D9E9D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59" y="1515082"/>
            <a:ext cx="5133223" cy="30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4996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</a:t>
            </a:r>
            <a:r>
              <a:rPr lang="it-IT" b="1" dirty="0"/>
              <a:t>2 giugno 1946 </a:t>
            </a:r>
            <a:r>
              <a:rPr lang="it-IT" dirty="0"/>
              <a:t>venne indetta la </a:t>
            </a:r>
            <a:r>
              <a:rPr lang="it-IT" b="1" dirty="0"/>
              <a:t>prima elezione a suffragio universale</a:t>
            </a:r>
            <a:r>
              <a:rPr lang="it-IT" dirty="0"/>
              <a:t> della storia d’Italia: si doveva scegliere tra monarchia e repubblica tramite un </a:t>
            </a:r>
            <a:r>
              <a:rPr lang="it-IT" b="1" dirty="0"/>
              <a:t>referendum</a:t>
            </a:r>
            <a:r>
              <a:rPr lang="it-IT" dirty="0"/>
              <a:t>. Il 54% scelse la </a:t>
            </a:r>
            <a:r>
              <a:rPr lang="it-IT" b="1" dirty="0"/>
              <a:t>repubblica</a:t>
            </a:r>
            <a:r>
              <a:rPr lang="it-IT" dirty="0"/>
              <a:t>. </a:t>
            </a:r>
          </a:p>
          <a:p>
            <a:r>
              <a:rPr lang="it-IT" dirty="0"/>
              <a:t>Venne anche eletta l’</a:t>
            </a:r>
            <a:r>
              <a:rPr lang="it-IT" b="1" dirty="0"/>
              <a:t>Assemblea costituente </a:t>
            </a:r>
            <a:r>
              <a:rPr lang="it-IT" dirty="0"/>
              <a:t>che doveva scrivere una nuova </a:t>
            </a:r>
            <a:r>
              <a:rPr lang="it-IT" b="1" dirty="0"/>
              <a:t>Costituzione</a:t>
            </a:r>
            <a:r>
              <a:rPr lang="it-IT" dirty="0"/>
              <a:t>.</a:t>
            </a:r>
          </a:p>
          <a:p>
            <a:r>
              <a:rPr lang="it-IT" b="1" dirty="0"/>
              <a:t>De Nicola </a:t>
            </a:r>
            <a:r>
              <a:rPr lang="it-IT" dirty="0"/>
              <a:t>fu eletto capo provvisorio dello Stato e </a:t>
            </a:r>
            <a:r>
              <a:rPr lang="it-IT" b="1" dirty="0"/>
              <a:t>De Gasperi </a:t>
            </a:r>
            <a:r>
              <a:rPr lang="it-IT" dirty="0"/>
              <a:t>continuò a guidare il governo. </a:t>
            </a:r>
          </a:p>
          <a:p>
            <a:r>
              <a:rPr lang="it-IT" dirty="0"/>
              <a:t>Nel dicembre </a:t>
            </a:r>
            <a:r>
              <a:rPr lang="it-IT" b="1" dirty="0"/>
              <a:t>1947</a:t>
            </a:r>
            <a:r>
              <a:rPr lang="it-IT" dirty="0"/>
              <a:t> il testo della nuova Costituzione italiana venne approvato a larga maggioranza ed entrò in vigore il </a:t>
            </a:r>
            <a:r>
              <a:rPr lang="it-IT" b="1" dirty="0"/>
              <a:t>1° gennaio 1948</a:t>
            </a:r>
            <a:r>
              <a:rPr lang="it-IT" dirty="0"/>
              <a:t>. 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6" name="Immagine 5" descr="Immagine che contiene uomo, vestiti, Viso umano, bianco e nero&#10;&#10;Descrizione generata automaticamente">
            <a:extLst>
              <a:ext uri="{FF2B5EF4-FFF2-40B4-BE49-F238E27FC236}">
                <a16:creationId xmlns:a16="http://schemas.microsoft.com/office/drawing/2014/main" id="{3AE23E6E-C59A-58F0-7313-6C64AD27F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5"/>
          <a:stretch/>
        </p:blipFill>
        <p:spPr>
          <a:xfrm>
            <a:off x="6811767" y="2753474"/>
            <a:ext cx="4701568" cy="3371564"/>
          </a:xfrm>
          <a:prstGeom prst="rect">
            <a:avLst/>
          </a:prstGeom>
        </p:spPr>
      </p:pic>
      <p:pic>
        <p:nvPicPr>
          <p:cNvPr id="10" name="Immagine 9" descr="Immagine che contiene testo, cartone animato, Carattere&#10;&#10;Descrizione generata automaticamente">
            <a:extLst>
              <a:ext uri="{FF2B5EF4-FFF2-40B4-BE49-F238E27FC236}">
                <a16:creationId xmlns:a16="http://schemas.microsoft.com/office/drawing/2014/main" id="{AE01DC0F-B12E-D7A0-2A77-CEEBA23EA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4" y="649625"/>
            <a:ext cx="3624352" cy="25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3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3" y="849746"/>
            <a:ext cx="50887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nuova Costituzione italiana nacque da un </a:t>
            </a:r>
            <a:r>
              <a:rPr lang="it-IT" b="1" dirty="0"/>
              <a:t>compromesso</a:t>
            </a:r>
            <a:r>
              <a:rPr lang="it-IT" dirty="0"/>
              <a:t> tra le principali forze politiche dell’Assemblea costituente, che seppero rinunciare a interessi immediati per creare una base democratica condivisa. </a:t>
            </a:r>
          </a:p>
          <a:p>
            <a:r>
              <a:rPr lang="it-IT" dirty="0"/>
              <a:t>Mettendo </a:t>
            </a:r>
            <a:r>
              <a:rPr lang="it-IT" b="1" dirty="0"/>
              <a:t>al centro la persona</a:t>
            </a:r>
            <a:r>
              <a:rPr lang="it-IT" dirty="0"/>
              <a:t>, lo Stato deve servire i cittadini, a differenza dei regimi totalitari. La Costituzione tutela i </a:t>
            </a:r>
            <a:r>
              <a:rPr lang="it-IT" b="1" dirty="0"/>
              <a:t>diritti fondamentali </a:t>
            </a:r>
            <a:r>
              <a:rPr lang="it-IT" dirty="0"/>
              <a:t>e le </a:t>
            </a:r>
            <a:r>
              <a:rPr lang="it-IT" b="1" dirty="0"/>
              <a:t>libertà dell’individuo</a:t>
            </a:r>
            <a:r>
              <a:rPr lang="it-IT" dirty="0"/>
              <a:t>, afferma i princìpi di </a:t>
            </a:r>
            <a:r>
              <a:rPr lang="it-IT" b="1" dirty="0"/>
              <a:t>giustizia sociale</a:t>
            </a:r>
            <a:r>
              <a:rPr lang="it-IT" dirty="0"/>
              <a:t> e della </a:t>
            </a:r>
            <a:r>
              <a:rPr lang="it-IT" b="1" dirty="0"/>
              <a:t>divisione dei poteri</a:t>
            </a:r>
            <a:r>
              <a:rPr lang="it-IT" dirty="0"/>
              <a:t>, garantisce il </a:t>
            </a:r>
            <a:r>
              <a:rPr lang="it-IT" b="1" dirty="0"/>
              <a:t>pluralismo</a:t>
            </a:r>
            <a:r>
              <a:rPr lang="it-IT" dirty="0"/>
              <a:t> e assegna un ruolo centrale al </a:t>
            </a:r>
            <a:r>
              <a:rPr lang="it-IT" b="1" dirty="0"/>
              <a:t>Parlamento</a:t>
            </a:r>
            <a:r>
              <a:rPr lang="it-IT" dirty="0"/>
              <a:t>.</a:t>
            </a:r>
          </a:p>
          <a:p>
            <a:r>
              <a:rPr lang="it-IT" dirty="0"/>
              <a:t>La </a:t>
            </a:r>
            <a:r>
              <a:rPr lang="it-IT" b="1" dirty="0"/>
              <a:t>rigidità</a:t>
            </a:r>
            <a:r>
              <a:rPr lang="it-IT" dirty="0"/>
              <a:t> della Costituzione e l’istituzione della </a:t>
            </a:r>
            <a:r>
              <a:rPr lang="it-IT" b="1" dirty="0"/>
              <a:t>Corte Costituzionale </a:t>
            </a:r>
            <a:r>
              <a:rPr lang="it-IT" dirty="0"/>
              <a:t>sono fondamentali per la </a:t>
            </a:r>
            <a:r>
              <a:rPr lang="it-IT" b="1" dirty="0"/>
              <a:t>tutela della minoranza</a:t>
            </a:r>
            <a:r>
              <a:rPr lang="it-IT" dirty="0"/>
              <a:t>, presupposto di ogni democrazia.</a:t>
            </a:r>
          </a:p>
        </p:txBody>
      </p:sp>
      <p:pic>
        <p:nvPicPr>
          <p:cNvPr id="3" name="Immagine 2" descr="Immagine che contiene vestiti, uomo, persona, abito&#10;&#10;Descrizione generata automaticamente">
            <a:extLst>
              <a:ext uri="{FF2B5EF4-FFF2-40B4-BE49-F238E27FC236}">
                <a16:creationId xmlns:a16="http://schemas.microsoft.com/office/drawing/2014/main" id="{1C59A86D-BB07-BE20-7F16-12450411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7" y="955996"/>
            <a:ext cx="5474623" cy="35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8194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2 – I primi Governi</a:t>
            </a:r>
          </a:p>
          <a:p>
            <a:endParaRPr lang="it-IT" dirty="0"/>
          </a:p>
          <a:p>
            <a:r>
              <a:rPr lang="it-IT" dirty="0"/>
              <a:t>Nel </a:t>
            </a:r>
            <a:r>
              <a:rPr lang="it-IT" b="1" dirty="0"/>
              <a:t>1948</a:t>
            </a:r>
            <a:r>
              <a:rPr lang="it-IT" dirty="0"/>
              <a:t> venne eletto il </a:t>
            </a:r>
            <a:r>
              <a:rPr lang="it-IT" b="1" dirty="0"/>
              <a:t>primo Parlamento repubblicano</a:t>
            </a:r>
            <a:r>
              <a:rPr lang="it-IT" dirty="0"/>
              <a:t>. </a:t>
            </a:r>
          </a:p>
          <a:p>
            <a:r>
              <a:rPr lang="it-IT" dirty="0"/>
              <a:t>Si doveva scegliere tra la Democrazia Cristiana e i suoi alleati (liberali e repubblicani), sostenuti dalla Chiesa e dagli Stati Uniti, e il Fronte popolare di socialisti e comunisti. </a:t>
            </a:r>
          </a:p>
          <a:p>
            <a:r>
              <a:rPr lang="it-IT" dirty="0"/>
              <a:t>Vinse la </a:t>
            </a:r>
            <a:r>
              <a:rPr lang="it-IT" b="1" dirty="0"/>
              <a:t>DC </a:t>
            </a:r>
            <a:r>
              <a:rPr lang="it-IT" dirty="0"/>
              <a:t>e </a:t>
            </a:r>
            <a:r>
              <a:rPr lang="it-IT" b="1" dirty="0"/>
              <a:t>De Gasperi </a:t>
            </a:r>
            <a:r>
              <a:rPr lang="it-IT" dirty="0"/>
              <a:t>formò il Governo. </a:t>
            </a:r>
            <a:r>
              <a:rPr lang="it-IT" b="1" dirty="0"/>
              <a:t>Luigi Einaudi </a:t>
            </a:r>
            <a:r>
              <a:rPr lang="it-IT" dirty="0"/>
              <a:t>fu eletto </a:t>
            </a:r>
            <a:r>
              <a:rPr lang="it-IT" b="1" dirty="0"/>
              <a:t>primo presidente della Repubblica</a:t>
            </a:r>
            <a:r>
              <a:rPr lang="it-IT" dirty="0"/>
              <a:t>. </a:t>
            </a:r>
          </a:p>
          <a:p>
            <a:r>
              <a:rPr lang="it-IT" dirty="0"/>
              <a:t>Un attentato al leader comunista </a:t>
            </a:r>
            <a:r>
              <a:rPr lang="it-IT" b="1" dirty="0"/>
              <a:t>Palmiro Togliatti </a:t>
            </a:r>
            <a:r>
              <a:rPr lang="it-IT" dirty="0"/>
              <a:t>scatenò scioperi e scontri, ma Togliatti stesso invitò alla calma, dimostrando l’affidabilità democratica dei comunisti italiani.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iso umano, vestiti, persona, uomo&#10;&#10;Descrizione generata automaticamente">
            <a:extLst>
              <a:ext uri="{FF2B5EF4-FFF2-40B4-BE49-F238E27FC236}">
                <a16:creationId xmlns:a16="http://schemas.microsoft.com/office/drawing/2014/main" id="{5290CD3D-2C66-53C7-F4C3-A07949374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78" y="1494319"/>
            <a:ext cx="4744877" cy="36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57996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 il 1948 e il 1953 la </a:t>
            </a:r>
            <a:r>
              <a:rPr lang="it-IT" b="1" dirty="0"/>
              <a:t>DC</a:t>
            </a:r>
            <a:r>
              <a:rPr lang="it-IT" dirty="0"/>
              <a:t> raggiunse il massimo della sua forza politica, guidando il Governo e collocandosi al </a:t>
            </a:r>
            <a:r>
              <a:rPr lang="it-IT" b="1" dirty="0"/>
              <a:t>centro dello schieramento politico</a:t>
            </a:r>
            <a:r>
              <a:rPr lang="it-IT" dirty="0"/>
              <a:t>. Affrontò la ricostruzione economica con il sostegno degli aiuti del </a:t>
            </a:r>
            <a:r>
              <a:rPr lang="it-IT" b="1" dirty="0"/>
              <a:t>Piano Marshall</a:t>
            </a:r>
            <a:r>
              <a:rPr lang="it-IT" dirty="0"/>
              <a:t>.</a:t>
            </a:r>
          </a:p>
          <a:p>
            <a:r>
              <a:rPr lang="it-IT" dirty="0"/>
              <a:t>Furono attuate diverse </a:t>
            </a:r>
            <a:r>
              <a:rPr lang="it-IT" b="1" dirty="0"/>
              <a:t>riforme</a:t>
            </a:r>
            <a:r>
              <a:rPr lang="it-IT" dirty="0"/>
              <a:t>, tra cui il </a:t>
            </a:r>
            <a:r>
              <a:rPr lang="it-IT" b="1" dirty="0"/>
              <a:t>risanamento del bilancio statale</a:t>
            </a:r>
            <a:r>
              <a:rPr lang="it-IT" dirty="0"/>
              <a:t>, il contenimento dell’</a:t>
            </a:r>
            <a:r>
              <a:rPr lang="it-IT" b="1" dirty="0"/>
              <a:t>inflazione</a:t>
            </a:r>
            <a:r>
              <a:rPr lang="it-IT" dirty="0"/>
              <a:t>, una </a:t>
            </a:r>
            <a:r>
              <a:rPr lang="it-IT" b="1" dirty="0"/>
              <a:t>riforma agraria </a:t>
            </a:r>
            <a:r>
              <a:rPr lang="it-IT" dirty="0"/>
              <a:t>e la creazione della </a:t>
            </a:r>
            <a:r>
              <a:rPr lang="it-IT" b="1" dirty="0"/>
              <a:t>Cassa per il Mezzogiorno </a:t>
            </a:r>
            <a:r>
              <a:rPr lang="it-IT" dirty="0"/>
              <a:t>per sviluppare il Sud. </a:t>
            </a:r>
          </a:p>
          <a:p>
            <a:r>
              <a:rPr lang="it-IT" dirty="0"/>
              <a:t>Le sinistre si opposero alla politica economica del Governo, criticando le condizioni dei lavoratori, con salari bassi, che portarono a proteste e scontri sociali.</a:t>
            </a:r>
          </a:p>
          <a:p>
            <a:r>
              <a:rPr lang="it-IT" dirty="0"/>
              <a:t>Dopo le dimissioni di De Gasperi nel 1953, nella DC emerse una nuova generazione di leader come </a:t>
            </a:r>
            <a:r>
              <a:rPr lang="it-IT" b="1" dirty="0"/>
              <a:t>Fanfani</a:t>
            </a:r>
            <a:r>
              <a:rPr lang="it-IT" dirty="0"/>
              <a:t>, che nel </a:t>
            </a:r>
            <a:r>
              <a:rPr lang="it-IT" b="1" dirty="0"/>
              <a:t>1956</a:t>
            </a:r>
            <a:r>
              <a:rPr lang="it-IT" dirty="0"/>
              <a:t> istituì il </a:t>
            </a:r>
            <a:r>
              <a:rPr lang="it-IT" b="1" dirty="0"/>
              <a:t>Ministero delle Partecipazioni Statali</a:t>
            </a:r>
            <a:r>
              <a:rPr lang="it-IT" dirty="0"/>
              <a:t> per coordinare l’industria di Stato.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aria aperta, uomo, barca, acqua&#10;&#10;Descrizione generata automaticamente">
            <a:extLst>
              <a:ext uri="{FF2B5EF4-FFF2-40B4-BE49-F238E27FC236}">
                <a16:creationId xmlns:a16="http://schemas.microsoft.com/office/drawing/2014/main" id="{64C83DBE-EA28-57F0-C62C-10C26ABCA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79" y="945221"/>
            <a:ext cx="3770222" cy="49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7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29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3 – Il miracolo economico</a:t>
            </a:r>
          </a:p>
          <a:p>
            <a:endParaRPr lang="it-IT" sz="2000" b="1" dirty="0">
              <a:solidFill>
                <a:srgbClr val="932B83"/>
              </a:solidFill>
            </a:endParaRPr>
          </a:p>
          <a:p>
            <a:r>
              <a:rPr lang="it-IT" dirty="0"/>
              <a:t>Tra il 1958 e il 1963, l’Italia visse un periodo di </a:t>
            </a:r>
            <a:r>
              <a:rPr lang="it-IT" b="1" dirty="0"/>
              <a:t>forte crescita economica</a:t>
            </a:r>
            <a:r>
              <a:rPr lang="it-IT" dirty="0"/>
              <a:t>, superiore a quello di altri Paesi europei, noto come il "</a:t>
            </a:r>
            <a:r>
              <a:rPr lang="it-IT" b="1" dirty="0"/>
              <a:t>miracolo economico</a:t>
            </a:r>
            <a:r>
              <a:rPr lang="it-IT" dirty="0"/>
              <a:t>". </a:t>
            </a:r>
          </a:p>
          <a:p>
            <a:r>
              <a:rPr lang="it-IT" dirty="0"/>
              <a:t>Divenne un </a:t>
            </a:r>
            <a:r>
              <a:rPr lang="it-IT" b="1" dirty="0"/>
              <a:t>Paese industriale </a:t>
            </a:r>
            <a:r>
              <a:rPr lang="it-IT" dirty="0"/>
              <a:t>grazie anche alla ripresa dei commerci internazionali e all’adesione alla CEE. </a:t>
            </a:r>
          </a:p>
          <a:p>
            <a:r>
              <a:rPr lang="it-IT" dirty="0"/>
              <a:t>La crescita economica fu accompagnata da un </a:t>
            </a:r>
            <a:r>
              <a:rPr lang="it-IT" b="1" dirty="0"/>
              <a:t>aumento demografico </a:t>
            </a:r>
            <a:r>
              <a:rPr lang="it-IT" dirty="0"/>
              <a:t>e da un boom dei </a:t>
            </a:r>
            <a:r>
              <a:rPr lang="it-IT" b="1" dirty="0"/>
              <a:t>consumi privati</a:t>
            </a:r>
            <a:r>
              <a:rPr lang="it-IT" dirty="0"/>
              <a:t>, portando nelle case degli italiani beni come automobili, frigoriferi, lavatrici e televisori.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eicolo, Veicolo terrestre, ruota, aria aperta&#10;&#10;Descrizione generata automaticamente">
            <a:extLst>
              <a:ext uri="{FF2B5EF4-FFF2-40B4-BE49-F238E27FC236}">
                <a16:creationId xmlns:a16="http://schemas.microsoft.com/office/drawing/2014/main" id="{DC5990AD-2827-FEF5-540D-D210DC44B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44" y="1463140"/>
            <a:ext cx="5489218" cy="38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4688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 sviluppo economico dell’Italia fu trainato principalmente dal Nord, in particolare dal "</a:t>
            </a:r>
            <a:r>
              <a:rPr lang="it-IT" b="1" dirty="0"/>
              <a:t>triangolo industriale</a:t>
            </a:r>
            <a:r>
              <a:rPr lang="it-IT" dirty="0"/>
              <a:t>" di </a:t>
            </a:r>
            <a:r>
              <a:rPr lang="it-IT" b="1" dirty="0"/>
              <a:t>Torino</a:t>
            </a:r>
            <a:r>
              <a:rPr lang="it-IT" dirty="0"/>
              <a:t>, </a:t>
            </a:r>
            <a:r>
              <a:rPr lang="it-IT" b="1" dirty="0"/>
              <a:t>Milano</a:t>
            </a:r>
            <a:r>
              <a:rPr lang="it-IT" dirty="0"/>
              <a:t> e </a:t>
            </a:r>
            <a:r>
              <a:rPr lang="it-IT" b="1" dirty="0"/>
              <a:t>Genova</a:t>
            </a:r>
            <a:r>
              <a:rPr lang="it-IT" dirty="0"/>
              <a:t>, mentre il Sud rimase prevalentemente agricolo e con condizioni di vita difficili. </a:t>
            </a:r>
          </a:p>
          <a:p>
            <a:r>
              <a:rPr lang="it-IT" dirty="0"/>
              <a:t>La richiesta di manodopera delle fabbriche del Nord portò quasi 2 milioni di italiani a migrare dal Sud, spesso incontrando </a:t>
            </a:r>
            <a:r>
              <a:rPr lang="it-IT" b="1" dirty="0"/>
              <a:t>difficoltà di integrazione </a:t>
            </a:r>
            <a:r>
              <a:rPr lang="it-IT" dirty="0"/>
              <a:t>e </a:t>
            </a:r>
            <a:r>
              <a:rPr lang="it-IT" b="1" dirty="0"/>
              <a:t>fenomeni di razzismo</a:t>
            </a:r>
            <a:r>
              <a:rPr lang="it-IT" dirty="0"/>
              <a:t>. </a:t>
            </a:r>
          </a:p>
          <a:p>
            <a:r>
              <a:rPr lang="it-IT" dirty="0"/>
              <a:t>Le città del Nord crebbero rapidamente e in modo disordinato, con l’espansione di periferie spesso prive di adeguati servizi essenziali.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estiti, persona, uomo, bianco e nero&#10;&#10;Descrizione generata automaticamente">
            <a:extLst>
              <a:ext uri="{FF2B5EF4-FFF2-40B4-BE49-F238E27FC236}">
                <a16:creationId xmlns:a16="http://schemas.microsoft.com/office/drawing/2014/main" id="{6F6B0FB9-5D21-833E-D260-9E45A1373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/>
          <a:stretch/>
        </p:blipFill>
        <p:spPr>
          <a:xfrm>
            <a:off x="6154220" y="3242147"/>
            <a:ext cx="5572019" cy="2774608"/>
          </a:xfrm>
          <a:prstGeom prst="rect">
            <a:avLst/>
          </a:prstGeom>
        </p:spPr>
      </p:pic>
      <p:pic>
        <p:nvPicPr>
          <p:cNvPr id="6" name="Immagine 5" descr="Immagine che contiene edificio, aria aperta, Veicolo terrestre, ruota&#10;&#10;Descrizione generata automaticamente">
            <a:extLst>
              <a:ext uri="{FF2B5EF4-FFF2-40B4-BE49-F238E27FC236}">
                <a16:creationId xmlns:a16="http://schemas.microsoft.com/office/drawing/2014/main" id="{AD206CF3-922C-E53E-0D6F-B97688298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15" y="863171"/>
            <a:ext cx="4036105" cy="24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10926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4 – Il centro-sinistra</a:t>
            </a:r>
          </a:p>
          <a:p>
            <a:endParaRPr lang="it-IT" dirty="0"/>
          </a:p>
          <a:p>
            <a:r>
              <a:rPr lang="it-IT" dirty="0"/>
              <a:t>A partire dal 1960 iniziò il periodo dei </a:t>
            </a:r>
            <a:r>
              <a:rPr lang="it-IT" b="1" dirty="0"/>
              <a:t>Governi di centro-sinistra</a:t>
            </a:r>
            <a:r>
              <a:rPr lang="it-IT" dirty="0"/>
              <a:t>, frutto dell’intesa tra la </a:t>
            </a:r>
            <a:r>
              <a:rPr lang="it-IT" b="1" dirty="0"/>
              <a:t>Democrazia Cristiana </a:t>
            </a:r>
            <a:r>
              <a:rPr lang="it-IT" dirty="0"/>
              <a:t>e il </a:t>
            </a:r>
            <a:r>
              <a:rPr lang="it-IT" b="1" dirty="0"/>
              <a:t>Partito Socialista</a:t>
            </a:r>
            <a:r>
              <a:rPr lang="it-IT" dirty="0"/>
              <a:t>. </a:t>
            </a:r>
          </a:p>
          <a:p>
            <a:r>
              <a:rPr lang="it-IT" dirty="0"/>
              <a:t>Il </a:t>
            </a:r>
            <a:r>
              <a:rPr lang="it-IT" b="1" dirty="0"/>
              <a:t>Governo Fanfani</a:t>
            </a:r>
            <a:r>
              <a:rPr lang="it-IT" dirty="0"/>
              <a:t>, con il sostegno dei socialisti, introdusse diverse riforme come la creazione della </a:t>
            </a:r>
            <a:r>
              <a:rPr lang="it-IT" b="1" dirty="0"/>
              <a:t>scuola media unitaria</a:t>
            </a:r>
            <a:r>
              <a:rPr lang="it-IT" dirty="0"/>
              <a:t>, l’attuazione delle </a:t>
            </a:r>
            <a:r>
              <a:rPr lang="it-IT" b="1" dirty="0"/>
              <a:t>Regioni</a:t>
            </a:r>
            <a:r>
              <a:rPr lang="it-IT" dirty="0"/>
              <a:t> e la </a:t>
            </a:r>
            <a:r>
              <a:rPr lang="it-IT" b="1" dirty="0"/>
              <a:t>nazionalizzazione dell’industria elettrica</a:t>
            </a:r>
            <a:r>
              <a:rPr lang="it-IT" dirty="0"/>
              <a:t> con la nascita dell’ENEL. </a:t>
            </a:r>
          </a:p>
          <a:p>
            <a:r>
              <a:rPr lang="it-IT" dirty="0"/>
              <a:t>Nel 1963 nacque il </a:t>
            </a:r>
            <a:r>
              <a:rPr lang="it-IT" b="1" dirty="0"/>
              <a:t>Governo Moro</a:t>
            </a:r>
            <a:r>
              <a:rPr lang="it-IT" dirty="0"/>
              <a:t>, ma l’Italia stava affrontando un rallentamento economico e un aumento dell’inflazione, difficoltà che avrebbero avuto importanti conseguenze nella società. </a:t>
            </a:r>
          </a:p>
          <a:p>
            <a:r>
              <a:rPr lang="it-IT" dirty="0"/>
              <a:t>Nel </a:t>
            </a:r>
            <a:r>
              <a:rPr lang="it-IT" b="1" dirty="0"/>
              <a:t>1964</a:t>
            </a:r>
            <a:r>
              <a:rPr lang="it-IT" dirty="0"/>
              <a:t> </a:t>
            </a:r>
            <a:r>
              <a:rPr lang="it-IT" b="1" dirty="0"/>
              <a:t>Giuseppe Saragat </a:t>
            </a:r>
            <a:r>
              <a:rPr lang="it-IT" dirty="0"/>
              <a:t>fu eletto </a:t>
            </a:r>
            <a:r>
              <a:rPr lang="it-IT" b="1" dirty="0"/>
              <a:t>presidente della Repubblica</a:t>
            </a:r>
            <a:r>
              <a:rPr lang="it-IT" dirty="0"/>
              <a:t> dopo le dimissioni di Antonio Segni. 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iso umano, persona, vestiti, occhiali&#10;&#10;Descrizione generata automaticamente">
            <a:extLst>
              <a:ext uri="{FF2B5EF4-FFF2-40B4-BE49-F238E27FC236}">
                <a16:creationId xmlns:a16="http://schemas.microsoft.com/office/drawing/2014/main" id="{01CA091C-F18D-D19D-CAAC-4D8DB72F1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54" y="1479479"/>
            <a:ext cx="5596981" cy="39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56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822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Querio</dc:creator>
  <cp:lastModifiedBy>Martina Beccherle</cp:lastModifiedBy>
  <cp:revision>12</cp:revision>
  <dcterms:created xsi:type="dcterms:W3CDTF">2023-02-20T08:25:46Z</dcterms:created>
  <dcterms:modified xsi:type="dcterms:W3CDTF">2024-09-20T15:55:16Z</dcterms:modified>
</cp:coreProperties>
</file>