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74" r:id="rId6"/>
    <p:sldId id="260" r:id="rId7"/>
    <p:sldId id="261" r:id="rId8"/>
    <p:sldId id="273" r:id="rId9"/>
    <p:sldId id="268" r:id="rId10"/>
    <p:sldId id="263" r:id="rId11"/>
    <p:sldId id="270" r:id="rId12"/>
    <p:sldId id="271" r:id="rId13"/>
    <p:sldId id="272" r:id="rId14"/>
    <p:sldId id="264" r:id="rId15"/>
    <p:sldId id="276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B83"/>
    <a:srgbClr val="938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78E573-3C49-4451-8F6A-56532583D815}" v="2" dt="2024-09-09T08:26:24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0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o Querio" userId="b6156760-fcc4-4227-907a-4864250c618d" providerId="ADAL" clId="{90155EFE-0C92-4E31-ADA9-102CF88B3CB0}"/>
    <pc:docChg chg="undo redo custSel addSld delSld modSld">
      <pc:chgData name="Stefano Querio" userId="b6156760-fcc4-4227-907a-4864250c618d" providerId="ADAL" clId="{90155EFE-0C92-4E31-ADA9-102CF88B3CB0}" dt="2024-03-07T11:34:35.497" v="7388" actId="13926"/>
      <pc:docMkLst>
        <pc:docMk/>
      </pc:docMkLst>
      <pc:sldChg chg="modSp mod">
        <pc:chgData name="Stefano Querio" userId="b6156760-fcc4-4227-907a-4864250c618d" providerId="ADAL" clId="{90155EFE-0C92-4E31-ADA9-102CF88B3CB0}" dt="2024-03-07T08:45:16.066" v="166" actId="20577"/>
        <pc:sldMkLst>
          <pc:docMk/>
          <pc:sldMk cId="3236943315" sldId="261"/>
        </pc:sldMkLst>
        <pc:spChg chg="mod">
          <ac:chgData name="Stefano Querio" userId="b6156760-fcc4-4227-907a-4864250c618d" providerId="ADAL" clId="{90155EFE-0C92-4E31-ADA9-102CF88B3CB0}" dt="2024-03-07T08:45:16.066" v="166" actId="20577"/>
          <ac:spMkLst>
            <pc:docMk/>
            <pc:sldMk cId="3236943315" sldId="261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90155EFE-0C92-4E31-ADA9-102CF88B3CB0}" dt="2024-03-07T11:33:46.257" v="7306" actId="13926"/>
        <pc:sldMkLst>
          <pc:docMk/>
          <pc:sldMk cId="4100356323" sldId="263"/>
        </pc:sldMkLst>
        <pc:spChg chg="mod">
          <ac:chgData name="Stefano Querio" userId="b6156760-fcc4-4227-907a-4864250c618d" providerId="ADAL" clId="{90155EFE-0C92-4E31-ADA9-102CF88B3CB0}" dt="2024-03-07T11:33:46.257" v="7306" actId="13926"/>
          <ac:spMkLst>
            <pc:docMk/>
            <pc:sldMk cId="4100356323" sldId="263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90155EFE-0C92-4E31-ADA9-102CF88B3CB0}" dt="2024-03-07T11:31:44.470" v="7265" actId="113"/>
        <pc:sldMkLst>
          <pc:docMk/>
          <pc:sldMk cId="2380365726" sldId="264"/>
        </pc:sldMkLst>
        <pc:spChg chg="mod">
          <ac:chgData name="Stefano Querio" userId="b6156760-fcc4-4227-907a-4864250c618d" providerId="ADAL" clId="{90155EFE-0C92-4E31-ADA9-102CF88B3CB0}" dt="2024-03-07T11:31:44.470" v="7265" actId="113"/>
          <ac:spMkLst>
            <pc:docMk/>
            <pc:sldMk cId="2380365726" sldId="264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90155EFE-0C92-4E31-ADA9-102CF88B3CB0}" dt="2024-03-07T08:27:35.770" v="15" actId="20577"/>
        <pc:sldMkLst>
          <pc:docMk/>
          <pc:sldMk cId="2263895390" sldId="265"/>
        </pc:sldMkLst>
        <pc:spChg chg="mod">
          <ac:chgData name="Stefano Querio" userId="b6156760-fcc4-4227-907a-4864250c618d" providerId="ADAL" clId="{90155EFE-0C92-4E31-ADA9-102CF88B3CB0}" dt="2024-03-07T08:27:35.770" v="15" actId="20577"/>
          <ac:spMkLst>
            <pc:docMk/>
            <pc:sldMk cId="2263895390" sldId="265"/>
            <ac:spMk id="4" creationId="{84E192A6-8A72-4432-4572-55FD223A7BAE}"/>
          </ac:spMkLst>
        </pc:spChg>
      </pc:sldChg>
      <pc:sldChg chg="delSp modSp del mod">
        <pc:chgData name="Stefano Querio" userId="b6156760-fcc4-4227-907a-4864250c618d" providerId="ADAL" clId="{90155EFE-0C92-4E31-ADA9-102CF88B3CB0}" dt="2024-03-07T08:45:22.957" v="167" actId="2696"/>
        <pc:sldMkLst>
          <pc:docMk/>
          <pc:sldMk cId="4230486" sldId="267"/>
        </pc:sldMkLst>
        <pc:spChg chg="del mod">
          <ac:chgData name="Stefano Querio" userId="b6156760-fcc4-4227-907a-4864250c618d" providerId="ADAL" clId="{90155EFE-0C92-4E31-ADA9-102CF88B3CB0}" dt="2024-03-07T08:44:36.332" v="157"/>
          <ac:spMkLst>
            <pc:docMk/>
            <pc:sldMk cId="4230486" sldId="267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90155EFE-0C92-4E31-ADA9-102CF88B3CB0}" dt="2024-03-07T08:46:21.937" v="217" actId="13926"/>
        <pc:sldMkLst>
          <pc:docMk/>
          <pc:sldMk cId="3520362393" sldId="268"/>
        </pc:sldMkLst>
        <pc:spChg chg="mod">
          <ac:chgData name="Stefano Querio" userId="b6156760-fcc4-4227-907a-4864250c618d" providerId="ADAL" clId="{90155EFE-0C92-4E31-ADA9-102CF88B3CB0}" dt="2024-03-07T08:46:21.937" v="217" actId="13926"/>
          <ac:spMkLst>
            <pc:docMk/>
            <pc:sldMk cId="3520362393" sldId="268"/>
            <ac:spMk id="4" creationId="{84E192A6-8A72-4432-4572-55FD223A7BAE}"/>
          </ac:spMkLst>
        </pc:spChg>
      </pc:sldChg>
      <pc:sldChg chg="addSp modSp mod">
        <pc:chgData name="Stefano Querio" userId="b6156760-fcc4-4227-907a-4864250c618d" providerId="ADAL" clId="{90155EFE-0C92-4E31-ADA9-102CF88B3CB0}" dt="2024-03-07T11:34:11.350" v="7347" actId="13926"/>
        <pc:sldMkLst>
          <pc:docMk/>
          <pc:sldMk cId="3227352651" sldId="269"/>
        </pc:sldMkLst>
        <pc:spChg chg="add mod">
          <ac:chgData name="Stefano Querio" userId="b6156760-fcc4-4227-907a-4864250c618d" providerId="ADAL" clId="{90155EFE-0C92-4E31-ADA9-102CF88B3CB0}" dt="2024-03-07T11:27:08.230" v="7225" actId="571"/>
          <ac:spMkLst>
            <pc:docMk/>
            <pc:sldMk cId="3227352651" sldId="269"/>
            <ac:spMk id="2" creationId="{D301642E-ABF8-FA33-1C77-56D19033BB91}"/>
          </ac:spMkLst>
        </pc:spChg>
        <pc:spChg chg="mod">
          <ac:chgData name="Stefano Querio" userId="b6156760-fcc4-4227-907a-4864250c618d" providerId="ADAL" clId="{90155EFE-0C92-4E31-ADA9-102CF88B3CB0}" dt="2024-03-07T11:34:11.350" v="7347" actId="13926"/>
          <ac:spMkLst>
            <pc:docMk/>
            <pc:sldMk cId="3227352651" sldId="269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90155EFE-0C92-4E31-ADA9-102CF88B3CB0}" dt="2024-03-07T11:34:35.497" v="7388" actId="13926"/>
        <pc:sldMkLst>
          <pc:docMk/>
          <pc:sldMk cId="861361392" sldId="270"/>
        </pc:sldMkLst>
        <pc:spChg chg="mod">
          <ac:chgData name="Stefano Querio" userId="b6156760-fcc4-4227-907a-4864250c618d" providerId="ADAL" clId="{90155EFE-0C92-4E31-ADA9-102CF88B3CB0}" dt="2024-03-07T11:34:35.497" v="7388" actId="13926"/>
          <ac:spMkLst>
            <pc:docMk/>
            <pc:sldMk cId="861361392" sldId="270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90155EFE-0C92-4E31-ADA9-102CF88B3CB0}" dt="2024-03-07T11:29:42.146" v="7231" actId="114"/>
        <pc:sldMkLst>
          <pc:docMk/>
          <pc:sldMk cId="3437135007" sldId="271"/>
        </pc:sldMkLst>
        <pc:spChg chg="mod">
          <ac:chgData name="Stefano Querio" userId="b6156760-fcc4-4227-907a-4864250c618d" providerId="ADAL" clId="{90155EFE-0C92-4E31-ADA9-102CF88B3CB0}" dt="2024-03-07T11:29:42.146" v="7231" actId="114"/>
          <ac:spMkLst>
            <pc:docMk/>
            <pc:sldMk cId="3437135007" sldId="271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90155EFE-0C92-4E31-ADA9-102CF88B3CB0}" dt="2024-03-07T11:30:17.244" v="7232" actId="113"/>
        <pc:sldMkLst>
          <pc:docMk/>
          <pc:sldMk cId="1312498729" sldId="272"/>
        </pc:sldMkLst>
        <pc:spChg chg="mod">
          <ac:chgData name="Stefano Querio" userId="b6156760-fcc4-4227-907a-4864250c618d" providerId="ADAL" clId="{90155EFE-0C92-4E31-ADA9-102CF88B3CB0}" dt="2024-03-07T11:30:17.244" v="7232" actId="113"/>
          <ac:spMkLst>
            <pc:docMk/>
            <pc:sldMk cId="1312498729" sldId="272"/>
            <ac:spMk id="4" creationId="{84E192A6-8A72-4432-4572-55FD223A7BAE}"/>
          </ac:spMkLst>
        </pc:spChg>
      </pc:sldChg>
    </pc:docChg>
  </pc:docChgLst>
  <pc:docChgLst>
    <pc:chgData name="Elisa Favro" userId="8cb3ccf0-b992-4298-a911-387fdbec305a" providerId="ADAL" clId="{6B78E573-3C49-4451-8F6A-56532583D815}"/>
    <pc:docChg chg="undo custSel addSld delSld modSld">
      <pc:chgData name="Elisa Favro" userId="8cb3ccf0-b992-4298-a911-387fdbec305a" providerId="ADAL" clId="{6B78E573-3C49-4451-8F6A-56532583D815}" dt="2024-09-09T10:17:10.965" v="2646" actId="113"/>
      <pc:docMkLst>
        <pc:docMk/>
      </pc:docMkLst>
      <pc:sldChg chg="modSp mod">
        <pc:chgData name="Elisa Favro" userId="8cb3ccf0-b992-4298-a911-387fdbec305a" providerId="ADAL" clId="{6B78E573-3C49-4451-8F6A-56532583D815}" dt="2024-09-05T09:23:10.424" v="72" actId="20577"/>
        <pc:sldMkLst>
          <pc:docMk/>
          <pc:sldMk cId="731486914" sldId="257"/>
        </pc:sldMkLst>
        <pc:spChg chg="mod">
          <ac:chgData name="Elisa Favro" userId="8cb3ccf0-b992-4298-a911-387fdbec305a" providerId="ADAL" clId="{6B78E573-3C49-4451-8F6A-56532583D815}" dt="2024-09-05T09:21:47.936" v="23" actId="20577"/>
          <ac:spMkLst>
            <pc:docMk/>
            <pc:sldMk cId="731486914" sldId="257"/>
            <ac:spMk id="2" creationId="{29563352-A3AE-7331-A5C9-80E422B989E3}"/>
          </ac:spMkLst>
        </pc:spChg>
        <pc:spChg chg="mod">
          <ac:chgData name="Elisa Favro" userId="8cb3ccf0-b992-4298-a911-387fdbec305a" providerId="ADAL" clId="{6B78E573-3C49-4451-8F6A-56532583D815}" dt="2024-09-05T09:21:36.910" v="0" actId="20577"/>
          <ac:spMkLst>
            <pc:docMk/>
            <pc:sldMk cId="731486914" sldId="257"/>
            <ac:spMk id="5" creationId="{2DA4367A-1169-7DAA-5F2D-469E2715D181}"/>
          </ac:spMkLst>
        </pc:spChg>
        <pc:spChg chg="mod">
          <ac:chgData name="Elisa Favro" userId="8cb3ccf0-b992-4298-a911-387fdbec305a" providerId="ADAL" clId="{6B78E573-3C49-4451-8F6A-56532583D815}" dt="2024-09-05T09:23:02.544" v="62" actId="20577"/>
          <ac:spMkLst>
            <pc:docMk/>
            <pc:sldMk cId="731486914" sldId="257"/>
            <ac:spMk id="12" creationId="{04377B3E-7E34-96F5-BED3-7A0FD3F95084}"/>
          </ac:spMkLst>
        </pc:spChg>
        <pc:spChg chg="mod">
          <ac:chgData name="Elisa Favro" userId="8cb3ccf0-b992-4298-a911-387fdbec305a" providerId="ADAL" clId="{6B78E573-3C49-4451-8F6A-56532583D815}" dt="2024-09-05T09:22:49.002" v="51" actId="20577"/>
          <ac:spMkLst>
            <pc:docMk/>
            <pc:sldMk cId="731486914" sldId="257"/>
            <ac:spMk id="13" creationId="{D0D2AE6A-E174-7F08-749F-819492618F50}"/>
          </ac:spMkLst>
        </pc:spChg>
        <pc:spChg chg="mod">
          <ac:chgData name="Elisa Favro" userId="8cb3ccf0-b992-4298-a911-387fdbec305a" providerId="ADAL" clId="{6B78E573-3C49-4451-8F6A-56532583D815}" dt="2024-09-05T09:23:10.424" v="72" actId="20577"/>
          <ac:spMkLst>
            <pc:docMk/>
            <pc:sldMk cId="731486914" sldId="257"/>
            <ac:spMk id="14" creationId="{2DC7D003-5C25-346A-B8DE-0B7D342BEB7B}"/>
          </ac:spMkLst>
        </pc:spChg>
      </pc:sldChg>
      <pc:sldChg chg="delSp modSp mod">
        <pc:chgData name="Elisa Favro" userId="8cb3ccf0-b992-4298-a911-387fdbec305a" providerId="ADAL" clId="{6B78E573-3C49-4451-8F6A-56532583D815}" dt="2024-09-05T14:01:03.022" v="507" actId="113"/>
        <pc:sldMkLst>
          <pc:docMk/>
          <pc:sldMk cId="3629992306" sldId="258"/>
        </pc:sldMkLst>
        <pc:spChg chg="mod">
          <ac:chgData name="Elisa Favro" userId="8cb3ccf0-b992-4298-a911-387fdbec305a" providerId="ADAL" clId="{6B78E573-3C49-4451-8F6A-56532583D815}" dt="2024-09-05T14:01:03.022" v="507" actId="113"/>
          <ac:spMkLst>
            <pc:docMk/>
            <pc:sldMk cId="3629992306" sldId="258"/>
            <ac:spMk id="4" creationId="{84E192A6-8A72-4432-4572-55FD223A7BAE}"/>
          </ac:spMkLst>
        </pc:spChg>
        <pc:picChg chg="del">
          <ac:chgData name="Elisa Favro" userId="8cb3ccf0-b992-4298-a911-387fdbec305a" providerId="ADAL" clId="{6B78E573-3C49-4451-8F6A-56532583D815}" dt="2024-09-05T09:23:37.937" v="73" actId="478"/>
          <ac:picMkLst>
            <pc:docMk/>
            <pc:sldMk cId="3629992306" sldId="258"/>
            <ac:picMk id="6" creationId="{E3529A3D-E2A0-7CC9-D318-4F7E2EE62E99}"/>
          </ac:picMkLst>
        </pc:picChg>
      </pc:sldChg>
      <pc:sldChg chg="delSp modSp mod">
        <pc:chgData name="Elisa Favro" userId="8cb3ccf0-b992-4298-a911-387fdbec305a" providerId="ADAL" clId="{6B78E573-3C49-4451-8F6A-56532583D815}" dt="2024-09-05T14:53:42.802" v="673" actId="113"/>
        <pc:sldMkLst>
          <pc:docMk/>
          <pc:sldMk cId="1072536779" sldId="259"/>
        </pc:sldMkLst>
        <pc:spChg chg="mod">
          <ac:chgData name="Elisa Favro" userId="8cb3ccf0-b992-4298-a911-387fdbec305a" providerId="ADAL" clId="{6B78E573-3C49-4451-8F6A-56532583D815}" dt="2024-09-05T14:53:42.802" v="673" actId="113"/>
          <ac:spMkLst>
            <pc:docMk/>
            <pc:sldMk cId="1072536779" sldId="259"/>
            <ac:spMk id="4" creationId="{84E192A6-8A72-4432-4572-55FD223A7BAE}"/>
          </ac:spMkLst>
        </pc:spChg>
        <pc:picChg chg="del mod">
          <ac:chgData name="Elisa Favro" userId="8cb3ccf0-b992-4298-a911-387fdbec305a" providerId="ADAL" clId="{6B78E573-3C49-4451-8F6A-56532583D815}" dt="2024-09-05T14:01:19.242" v="509" actId="478"/>
          <ac:picMkLst>
            <pc:docMk/>
            <pc:sldMk cId="1072536779" sldId="259"/>
            <ac:picMk id="6" creationId="{FA8AE766-E08D-3A5C-4E4C-BC68D772CE31}"/>
          </ac:picMkLst>
        </pc:picChg>
      </pc:sldChg>
      <pc:sldChg chg="delSp modSp mod">
        <pc:chgData name="Elisa Favro" userId="8cb3ccf0-b992-4298-a911-387fdbec305a" providerId="ADAL" clId="{6B78E573-3C49-4451-8F6A-56532583D815}" dt="2024-09-06T13:56:28.654" v="1057" actId="113"/>
        <pc:sldMkLst>
          <pc:docMk/>
          <pc:sldMk cId="1801708037" sldId="260"/>
        </pc:sldMkLst>
        <pc:spChg chg="mod">
          <ac:chgData name="Elisa Favro" userId="8cb3ccf0-b992-4298-a911-387fdbec305a" providerId="ADAL" clId="{6B78E573-3C49-4451-8F6A-56532583D815}" dt="2024-09-06T13:56:28.654" v="1057" actId="113"/>
          <ac:spMkLst>
            <pc:docMk/>
            <pc:sldMk cId="1801708037" sldId="260"/>
            <ac:spMk id="4" creationId="{84E192A6-8A72-4432-4572-55FD223A7BAE}"/>
          </ac:spMkLst>
        </pc:spChg>
        <pc:picChg chg="del">
          <ac:chgData name="Elisa Favro" userId="8cb3ccf0-b992-4298-a911-387fdbec305a" providerId="ADAL" clId="{6B78E573-3C49-4451-8F6A-56532583D815}" dt="2024-09-06T09:32:39.516" v="969" actId="478"/>
          <ac:picMkLst>
            <pc:docMk/>
            <pc:sldMk cId="1801708037" sldId="260"/>
            <ac:picMk id="6" creationId="{7A8B5541-EC20-E7B7-5332-03C10317A203}"/>
          </ac:picMkLst>
        </pc:picChg>
      </pc:sldChg>
      <pc:sldChg chg="delSp modSp mod">
        <pc:chgData name="Elisa Favro" userId="8cb3ccf0-b992-4298-a911-387fdbec305a" providerId="ADAL" clId="{6B78E573-3C49-4451-8F6A-56532583D815}" dt="2024-09-06T14:19:15.681" v="1163" actId="313"/>
        <pc:sldMkLst>
          <pc:docMk/>
          <pc:sldMk cId="3236943315" sldId="261"/>
        </pc:sldMkLst>
        <pc:spChg chg="mod">
          <ac:chgData name="Elisa Favro" userId="8cb3ccf0-b992-4298-a911-387fdbec305a" providerId="ADAL" clId="{6B78E573-3C49-4451-8F6A-56532583D815}" dt="2024-09-06T14:19:15.681" v="1163" actId="313"/>
          <ac:spMkLst>
            <pc:docMk/>
            <pc:sldMk cId="3236943315" sldId="261"/>
            <ac:spMk id="4" creationId="{84E192A6-8A72-4432-4572-55FD223A7BAE}"/>
          </ac:spMkLst>
        </pc:spChg>
        <pc:picChg chg="del">
          <ac:chgData name="Elisa Favro" userId="8cb3ccf0-b992-4298-a911-387fdbec305a" providerId="ADAL" clId="{6B78E573-3C49-4451-8F6A-56532583D815}" dt="2024-09-06T13:57:15.224" v="1059" actId="478"/>
          <ac:picMkLst>
            <pc:docMk/>
            <pc:sldMk cId="3236943315" sldId="261"/>
            <ac:picMk id="3" creationId="{1D628938-B419-3AC6-2C69-5DAD5D9417D0}"/>
          </ac:picMkLst>
        </pc:picChg>
      </pc:sldChg>
      <pc:sldChg chg="delSp modSp mod">
        <pc:chgData name="Elisa Favro" userId="8cb3ccf0-b992-4298-a911-387fdbec305a" providerId="ADAL" clId="{6B78E573-3C49-4451-8F6A-56532583D815}" dt="2024-09-06T14:53:54.770" v="1545" actId="113"/>
        <pc:sldMkLst>
          <pc:docMk/>
          <pc:sldMk cId="4100356323" sldId="263"/>
        </pc:sldMkLst>
        <pc:spChg chg="mod">
          <ac:chgData name="Elisa Favro" userId="8cb3ccf0-b992-4298-a911-387fdbec305a" providerId="ADAL" clId="{6B78E573-3C49-4451-8F6A-56532583D815}" dt="2024-09-06T14:53:54.770" v="1545" actId="113"/>
          <ac:spMkLst>
            <pc:docMk/>
            <pc:sldMk cId="4100356323" sldId="263"/>
            <ac:spMk id="4" creationId="{84E192A6-8A72-4432-4572-55FD223A7BAE}"/>
          </ac:spMkLst>
        </pc:spChg>
        <pc:picChg chg="del">
          <ac:chgData name="Elisa Favro" userId="8cb3ccf0-b992-4298-a911-387fdbec305a" providerId="ADAL" clId="{6B78E573-3C49-4451-8F6A-56532583D815}" dt="2024-09-06T14:47:49.560" v="1456" actId="478"/>
          <ac:picMkLst>
            <pc:docMk/>
            <pc:sldMk cId="4100356323" sldId="263"/>
            <ac:picMk id="6" creationId="{08525487-EE20-0DEE-48DA-5AAF0874BF60}"/>
          </ac:picMkLst>
        </pc:picChg>
      </pc:sldChg>
      <pc:sldChg chg="delSp modSp mod">
        <pc:chgData name="Elisa Favro" userId="8cb3ccf0-b992-4298-a911-387fdbec305a" providerId="ADAL" clId="{6B78E573-3C49-4451-8F6A-56532583D815}" dt="2024-09-09T08:31:01.347" v="2260" actId="113"/>
        <pc:sldMkLst>
          <pc:docMk/>
          <pc:sldMk cId="2380365726" sldId="264"/>
        </pc:sldMkLst>
        <pc:spChg chg="mod">
          <ac:chgData name="Elisa Favro" userId="8cb3ccf0-b992-4298-a911-387fdbec305a" providerId="ADAL" clId="{6B78E573-3C49-4451-8F6A-56532583D815}" dt="2024-09-09T08:31:01.347" v="2260" actId="113"/>
          <ac:spMkLst>
            <pc:docMk/>
            <pc:sldMk cId="2380365726" sldId="264"/>
            <ac:spMk id="4" creationId="{84E192A6-8A72-4432-4572-55FD223A7BAE}"/>
          </ac:spMkLst>
        </pc:spChg>
        <pc:picChg chg="del">
          <ac:chgData name="Elisa Favro" userId="8cb3ccf0-b992-4298-a911-387fdbec305a" providerId="ADAL" clId="{6B78E573-3C49-4451-8F6A-56532583D815}" dt="2024-09-09T08:24:26.188" v="2100" actId="478"/>
          <ac:picMkLst>
            <pc:docMk/>
            <pc:sldMk cId="2380365726" sldId="264"/>
            <ac:picMk id="6" creationId="{5D258011-D07D-3968-1812-3AC1AEA4E133}"/>
          </ac:picMkLst>
        </pc:picChg>
      </pc:sldChg>
      <pc:sldChg chg="delSp modSp mod">
        <pc:chgData name="Elisa Favro" userId="8cb3ccf0-b992-4298-a911-387fdbec305a" providerId="ADAL" clId="{6B78E573-3C49-4451-8F6A-56532583D815}" dt="2024-09-06T08:12:23.101" v="856" actId="20577"/>
        <pc:sldMkLst>
          <pc:docMk/>
          <pc:sldMk cId="2263895390" sldId="265"/>
        </pc:sldMkLst>
        <pc:spChg chg="mod">
          <ac:chgData name="Elisa Favro" userId="8cb3ccf0-b992-4298-a911-387fdbec305a" providerId="ADAL" clId="{6B78E573-3C49-4451-8F6A-56532583D815}" dt="2024-09-06T08:12:23.101" v="856" actId="20577"/>
          <ac:spMkLst>
            <pc:docMk/>
            <pc:sldMk cId="2263895390" sldId="265"/>
            <ac:spMk id="4" creationId="{84E192A6-8A72-4432-4572-55FD223A7BAE}"/>
          </ac:spMkLst>
        </pc:spChg>
        <pc:picChg chg="del">
          <ac:chgData name="Elisa Favro" userId="8cb3ccf0-b992-4298-a911-387fdbec305a" providerId="ADAL" clId="{6B78E573-3C49-4451-8F6A-56532583D815}" dt="2024-09-05T14:53:45.622" v="674" actId="478"/>
          <ac:picMkLst>
            <pc:docMk/>
            <pc:sldMk cId="2263895390" sldId="265"/>
            <ac:picMk id="6" creationId="{3E6FA99D-8384-D651-0177-C5B9BB0452B1}"/>
          </ac:picMkLst>
        </pc:picChg>
      </pc:sldChg>
      <pc:sldChg chg="del">
        <pc:chgData name="Elisa Favro" userId="8cb3ccf0-b992-4298-a911-387fdbec305a" providerId="ADAL" clId="{6B78E573-3C49-4451-8F6A-56532583D815}" dt="2024-09-06T13:57:10.152" v="1058" actId="2696"/>
        <pc:sldMkLst>
          <pc:docMk/>
          <pc:sldMk cId="3264774053" sldId="266"/>
        </pc:sldMkLst>
      </pc:sldChg>
      <pc:sldChg chg="delSp modSp mod">
        <pc:chgData name="Elisa Favro" userId="8cb3ccf0-b992-4298-a911-387fdbec305a" providerId="ADAL" clId="{6B78E573-3C49-4451-8F6A-56532583D815}" dt="2024-09-06T14:47:32.767" v="1453" actId="20577"/>
        <pc:sldMkLst>
          <pc:docMk/>
          <pc:sldMk cId="3520362393" sldId="268"/>
        </pc:sldMkLst>
        <pc:spChg chg="mod">
          <ac:chgData name="Elisa Favro" userId="8cb3ccf0-b992-4298-a911-387fdbec305a" providerId="ADAL" clId="{6B78E573-3C49-4451-8F6A-56532583D815}" dt="2024-09-06T14:47:32.767" v="1453" actId="20577"/>
          <ac:spMkLst>
            <pc:docMk/>
            <pc:sldMk cId="3520362393" sldId="268"/>
            <ac:spMk id="4" creationId="{84E192A6-8A72-4432-4572-55FD223A7BAE}"/>
          </ac:spMkLst>
        </pc:spChg>
        <pc:picChg chg="del mod">
          <ac:chgData name="Elisa Favro" userId="8cb3ccf0-b992-4298-a911-387fdbec305a" providerId="ADAL" clId="{6B78E573-3C49-4451-8F6A-56532583D815}" dt="2024-09-06T14:29:23.047" v="1291" actId="478"/>
          <ac:picMkLst>
            <pc:docMk/>
            <pc:sldMk cId="3520362393" sldId="268"/>
            <ac:picMk id="6" creationId="{FCB1DAF7-F835-3F61-0E6E-665E63C39490}"/>
          </ac:picMkLst>
        </pc:picChg>
      </pc:sldChg>
      <pc:sldChg chg="del">
        <pc:chgData name="Elisa Favro" userId="8cb3ccf0-b992-4298-a911-387fdbec305a" providerId="ADAL" clId="{6B78E573-3C49-4451-8F6A-56532583D815}" dt="2024-09-06T14:54:47.696" v="1546" actId="2696"/>
        <pc:sldMkLst>
          <pc:docMk/>
          <pc:sldMk cId="3227352651" sldId="269"/>
        </pc:sldMkLst>
      </pc:sldChg>
      <pc:sldChg chg="delSp modSp mod">
        <pc:chgData name="Elisa Favro" userId="8cb3ccf0-b992-4298-a911-387fdbec305a" providerId="ADAL" clId="{6B78E573-3C49-4451-8F6A-56532583D815}" dt="2024-09-09T08:01:34.134" v="1813" actId="14100"/>
        <pc:sldMkLst>
          <pc:docMk/>
          <pc:sldMk cId="861361392" sldId="270"/>
        </pc:sldMkLst>
        <pc:spChg chg="mod">
          <ac:chgData name="Elisa Favro" userId="8cb3ccf0-b992-4298-a911-387fdbec305a" providerId="ADAL" clId="{6B78E573-3C49-4451-8F6A-56532583D815}" dt="2024-09-09T08:01:34.134" v="1813" actId="14100"/>
          <ac:spMkLst>
            <pc:docMk/>
            <pc:sldMk cId="861361392" sldId="270"/>
            <ac:spMk id="4" creationId="{84E192A6-8A72-4432-4572-55FD223A7BAE}"/>
          </ac:spMkLst>
        </pc:spChg>
        <pc:picChg chg="del">
          <ac:chgData name="Elisa Favro" userId="8cb3ccf0-b992-4298-a911-387fdbec305a" providerId="ADAL" clId="{6B78E573-3C49-4451-8F6A-56532583D815}" dt="2024-09-06T14:55:23.440" v="1572" actId="478"/>
          <ac:picMkLst>
            <pc:docMk/>
            <pc:sldMk cId="861361392" sldId="270"/>
            <ac:picMk id="6" creationId="{43AE3708-F84E-7853-3D75-E9478542DFD4}"/>
          </ac:picMkLst>
        </pc:picChg>
      </pc:sldChg>
      <pc:sldChg chg="delSp modSp mod">
        <pc:chgData name="Elisa Favro" userId="8cb3ccf0-b992-4298-a911-387fdbec305a" providerId="ADAL" clId="{6B78E573-3C49-4451-8F6A-56532583D815}" dt="2024-09-09T08:07:07.811" v="1917" actId="20577"/>
        <pc:sldMkLst>
          <pc:docMk/>
          <pc:sldMk cId="3437135007" sldId="271"/>
        </pc:sldMkLst>
        <pc:spChg chg="mod">
          <ac:chgData name="Elisa Favro" userId="8cb3ccf0-b992-4298-a911-387fdbec305a" providerId="ADAL" clId="{6B78E573-3C49-4451-8F6A-56532583D815}" dt="2024-09-09T08:07:07.811" v="1917" actId="20577"/>
          <ac:spMkLst>
            <pc:docMk/>
            <pc:sldMk cId="3437135007" sldId="271"/>
            <ac:spMk id="4" creationId="{84E192A6-8A72-4432-4572-55FD223A7BAE}"/>
          </ac:spMkLst>
        </pc:spChg>
        <pc:picChg chg="del">
          <ac:chgData name="Elisa Favro" userId="8cb3ccf0-b992-4298-a911-387fdbec305a" providerId="ADAL" clId="{6B78E573-3C49-4451-8F6A-56532583D815}" dt="2024-09-09T07:58:46.323" v="1785" actId="478"/>
          <ac:picMkLst>
            <pc:docMk/>
            <pc:sldMk cId="3437135007" sldId="271"/>
            <ac:picMk id="6" creationId="{76486FA8-E45F-1977-E0D9-A0108DD14D77}"/>
          </ac:picMkLst>
        </pc:picChg>
      </pc:sldChg>
      <pc:sldChg chg="delSp modSp mod">
        <pc:chgData name="Elisa Favro" userId="8cb3ccf0-b992-4298-a911-387fdbec305a" providerId="ADAL" clId="{6B78E573-3C49-4451-8F6A-56532583D815}" dt="2024-09-09T08:23:53.324" v="2097" actId="113"/>
        <pc:sldMkLst>
          <pc:docMk/>
          <pc:sldMk cId="1312498729" sldId="272"/>
        </pc:sldMkLst>
        <pc:spChg chg="mod">
          <ac:chgData name="Elisa Favro" userId="8cb3ccf0-b992-4298-a911-387fdbec305a" providerId="ADAL" clId="{6B78E573-3C49-4451-8F6A-56532583D815}" dt="2024-09-09T08:23:53.324" v="2097" actId="113"/>
          <ac:spMkLst>
            <pc:docMk/>
            <pc:sldMk cId="1312498729" sldId="272"/>
            <ac:spMk id="4" creationId="{84E192A6-8A72-4432-4572-55FD223A7BAE}"/>
          </ac:spMkLst>
        </pc:spChg>
        <pc:picChg chg="del">
          <ac:chgData name="Elisa Favro" userId="8cb3ccf0-b992-4298-a911-387fdbec305a" providerId="ADAL" clId="{6B78E573-3C49-4451-8F6A-56532583D815}" dt="2024-09-09T08:07:15.489" v="1918" actId="478"/>
          <ac:picMkLst>
            <pc:docMk/>
            <pc:sldMk cId="1312498729" sldId="272"/>
            <ac:picMk id="6" creationId="{DC7EF1DF-05B8-E21B-27D1-82D08798F464}"/>
          </ac:picMkLst>
        </pc:picChg>
      </pc:sldChg>
      <pc:sldChg chg="delSp modSp mod">
        <pc:chgData name="Elisa Favro" userId="8cb3ccf0-b992-4298-a911-387fdbec305a" providerId="ADAL" clId="{6B78E573-3C49-4451-8F6A-56532583D815}" dt="2024-09-06T14:29:09.918" v="1289" actId="113"/>
        <pc:sldMkLst>
          <pc:docMk/>
          <pc:sldMk cId="2514314385" sldId="273"/>
        </pc:sldMkLst>
        <pc:spChg chg="mod">
          <ac:chgData name="Elisa Favro" userId="8cb3ccf0-b992-4298-a911-387fdbec305a" providerId="ADAL" clId="{6B78E573-3C49-4451-8F6A-56532583D815}" dt="2024-09-06T14:29:09.918" v="1289" actId="113"/>
          <ac:spMkLst>
            <pc:docMk/>
            <pc:sldMk cId="2514314385" sldId="273"/>
            <ac:spMk id="4" creationId="{84E192A6-8A72-4432-4572-55FD223A7BAE}"/>
          </ac:spMkLst>
        </pc:spChg>
        <pc:picChg chg="del">
          <ac:chgData name="Elisa Favro" userId="8cb3ccf0-b992-4298-a911-387fdbec305a" providerId="ADAL" clId="{6B78E573-3C49-4451-8F6A-56532583D815}" dt="2024-09-06T14:19:46.021" v="1164" actId="478"/>
          <ac:picMkLst>
            <pc:docMk/>
            <pc:sldMk cId="2514314385" sldId="273"/>
            <ac:picMk id="6" creationId="{431BDDD2-D40C-E35B-FD92-A5026B8C058A}"/>
          </ac:picMkLst>
        </pc:picChg>
      </pc:sldChg>
      <pc:sldChg chg="modSp add mod">
        <pc:chgData name="Elisa Favro" userId="8cb3ccf0-b992-4298-a911-387fdbec305a" providerId="ADAL" clId="{6B78E573-3C49-4451-8F6A-56532583D815}" dt="2024-09-06T09:32:34.539" v="968" actId="113"/>
        <pc:sldMkLst>
          <pc:docMk/>
          <pc:sldMk cId="258122053" sldId="274"/>
        </pc:sldMkLst>
        <pc:spChg chg="mod">
          <ac:chgData name="Elisa Favro" userId="8cb3ccf0-b992-4298-a911-387fdbec305a" providerId="ADAL" clId="{6B78E573-3C49-4451-8F6A-56532583D815}" dt="2024-09-06T09:32:34.539" v="968" actId="113"/>
          <ac:spMkLst>
            <pc:docMk/>
            <pc:sldMk cId="258122053" sldId="274"/>
            <ac:spMk id="4" creationId="{84E192A6-8A72-4432-4572-55FD223A7BAE}"/>
          </ac:spMkLst>
        </pc:spChg>
      </pc:sldChg>
      <pc:sldChg chg="modSp add mod">
        <pc:chgData name="Elisa Favro" userId="8cb3ccf0-b992-4298-a911-387fdbec305a" providerId="ADAL" clId="{6B78E573-3C49-4451-8F6A-56532583D815}" dt="2024-09-09T08:37:06.807" v="2350" actId="113"/>
        <pc:sldMkLst>
          <pc:docMk/>
          <pc:sldMk cId="1299832985" sldId="275"/>
        </pc:sldMkLst>
        <pc:spChg chg="mod">
          <ac:chgData name="Elisa Favro" userId="8cb3ccf0-b992-4298-a911-387fdbec305a" providerId="ADAL" clId="{6B78E573-3C49-4451-8F6A-56532583D815}" dt="2024-09-09T08:37:06.807" v="2350" actId="113"/>
          <ac:spMkLst>
            <pc:docMk/>
            <pc:sldMk cId="1299832985" sldId="275"/>
            <ac:spMk id="4" creationId="{84E192A6-8A72-4432-4572-55FD223A7BAE}"/>
          </ac:spMkLst>
        </pc:spChg>
      </pc:sldChg>
      <pc:sldChg chg="modSp add mod">
        <pc:chgData name="Elisa Favro" userId="8cb3ccf0-b992-4298-a911-387fdbec305a" providerId="ADAL" clId="{6B78E573-3C49-4451-8F6A-56532583D815}" dt="2024-09-09T10:17:10.965" v="2646" actId="113"/>
        <pc:sldMkLst>
          <pc:docMk/>
          <pc:sldMk cId="2036569783" sldId="276"/>
        </pc:sldMkLst>
        <pc:spChg chg="mod">
          <ac:chgData name="Elisa Favro" userId="8cb3ccf0-b992-4298-a911-387fdbec305a" providerId="ADAL" clId="{6B78E573-3C49-4451-8F6A-56532583D815}" dt="2024-09-09T10:17:10.965" v="2646" actId="113"/>
          <ac:spMkLst>
            <pc:docMk/>
            <pc:sldMk cId="2036569783" sldId="276"/>
            <ac:spMk id="4" creationId="{84E192A6-8A72-4432-4572-55FD223A7BAE}"/>
          </ac:spMkLst>
        </pc:spChg>
      </pc:sldChg>
    </pc:docChg>
  </pc:docChgLst>
  <pc:docChgLst>
    <pc:chgData name="Stefano Querio" userId="b6156760-fcc4-4227-907a-4864250c618d" providerId="ADAL" clId="{10286A00-D399-48E4-B0E2-F6EC5C8D3248}"/>
    <pc:docChg chg="custSel delSld modSld">
      <pc:chgData name="Stefano Querio" userId="b6156760-fcc4-4227-907a-4864250c618d" providerId="ADAL" clId="{10286A00-D399-48E4-B0E2-F6EC5C8D3248}" dt="2023-02-20T09:17:30.124" v="262" actId="2696"/>
      <pc:docMkLst>
        <pc:docMk/>
      </pc:docMkLst>
      <pc:sldChg chg="modSp mod">
        <pc:chgData name="Stefano Querio" userId="b6156760-fcc4-4227-907a-4864250c618d" providerId="ADAL" clId="{10286A00-D399-48E4-B0E2-F6EC5C8D3248}" dt="2023-02-20T09:16:12.742" v="70" actId="20577"/>
        <pc:sldMkLst>
          <pc:docMk/>
          <pc:sldMk cId="731486914" sldId="257"/>
        </pc:sldMkLst>
        <pc:spChg chg="mod">
          <ac:chgData name="Stefano Querio" userId="b6156760-fcc4-4227-907a-4864250c618d" providerId="ADAL" clId="{10286A00-D399-48E4-B0E2-F6EC5C8D3248}" dt="2023-02-20T09:16:12.742" v="70" actId="20577"/>
          <ac:spMkLst>
            <pc:docMk/>
            <pc:sldMk cId="731486914" sldId="257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0286A00-D399-48E4-B0E2-F6EC5C8D3248}" dt="2023-02-20T09:16:26.653" v="105" actId="20577"/>
        <pc:sldMkLst>
          <pc:docMk/>
          <pc:sldMk cId="3629992306" sldId="258"/>
        </pc:sldMkLst>
        <pc:spChg chg="mod">
          <ac:chgData name="Stefano Querio" userId="b6156760-fcc4-4227-907a-4864250c618d" providerId="ADAL" clId="{10286A00-D399-48E4-B0E2-F6EC5C8D3248}" dt="2023-02-20T09:16:26.653" v="105" actId="20577"/>
          <ac:spMkLst>
            <pc:docMk/>
            <pc:sldMk cId="3629992306" sldId="258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0286A00-D399-48E4-B0E2-F6EC5C8D3248}" dt="2023-02-20T09:16:34.870" v="131" actId="20577"/>
        <pc:sldMkLst>
          <pc:docMk/>
          <pc:sldMk cId="1072536779" sldId="259"/>
        </pc:sldMkLst>
        <pc:spChg chg="mod">
          <ac:chgData name="Stefano Querio" userId="b6156760-fcc4-4227-907a-4864250c618d" providerId="ADAL" clId="{10286A00-D399-48E4-B0E2-F6EC5C8D3248}" dt="2023-02-20T09:16:34.870" v="131" actId="20577"/>
          <ac:spMkLst>
            <pc:docMk/>
            <pc:sldMk cId="1072536779" sldId="259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0286A00-D399-48E4-B0E2-F6EC5C8D3248}" dt="2023-02-20T09:16:49.166" v="167" actId="20577"/>
        <pc:sldMkLst>
          <pc:docMk/>
          <pc:sldMk cId="1801708037" sldId="260"/>
        </pc:sldMkLst>
        <pc:spChg chg="mod">
          <ac:chgData name="Stefano Querio" userId="b6156760-fcc4-4227-907a-4864250c618d" providerId="ADAL" clId="{10286A00-D399-48E4-B0E2-F6EC5C8D3248}" dt="2023-02-20T09:16:49.166" v="167" actId="20577"/>
          <ac:spMkLst>
            <pc:docMk/>
            <pc:sldMk cId="1801708037" sldId="260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0286A00-D399-48E4-B0E2-F6EC5C8D3248}" dt="2023-02-20T09:16:59.500" v="198" actId="20577"/>
        <pc:sldMkLst>
          <pc:docMk/>
          <pc:sldMk cId="3236943315" sldId="261"/>
        </pc:sldMkLst>
        <pc:spChg chg="mod">
          <ac:chgData name="Stefano Querio" userId="b6156760-fcc4-4227-907a-4864250c618d" providerId="ADAL" clId="{10286A00-D399-48E4-B0E2-F6EC5C8D3248}" dt="2023-02-20T09:16:59.500" v="198" actId="20577"/>
          <ac:spMkLst>
            <pc:docMk/>
            <pc:sldMk cId="3236943315" sldId="261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0286A00-D399-48E4-B0E2-F6EC5C8D3248}" dt="2023-02-20T09:17:11.450" v="240" actId="20577"/>
        <pc:sldMkLst>
          <pc:docMk/>
          <pc:sldMk cId="4100356323" sldId="263"/>
        </pc:sldMkLst>
        <pc:spChg chg="mod">
          <ac:chgData name="Stefano Querio" userId="b6156760-fcc4-4227-907a-4864250c618d" providerId="ADAL" clId="{10286A00-D399-48E4-B0E2-F6EC5C8D3248}" dt="2023-02-20T09:17:11.450" v="240" actId="20577"/>
          <ac:spMkLst>
            <pc:docMk/>
            <pc:sldMk cId="4100356323" sldId="263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0286A00-D399-48E4-B0E2-F6EC5C8D3248}" dt="2023-02-20T09:17:21.161" v="261" actId="20577"/>
        <pc:sldMkLst>
          <pc:docMk/>
          <pc:sldMk cId="2380365726" sldId="264"/>
        </pc:sldMkLst>
        <pc:spChg chg="mod">
          <ac:chgData name="Stefano Querio" userId="b6156760-fcc4-4227-907a-4864250c618d" providerId="ADAL" clId="{10286A00-D399-48E4-B0E2-F6EC5C8D3248}" dt="2023-02-20T09:17:21.161" v="261" actId="20577"/>
          <ac:spMkLst>
            <pc:docMk/>
            <pc:sldMk cId="2380365726" sldId="264"/>
            <ac:spMk id="4" creationId="{84E192A6-8A72-4432-4572-55FD223A7BAE}"/>
          </ac:spMkLst>
        </pc:spChg>
      </pc:sldChg>
      <pc:sldChg chg="del">
        <pc:chgData name="Stefano Querio" userId="b6156760-fcc4-4227-907a-4864250c618d" providerId="ADAL" clId="{10286A00-D399-48E4-B0E2-F6EC5C8D3248}" dt="2023-02-20T09:17:30.124" v="262" actId="2696"/>
        <pc:sldMkLst>
          <pc:docMk/>
          <pc:sldMk cId="2457509027" sldId="265"/>
        </pc:sldMkLst>
      </pc:sldChg>
      <pc:sldChg chg="del">
        <pc:chgData name="Stefano Querio" userId="b6156760-fcc4-4227-907a-4864250c618d" providerId="ADAL" clId="{10286A00-D399-48E4-B0E2-F6EC5C8D3248}" dt="2023-02-20T09:17:30.124" v="262" actId="2696"/>
        <pc:sldMkLst>
          <pc:docMk/>
          <pc:sldMk cId="1963955331" sldId="266"/>
        </pc:sldMkLst>
      </pc:sldChg>
    </pc:docChg>
  </pc:docChgLst>
  <pc:docChgLst>
    <pc:chgData name="Stefano Querio" userId="b6156760-fcc4-4227-907a-4864250c618d" providerId="ADAL" clId="{760CA9EC-7541-44DF-A519-AB0F7D422CF2}"/>
    <pc:docChg chg="undo redo custSel addSld modSld">
      <pc:chgData name="Stefano Querio" userId="b6156760-fcc4-4227-907a-4864250c618d" providerId="ADAL" clId="{760CA9EC-7541-44DF-A519-AB0F7D422CF2}" dt="2023-10-01T17:26:07.416" v="8882" actId="20577"/>
      <pc:docMkLst>
        <pc:docMk/>
      </pc:docMkLst>
      <pc:sldChg chg="modSp mod">
        <pc:chgData name="Stefano Querio" userId="b6156760-fcc4-4227-907a-4864250c618d" providerId="ADAL" clId="{760CA9EC-7541-44DF-A519-AB0F7D422CF2}" dt="2023-10-01T07:43:45.987" v="92" actId="113"/>
        <pc:sldMkLst>
          <pc:docMk/>
          <pc:sldMk cId="3629992306" sldId="258"/>
        </pc:sldMkLst>
        <pc:spChg chg="mod">
          <ac:chgData name="Stefano Querio" userId="b6156760-fcc4-4227-907a-4864250c618d" providerId="ADAL" clId="{760CA9EC-7541-44DF-A519-AB0F7D422CF2}" dt="2023-10-01T07:43:45.987" v="92" actId="113"/>
          <ac:spMkLst>
            <pc:docMk/>
            <pc:sldMk cId="3629992306" sldId="258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760CA9EC-7541-44DF-A519-AB0F7D422CF2}" dt="2023-10-01T08:00:31.554" v="694" actId="13926"/>
        <pc:sldMkLst>
          <pc:docMk/>
          <pc:sldMk cId="1072536779" sldId="259"/>
        </pc:sldMkLst>
        <pc:spChg chg="mod">
          <ac:chgData name="Stefano Querio" userId="b6156760-fcc4-4227-907a-4864250c618d" providerId="ADAL" clId="{760CA9EC-7541-44DF-A519-AB0F7D422CF2}" dt="2023-10-01T08:00:31.554" v="694" actId="13926"/>
          <ac:spMkLst>
            <pc:docMk/>
            <pc:sldMk cId="1072536779" sldId="259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760CA9EC-7541-44DF-A519-AB0F7D422CF2}" dt="2023-10-01T09:26:16.090" v="2515" actId="13926"/>
        <pc:sldMkLst>
          <pc:docMk/>
          <pc:sldMk cId="1801708037" sldId="260"/>
        </pc:sldMkLst>
        <pc:spChg chg="mod">
          <ac:chgData name="Stefano Querio" userId="b6156760-fcc4-4227-907a-4864250c618d" providerId="ADAL" clId="{760CA9EC-7541-44DF-A519-AB0F7D422CF2}" dt="2023-10-01T09:26:16.090" v="2515" actId="13926"/>
          <ac:spMkLst>
            <pc:docMk/>
            <pc:sldMk cId="1801708037" sldId="260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760CA9EC-7541-44DF-A519-AB0F7D422CF2}" dt="2023-10-01T16:12:16.044" v="5295" actId="20577"/>
        <pc:sldMkLst>
          <pc:docMk/>
          <pc:sldMk cId="3236943315" sldId="261"/>
        </pc:sldMkLst>
        <pc:spChg chg="mod">
          <ac:chgData name="Stefano Querio" userId="b6156760-fcc4-4227-907a-4864250c618d" providerId="ADAL" clId="{760CA9EC-7541-44DF-A519-AB0F7D422CF2}" dt="2023-10-01T16:12:16.044" v="5295" actId="20577"/>
          <ac:spMkLst>
            <pc:docMk/>
            <pc:sldMk cId="3236943315" sldId="261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760CA9EC-7541-44DF-A519-AB0F7D422CF2}" dt="2023-10-01T17:24:11.892" v="8686"/>
        <pc:sldMkLst>
          <pc:docMk/>
          <pc:sldMk cId="4100356323" sldId="263"/>
        </pc:sldMkLst>
        <pc:spChg chg="mod">
          <ac:chgData name="Stefano Querio" userId="b6156760-fcc4-4227-907a-4864250c618d" providerId="ADAL" clId="{760CA9EC-7541-44DF-A519-AB0F7D422CF2}" dt="2023-10-01T17:24:11.892" v="8686"/>
          <ac:spMkLst>
            <pc:docMk/>
            <pc:sldMk cId="4100356323" sldId="263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760CA9EC-7541-44DF-A519-AB0F7D422CF2}" dt="2023-10-01T07:58:44.202" v="544" actId="13926"/>
        <pc:sldMkLst>
          <pc:docMk/>
          <pc:sldMk cId="2263895390" sldId="265"/>
        </pc:sldMkLst>
        <pc:spChg chg="mod">
          <ac:chgData name="Stefano Querio" userId="b6156760-fcc4-4227-907a-4864250c618d" providerId="ADAL" clId="{760CA9EC-7541-44DF-A519-AB0F7D422CF2}" dt="2023-10-01T07:58:44.202" v="544" actId="13926"/>
          <ac:spMkLst>
            <pc:docMk/>
            <pc:sldMk cId="2263895390" sldId="265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760CA9EC-7541-44DF-A519-AB0F7D422CF2}" dt="2023-10-01T15:39:14.020" v="4200" actId="113"/>
        <pc:sldMkLst>
          <pc:docMk/>
          <pc:sldMk cId="3264774053" sldId="266"/>
        </pc:sldMkLst>
        <pc:spChg chg="mod">
          <ac:chgData name="Stefano Querio" userId="b6156760-fcc4-4227-907a-4864250c618d" providerId="ADAL" clId="{760CA9EC-7541-44DF-A519-AB0F7D422CF2}" dt="2023-10-01T15:39:14.020" v="4200" actId="113"/>
          <ac:spMkLst>
            <pc:docMk/>
            <pc:sldMk cId="3264774053" sldId="266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760CA9EC-7541-44DF-A519-AB0F7D422CF2}" dt="2023-10-01T16:32:25.977" v="7025" actId="20577"/>
        <pc:sldMkLst>
          <pc:docMk/>
          <pc:sldMk cId="4230486" sldId="267"/>
        </pc:sldMkLst>
        <pc:spChg chg="mod">
          <ac:chgData name="Stefano Querio" userId="b6156760-fcc4-4227-907a-4864250c618d" providerId="ADAL" clId="{760CA9EC-7541-44DF-A519-AB0F7D422CF2}" dt="2023-10-01T16:32:25.977" v="7025" actId="20577"/>
          <ac:spMkLst>
            <pc:docMk/>
            <pc:sldMk cId="4230486" sldId="267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760CA9EC-7541-44DF-A519-AB0F7D422CF2}" dt="2023-10-01T16:32:21.050" v="7024" actId="20577"/>
        <pc:sldMkLst>
          <pc:docMk/>
          <pc:sldMk cId="3520362393" sldId="268"/>
        </pc:sldMkLst>
        <pc:spChg chg="mod">
          <ac:chgData name="Stefano Querio" userId="b6156760-fcc4-4227-907a-4864250c618d" providerId="ADAL" clId="{760CA9EC-7541-44DF-A519-AB0F7D422CF2}" dt="2023-10-01T16:32:21.050" v="7024" actId="20577"/>
          <ac:spMkLst>
            <pc:docMk/>
            <pc:sldMk cId="3520362393" sldId="268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760CA9EC-7541-44DF-A519-AB0F7D422CF2}" dt="2023-10-01T17:26:07.416" v="8882" actId="20577"/>
        <pc:sldMkLst>
          <pc:docMk/>
          <pc:sldMk cId="3227352651" sldId="269"/>
        </pc:sldMkLst>
        <pc:spChg chg="mod">
          <ac:chgData name="Stefano Querio" userId="b6156760-fcc4-4227-907a-4864250c618d" providerId="ADAL" clId="{760CA9EC-7541-44DF-A519-AB0F7D422CF2}" dt="2023-10-01T17:26:07.416" v="8882" actId="20577"/>
          <ac:spMkLst>
            <pc:docMk/>
            <pc:sldMk cId="3227352651" sldId="269"/>
            <ac:spMk id="4" creationId="{84E192A6-8A72-4432-4572-55FD223A7BAE}"/>
          </ac:spMkLst>
        </pc:spChg>
      </pc:sldChg>
    </pc:docChg>
  </pc:docChgLst>
  <pc:docChgLst>
    <pc:chgData name="Stefano Querio" userId="b6156760-fcc4-4227-907a-4864250c618d" providerId="ADAL" clId="{27C8B87F-9F23-4623-AC5A-2FC942A7EEE0}"/>
    <pc:docChg chg="undo custSel addSld delSld modSld">
      <pc:chgData name="Stefano Querio" userId="b6156760-fcc4-4227-907a-4864250c618d" providerId="ADAL" clId="{27C8B87F-9F23-4623-AC5A-2FC942A7EEE0}" dt="2024-04-12T07:56:38.701" v="513" actId="20577"/>
      <pc:docMkLst>
        <pc:docMk/>
      </pc:docMkLst>
      <pc:sldChg chg="modSp mod">
        <pc:chgData name="Stefano Querio" userId="b6156760-fcc4-4227-907a-4864250c618d" providerId="ADAL" clId="{27C8B87F-9F23-4623-AC5A-2FC942A7EEE0}" dt="2024-04-12T07:52:31.812" v="469" actId="20577"/>
        <pc:sldMkLst>
          <pc:docMk/>
          <pc:sldMk cId="731486914" sldId="257"/>
        </pc:sldMkLst>
        <pc:spChg chg="mod">
          <ac:chgData name="Stefano Querio" userId="b6156760-fcc4-4227-907a-4864250c618d" providerId="ADAL" clId="{27C8B87F-9F23-4623-AC5A-2FC942A7EEE0}" dt="2024-04-12T07:52:31.812" v="469" actId="20577"/>
          <ac:spMkLst>
            <pc:docMk/>
            <pc:sldMk cId="731486914" sldId="257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51:08.716" v="380" actId="6549"/>
        <pc:sldMkLst>
          <pc:docMk/>
          <pc:sldMk cId="3629992306" sldId="258"/>
        </pc:sldMkLst>
        <pc:spChg chg="mod">
          <ac:chgData name="Stefano Querio" userId="b6156760-fcc4-4227-907a-4864250c618d" providerId="ADAL" clId="{27C8B87F-9F23-4623-AC5A-2FC942A7EEE0}" dt="2024-04-11T12:51:08.716" v="380" actId="6549"/>
          <ac:spMkLst>
            <pc:docMk/>
            <pc:sldMk cId="3629992306" sldId="258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50:31.731" v="354" actId="20577"/>
        <pc:sldMkLst>
          <pc:docMk/>
          <pc:sldMk cId="1072536779" sldId="259"/>
        </pc:sldMkLst>
        <pc:spChg chg="mod">
          <ac:chgData name="Stefano Querio" userId="b6156760-fcc4-4227-907a-4864250c618d" providerId="ADAL" clId="{27C8B87F-9F23-4623-AC5A-2FC942A7EEE0}" dt="2024-04-11T12:50:31.731" v="354" actId="20577"/>
          <ac:spMkLst>
            <pc:docMk/>
            <pc:sldMk cId="1072536779" sldId="259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51:45.845" v="416" actId="6549"/>
        <pc:sldMkLst>
          <pc:docMk/>
          <pc:sldMk cId="1801708037" sldId="260"/>
        </pc:sldMkLst>
        <pc:spChg chg="mod">
          <ac:chgData name="Stefano Querio" userId="b6156760-fcc4-4227-907a-4864250c618d" providerId="ADAL" clId="{27C8B87F-9F23-4623-AC5A-2FC942A7EEE0}" dt="2024-04-11T12:51:45.845" v="416" actId="6549"/>
          <ac:spMkLst>
            <pc:docMk/>
            <pc:sldMk cId="1801708037" sldId="260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2T07:56:15.644" v="488" actId="20577"/>
        <pc:sldMkLst>
          <pc:docMk/>
          <pc:sldMk cId="3236943315" sldId="261"/>
        </pc:sldMkLst>
        <pc:spChg chg="mod">
          <ac:chgData name="Stefano Querio" userId="b6156760-fcc4-4227-907a-4864250c618d" providerId="ADAL" clId="{27C8B87F-9F23-4623-AC5A-2FC942A7EEE0}" dt="2024-04-12T07:56:15.644" v="488" actId="20577"/>
          <ac:spMkLst>
            <pc:docMk/>
            <pc:sldMk cId="3236943315" sldId="261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43:53.328" v="183" actId="20577"/>
        <pc:sldMkLst>
          <pc:docMk/>
          <pc:sldMk cId="4100356323" sldId="263"/>
        </pc:sldMkLst>
        <pc:spChg chg="mod">
          <ac:chgData name="Stefano Querio" userId="b6156760-fcc4-4227-907a-4864250c618d" providerId="ADAL" clId="{27C8B87F-9F23-4623-AC5A-2FC942A7EEE0}" dt="2024-04-11T12:43:53.328" v="183" actId="20577"/>
          <ac:spMkLst>
            <pc:docMk/>
            <pc:sldMk cId="4100356323" sldId="263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46:12.361" v="302" actId="13926"/>
        <pc:sldMkLst>
          <pc:docMk/>
          <pc:sldMk cId="2380365726" sldId="264"/>
        </pc:sldMkLst>
        <pc:spChg chg="mod">
          <ac:chgData name="Stefano Querio" userId="b6156760-fcc4-4227-907a-4864250c618d" providerId="ADAL" clId="{27C8B87F-9F23-4623-AC5A-2FC942A7EEE0}" dt="2024-04-11T12:46:12.361" v="302" actId="13926"/>
          <ac:spMkLst>
            <pc:docMk/>
            <pc:sldMk cId="2380365726" sldId="264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48:04.500" v="307" actId="20577"/>
        <pc:sldMkLst>
          <pc:docMk/>
          <pc:sldMk cId="2263895390" sldId="265"/>
        </pc:sldMkLst>
        <pc:spChg chg="mod">
          <ac:chgData name="Stefano Querio" userId="b6156760-fcc4-4227-907a-4864250c618d" providerId="ADAL" clId="{27C8B87F-9F23-4623-AC5A-2FC942A7EEE0}" dt="2024-04-11T12:48:04.500" v="307" actId="20577"/>
          <ac:spMkLst>
            <pc:docMk/>
            <pc:sldMk cId="2263895390" sldId="265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52:36.849" v="446" actId="20577"/>
        <pc:sldMkLst>
          <pc:docMk/>
          <pc:sldMk cId="3264774053" sldId="266"/>
        </pc:sldMkLst>
        <pc:spChg chg="mod">
          <ac:chgData name="Stefano Querio" userId="b6156760-fcc4-4227-907a-4864250c618d" providerId="ADAL" clId="{27C8B87F-9F23-4623-AC5A-2FC942A7EEE0}" dt="2024-04-11T12:52:36.849" v="446" actId="20577"/>
          <ac:spMkLst>
            <pc:docMk/>
            <pc:sldMk cId="3264774053" sldId="266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41:44.382" v="167" actId="20577"/>
        <pc:sldMkLst>
          <pc:docMk/>
          <pc:sldMk cId="3520362393" sldId="268"/>
        </pc:sldMkLst>
        <pc:spChg chg="mod">
          <ac:chgData name="Stefano Querio" userId="b6156760-fcc4-4227-907a-4864250c618d" providerId="ADAL" clId="{27C8B87F-9F23-4623-AC5A-2FC942A7EEE0}" dt="2024-04-11T12:41:44.382" v="167" actId="20577"/>
          <ac:spMkLst>
            <pc:docMk/>
            <pc:sldMk cId="3520362393" sldId="268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28:09.298" v="24" actId="20577"/>
        <pc:sldMkLst>
          <pc:docMk/>
          <pc:sldMk cId="3227352651" sldId="269"/>
        </pc:sldMkLst>
        <pc:spChg chg="mod">
          <ac:chgData name="Stefano Querio" userId="b6156760-fcc4-4227-907a-4864250c618d" providerId="ADAL" clId="{27C8B87F-9F23-4623-AC5A-2FC942A7EEE0}" dt="2024-04-11T12:28:09.298" v="24" actId="20577"/>
          <ac:spMkLst>
            <pc:docMk/>
            <pc:sldMk cId="3227352651" sldId="269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28:22.437" v="27" actId="20577"/>
        <pc:sldMkLst>
          <pc:docMk/>
          <pc:sldMk cId="861361392" sldId="270"/>
        </pc:sldMkLst>
        <pc:spChg chg="mod">
          <ac:chgData name="Stefano Querio" userId="b6156760-fcc4-4227-907a-4864250c618d" providerId="ADAL" clId="{27C8B87F-9F23-4623-AC5A-2FC942A7EEE0}" dt="2024-04-11T12:28:22.437" v="27" actId="20577"/>
          <ac:spMkLst>
            <pc:docMk/>
            <pc:sldMk cId="861361392" sldId="270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45:25.804" v="223" actId="13926"/>
        <pc:sldMkLst>
          <pc:docMk/>
          <pc:sldMk cId="3437135007" sldId="271"/>
        </pc:sldMkLst>
        <pc:spChg chg="mod">
          <ac:chgData name="Stefano Querio" userId="b6156760-fcc4-4227-907a-4864250c618d" providerId="ADAL" clId="{27C8B87F-9F23-4623-AC5A-2FC942A7EEE0}" dt="2024-04-11T12:45:25.804" v="223" actId="13926"/>
          <ac:spMkLst>
            <pc:docMk/>
            <pc:sldMk cId="3437135007" sldId="271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45:50.281" v="261" actId="13926"/>
        <pc:sldMkLst>
          <pc:docMk/>
          <pc:sldMk cId="1312498729" sldId="272"/>
        </pc:sldMkLst>
        <pc:spChg chg="mod">
          <ac:chgData name="Stefano Querio" userId="b6156760-fcc4-4227-907a-4864250c618d" providerId="ADAL" clId="{27C8B87F-9F23-4623-AC5A-2FC942A7EEE0}" dt="2024-04-11T12:45:50.281" v="261" actId="13926"/>
          <ac:spMkLst>
            <pc:docMk/>
            <pc:sldMk cId="1312498729" sldId="272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27C8B87F-9F23-4623-AC5A-2FC942A7EEE0}" dt="2024-04-12T07:56:38.701" v="513" actId="20577"/>
        <pc:sldMkLst>
          <pc:docMk/>
          <pc:sldMk cId="2514314385" sldId="273"/>
        </pc:sldMkLst>
        <pc:spChg chg="mod">
          <ac:chgData name="Stefano Querio" userId="b6156760-fcc4-4227-907a-4864250c618d" providerId="ADAL" clId="{27C8B87F-9F23-4623-AC5A-2FC942A7EEE0}" dt="2024-04-12T07:56:38.701" v="513" actId="20577"/>
          <ac:spMkLst>
            <pc:docMk/>
            <pc:sldMk cId="2514314385" sldId="273"/>
            <ac:spMk id="4" creationId="{84E192A6-8A72-4432-4572-55FD223A7BAE}"/>
          </ac:spMkLst>
        </pc:spChg>
      </pc:sldChg>
      <pc:sldChg chg="add del">
        <pc:chgData name="Stefano Querio" userId="b6156760-fcc4-4227-907a-4864250c618d" providerId="ADAL" clId="{27C8B87F-9F23-4623-AC5A-2FC942A7EEE0}" dt="2024-04-11T12:40:28.363" v="124" actId="2890"/>
        <pc:sldMkLst>
          <pc:docMk/>
          <pc:sldMk cId="4217786380" sldId="273"/>
        </pc:sldMkLst>
      </pc:sldChg>
    </pc:docChg>
  </pc:docChgLst>
  <pc:docChgLst>
    <pc:chgData name="Stefano Querio" userId="b6156760-fcc4-4227-907a-4864250c618d" providerId="ADAL" clId="{122C977D-E00F-4A0A-B951-E9B9B5EF26B7}"/>
    <pc:docChg chg="custSel modSld">
      <pc:chgData name="Stefano Querio" userId="b6156760-fcc4-4227-907a-4864250c618d" providerId="ADAL" clId="{122C977D-E00F-4A0A-B951-E9B9B5EF26B7}" dt="2023-03-17T09:01:15.049" v="3232" actId="20577"/>
      <pc:docMkLst>
        <pc:docMk/>
      </pc:docMkLst>
      <pc:sldChg chg="modSp mod">
        <pc:chgData name="Stefano Querio" userId="b6156760-fcc4-4227-907a-4864250c618d" providerId="ADAL" clId="{122C977D-E00F-4A0A-B951-E9B9B5EF26B7}" dt="2023-03-17T08:29:35.086" v="1520" actId="20577"/>
        <pc:sldMkLst>
          <pc:docMk/>
          <pc:sldMk cId="3629992306" sldId="258"/>
        </pc:sldMkLst>
        <pc:spChg chg="mod">
          <ac:chgData name="Stefano Querio" userId="b6156760-fcc4-4227-907a-4864250c618d" providerId="ADAL" clId="{122C977D-E00F-4A0A-B951-E9B9B5EF26B7}" dt="2023-03-17T08:29:35.086" v="1520" actId="20577"/>
          <ac:spMkLst>
            <pc:docMk/>
            <pc:sldMk cId="3629992306" sldId="258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22C977D-E00F-4A0A-B951-E9B9B5EF26B7}" dt="2023-03-17T09:00:56.652" v="3230" actId="20577"/>
        <pc:sldMkLst>
          <pc:docMk/>
          <pc:sldMk cId="1072536779" sldId="259"/>
        </pc:sldMkLst>
        <pc:spChg chg="mod">
          <ac:chgData name="Stefano Querio" userId="b6156760-fcc4-4227-907a-4864250c618d" providerId="ADAL" clId="{122C977D-E00F-4A0A-B951-E9B9B5EF26B7}" dt="2023-03-17T09:00:56.652" v="3230" actId="20577"/>
          <ac:spMkLst>
            <pc:docMk/>
            <pc:sldMk cId="1072536779" sldId="259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22C977D-E00F-4A0A-B951-E9B9B5EF26B7}" dt="2023-03-17T09:01:15.049" v="3232" actId="20577"/>
        <pc:sldMkLst>
          <pc:docMk/>
          <pc:sldMk cId="1801708037" sldId="260"/>
        </pc:sldMkLst>
        <pc:spChg chg="mod">
          <ac:chgData name="Stefano Querio" userId="b6156760-fcc4-4227-907a-4864250c618d" providerId="ADAL" clId="{122C977D-E00F-4A0A-B951-E9B9B5EF26B7}" dt="2023-03-17T09:01:15.049" v="3232" actId="20577"/>
          <ac:spMkLst>
            <pc:docMk/>
            <pc:sldMk cId="1801708037" sldId="260"/>
            <ac:spMk id="4" creationId="{84E192A6-8A72-4432-4572-55FD223A7BA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F30B9CF0-AB8C-E7E8-55D7-1985EC358181}"/>
              </a:ext>
            </a:extLst>
          </p:cNvPr>
          <p:cNvSpPr txBox="1"/>
          <p:nvPr userDrawn="1"/>
        </p:nvSpPr>
        <p:spPr>
          <a:xfrm rot="16200000">
            <a:off x="10498026" y="5368291"/>
            <a:ext cx="30719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© 2023 S. Lattes &amp; C. Editori </a:t>
            </a:r>
            <a:r>
              <a:rPr lang="it-IT" sz="1200" dirty="0" err="1">
                <a:solidFill>
                  <a:schemeClr val="bg1">
                    <a:lumMod val="50000"/>
                    <a:alpha val="30000"/>
                  </a:schemeClr>
                </a:solidFill>
              </a:rPr>
              <a:t>SpA</a:t>
            </a: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 Torino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C201259-AD80-CF3B-E663-4E44E1A3C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5890" cy="462133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0724734-EBCF-B12A-C109-96883121E509}"/>
              </a:ext>
            </a:extLst>
          </p:cNvPr>
          <p:cNvSpPr txBox="1"/>
          <p:nvPr userDrawn="1"/>
        </p:nvSpPr>
        <p:spPr>
          <a:xfrm>
            <a:off x="817290" y="2353633"/>
            <a:ext cx="2594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>
                    <a:alpha val="50000"/>
                  </a:schemeClr>
                </a:solidFill>
              </a:rPr>
              <a:t>I PROTAGONISTI</a:t>
            </a:r>
          </a:p>
        </p:txBody>
      </p:sp>
      <p:sp>
        <p:nvSpPr>
          <p:cNvPr id="10" name="Rettangolo con angoli arrotondati sullo stesso lato 9">
            <a:extLst>
              <a:ext uri="{FF2B5EF4-FFF2-40B4-BE49-F238E27FC236}">
                <a16:creationId xmlns:a16="http://schemas.microsoft.com/office/drawing/2014/main" id="{9757E24D-E04B-2560-A306-900874801402}"/>
              </a:ext>
            </a:extLst>
          </p:cNvPr>
          <p:cNvSpPr/>
          <p:nvPr userDrawn="1"/>
        </p:nvSpPr>
        <p:spPr>
          <a:xfrm rot="5400000">
            <a:off x="231659" y="2241565"/>
            <a:ext cx="284038" cy="747356"/>
          </a:xfrm>
          <a:prstGeom prst="round2Same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635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60276A-45C5-2B9E-FC00-167C02EC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989A3F3-AAED-645C-49F0-B7F6D0FFB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2D9E8D-0337-5AF0-1A4B-A4E7E29AE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633AEF-2766-26FB-3EB5-6A074DF0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3EA32B-A956-D908-A213-E7488909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91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2B0C02A-891A-7517-EC72-14086CEDF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702074-33BF-2DD3-CC6B-3878880B3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46C0B6-5F47-406E-8708-E749671AE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73B705-120C-1FEB-D55A-CC1FE5E2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3F4128-11BE-6AB7-D27D-44284CB2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90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13C6B17-435C-8FCA-184F-60E0CAC2D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84623" y="6408336"/>
            <a:ext cx="412750" cy="4000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A5F49C0-3B67-D880-EF90-984A22F5EB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45" y="6275431"/>
            <a:ext cx="421969" cy="44515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10FD73C-6AE5-7122-AA2A-00702802FC04}"/>
              </a:ext>
            </a:extLst>
          </p:cNvPr>
          <p:cNvSpPr txBox="1"/>
          <p:nvPr userDrawn="1"/>
        </p:nvSpPr>
        <p:spPr>
          <a:xfrm>
            <a:off x="10955612" y="6443587"/>
            <a:ext cx="836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AACB66BD-FA81-48B7-856A-C7F31C02201D}" type="slidenum">
              <a:rPr lang="it-IT" sz="1400" b="1" smtClean="0">
                <a:solidFill>
                  <a:schemeClr val="bg1"/>
                </a:solidFill>
                <a:effectLst/>
              </a:rPr>
              <a:pPr algn="ctr"/>
              <a:t>‹N›</a:t>
            </a:fld>
            <a:endParaRPr lang="it-IT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F52D8F-BCBA-1326-ADCD-E6164C9CC8DD}"/>
              </a:ext>
            </a:extLst>
          </p:cNvPr>
          <p:cNvSpPr txBox="1"/>
          <p:nvPr userDrawn="1"/>
        </p:nvSpPr>
        <p:spPr>
          <a:xfrm rot="16200000">
            <a:off x="10498026" y="5368291"/>
            <a:ext cx="30719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© 2023 S. Lattes &amp; C. Editori </a:t>
            </a:r>
            <a:r>
              <a:rPr lang="it-IT" sz="1200" dirty="0" err="1">
                <a:solidFill>
                  <a:schemeClr val="bg1">
                    <a:lumMod val="50000"/>
                    <a:alpha val="30000"/>
                  </a:schemeClr>
                </a:solidFill>
              </a:rPr>
              <a:t>SpA</a:t>
            </a: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 Torino</a:t>
            </a:r>
          </a:p>
        </p:txBody>
      </p:sp>
    </p:spTree>
    <p:extLst>
      <p:ext uri="{BB962C8B-B14F-4D97-AF65-F5344CB8AC3E}">
        <p14:creationId xmlns:p14="http://schemas.microsoft.com/office/powerpoint/2010/main" val="371993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BFB5A8-6F3E-44AA-597C-D7454B7E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3F4925-C9A7-A830-1E99-0401FB2B6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C48600-0183-1CEC-F07D-2585C4646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111613-00E6-7A64-B80D-F5303C9B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619381-6F06-2763-7AF1-7E182ABD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277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DBEB15-DCFA-7C30-D394-F3DD94FBB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0B7BCF-AD44-D017-A9D3-D15333815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376E2B-93E7-EBFF-E12D-C0823283C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E3A777-2BD5-2039-EFF9-D6B93EBCB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3A2A8D-A4A5-F0EB-B9A1-E75F1D5B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331094-E8A9-2997-51EE-1A2E3752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17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D7AEFC-0864-57B8-1A5C-805F7AE9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B840F1-1E04-B16D-1F33-42D15F167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A18D71-CC8F-E807-8822-BBCA04322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111C61-0B80-462B-FC1A-A1197B84E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79D6651-20DD-6C12-3512-5D2F5C66E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9CCC957-1A55-AA6D-FEF4-95C64586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46375C2-211A-31DA-9288-C0E17CDD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899A71D-5DDE-0F4B-803D-6A3F0D16C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52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A6B374-BA40-6F30-4048-4492C76C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7583A8F-7415-00B1-4F2D-060FE3CE5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4524553-49A1-9C44-D39E-F12BBC29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FEB8201-0E0D-B595-054D-7037597F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6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E9777CA-5AB8-6360-C6F1-9E6FE9937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40B03D-D9CA-05B5-438C-E58C754C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56B853-1ED2-D98E-C805-86ECBE20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67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55DCB4-01BF-E4EE-06FE-DC9DC925C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3AAFDE-2159-8A2F-3E56-6EE077DC7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6A3222-9223-2FC6-6B9E-A6E693C24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F431F5-E2AC-814D-016C-ACC46E4AD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711386-70E6-3F6A-306B-CE87CE2B9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B806CC-5E0D-51A4-370A-69201CE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49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F6AD82-BAA9-377D-7879-036CA84E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B2AEA9D-2788-B580-97A4-DEC0C71CB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85637D-F886-2816-DB2C-E4D0F289B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3B489E-E3A9-720B-6DF8-89DCD0E6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6663EF-C213-0D3F-65D3-DED08549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AD0DB0-67DC-C51A-CCAC-4C2B726D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83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D5EB809-4D53-D8B0-9AD6-6D8CED45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A00C8D-ED48-BDCC-81F1-364DF2200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875E32-47F1-937A-76C7-9D35FB45D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CCEDB2-9A8B-C1B4-351F-9F7790491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249065-BD15-AA4E-0387-7E83AF2E0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90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563352-A3AE-7331-A5C9-80E422B989E3}"/>
              </a:ext>
            </a:extLst>
          </p:cNvPr>
          <p:cNvSpPr txBox="1"/>
          <p:nvPr/>
        </p:nvSpPr>
        <p:spPr>
          <a:xfrm>
            <a:off x="2132248" y="504416"/>
            <a:ext cx="86185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SECONDA GUERRA MONDIALE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CC4AAC8-DD0E-98A3-E880-3273E75757F8}"/>
              </a:ext>
            </a:extLst>
          </p:cNvPr>
          <p:cNvSpPr/>
          <p:nvPr/>
        </p:nvSpPr>
        <p:spPr>
          <a:xfrm>
            <a:off x="914925" y="439100"/>
            <a:ext cx="855323" cy="855323"/>
          </a:xfrm>
          <a:prstGeom prst="rect">
            <a:avLst/>
          </a:prstGeom>
          <a:solidFill>
            <a:srgbClr val="58B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DA4367A-1169-7DAA-5F2D-469E2715D181}"/>
              </a:ext>
            </a:extLst>
          </p:cNvPr>
          <p:cNvSpPr txBox="1"/>
          <p:nvPr/>
        </p:nvSpPr>
        <p:spPr>
          <a:xfrm>
            <a:off x="909890" y="495948"/>
            <a:ext cx="85532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500" b="1" dirty="0">
                <a:solidFill>
                  <a:schemeClr val="bg1"/>
                </a:solidFill>
              </a:rPr>
              <a:t>10</a:t>
            </a:r>
            <a:endParaRPr lang="it-IT" sz="4500" dirty="0">
              <a:solidFill>
                <a:schemeClr val="bg1"/>
              </a:solidFill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271D5767-84A7-0202-0ECD-7426141992E3}"/>
              </a:ext>
            </a:extLst>
          </p:cNvPr>
          <p:cNvSpPr/>
          <p:nvPr/>
        </p:nvSpPr>
        <p:spPr>
          <a:xfrm>
            <a:off x="4702630" y="2974704"/>
            <a:ext cx="2743200" cy="2743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D8DFA020-9694-0125-3FC0-689537122E94}"/>
              </a:ext>
            </a:extLst>
          </p:cNvPr>
          <p:cNvSpPr/>
          <p:nvPr/>
        </p:nvSpPr>
        <p:spPr>
          <a:xfrm>
            <a:off x="8322626" y="2974704"/>
            <a:ext cx="2743200" cy="2743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DA8E9EE7-48D9-3AAC-54F4-EBC733F2725A}"/>
              </a:ext>
            </a:extLst>
          </p:cNvPr>
          <p:cNvSpPr/>
          <p:nvPr/>
        </p:nvSpPr>
        <p:spPr>
          <a:xfrm>
            <a:off x="1174194" y="2974704"/>
            <a:ext cx="2743200" cy="2743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4BC874FA-9D24-9036-F6EF-B52F6CDD2F85}"/>
              </a:ext>
            </a:extLst>
          </p:cNvPr>
          <p:cNvSpPr/>
          <p:nvPr/>
        </p:nvSpPr>
        <p:spPr>
          <a:xfrm>
            <a:off x="4851070" y="2996584"/>
            <a:ext cx="2670092" cy="2670092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5C30B107-035D-A285-A6F8-04F43E6CE0AE}"/>
              </a:ext>
            </a:extLst>
          </p:cNvPr>
          <p:cNvSpPr/>
          <p:nvPr/>
        </p:nvSpPr>
        <p:spPr>
          <a:xfrm>
            <a:off x="8451408" y="2996584"/>
            <a:ext cx="2670092" cy="2670092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FADB4D9F-3626-0849-B142-AB76FD1F2699}"/>
              </a:ext>
            </a:extLst>
          </p:cNvPr>
          <p:cNvSpPr/>
          <p:nvPr/>
        </p:nvSpPr>
        <p:spPr>
          <a:xfrm>
            <a:off x="1020351" y="2996584"/>
            <a:ext cx="2670092" cy="2670092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4377B3E-7E34-96F5-BED3-7A0FD3F95084}"/>
              </a:ext>
            </a:extLst>
          </p:cNvPr>
          <p:cNvSpPr txBox="1"/>
          <p:nvPr/>
        </p:nvSpPr>
        <p:spPr>
          <a:xfrm>
            <a:off x="5104106" y="4167205"/>
            <a:ext cx="20934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Forze dell’Intesa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0D2AE6A-E174-7F08-749F-819492618F50}"/>
              </a:ext>
            </a:extLst>
          </p:cNvPr>
          <p:cNvSpPr txBox="1"/>
          <p:nvPr/>
        </p:nvSpPr>
        <p:spPr>
          <a:xfrm>
            <a:off x="1644219" y="4167205"/>
            <a:ext cx="18865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Forze dell’Asse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DC7D003-5C25-346A-B8DE-0B7D342BEB7B}"/>
              </a:ext>
            </a:extLst>
          </p:cNvPr>
          <p:cNvSpPr txBox="1"/>
          <p:nvPr/>
        </p:nvSpPr>
        <p:spPr>
          <a:xfrm>
            <a:off x="9059688" y="4167205"/>
            <a:ext cx="12980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Partigiani</a:t>
            </a:r>
          </a:p>
        </p:txBody>
      </p:sp>
    </p:spTree>
    <p:extLst>
      <p:ext uri="{BB962C8B-B14F-4D97-AF65-F5344CB8AC3E}">
        <p14:creationId xmlns:p14="http://schemas.microsoft.com/office/powerpoint/2010/main" val="73148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6" y="849746"/>
            <a:ext cx="60750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6 – 1942-1943: la svolta</a:t>
            </a:r>
          </a:p>
          <a:p>
            <a:endParaRPr lang="it-IT" dirty="0"/>
          </a:p>
          <a:p>
            <a:r>
              <a:rPr lang="it-IT" dirty="0"/>
              <a:t>Nel </a:t>
            </a:r>
            <a:r>
              <a:rPr lang="it-IT" b="1" dirty="0"/>
              <a:t>1942</a:t>
            </a:r>
            <a:r>
              <a:rPr lang="it-IT" dirty="0"/>
              <a:t> l’esercito tedesco puntò verso </a:t>
            </a:r>
            <a:r>
              <a:rPr lang="it-IT" b="1" dirty="0"/>
              <a:t>Stalingrado</a:t>
            </a:r>
            <a:r>
              <a:rPr lang="it-IT" dirty="0"/>
              <a:t> per il suo valore strategico e simbolico. La città resistette e, a inizio </a:t>
            </a:r>
            <a:r>
              <a:rPr lang="it-IT" b="1" dirty="0"/>
              <a:t>1943</a:t>
            </a:r>
            <a:r>
              <a:rPr lang="it-IT" dirty="0"/>
              <a:t>, l’Armata Rossa accerchiò e costrinse alla resa le forze nazifasciste, segnando l’inizio della ritirata delle forze dell’Asse. </a:t>
            </a:r>
          </a:p>
          <a:p>
            <a:r>
              <a:rPr lang="it-IT" dirty="0"/>
              <a:t>Gli </a:t>
            </a:r>
            <a:r>
              <a:rPr lang="it-IT" b="1" dirty="0"/>
              <a:t>Stati Uniti </a:t>
            </a:r>
            <a:r>
              <a:rPr lang="it-IT" dirty="0"/>
              <a:t>sconfissero i giapponesi nel </a:t>
            </a:r>
            <a:r>
              <a:rPr lang="it-IT" b="1" dirty="0"/>
              <a:t>Pacifico</a:t>
            </a:r>
            <a:r>
              <a:rPr lang="it-IT" dirty="0"/>
              <a:t> e gli angloamericani ottennero importanti vittorie in Nord Africa, tra cui </a:t>
            </a:r>
            <a:r>
              <a:rPr lang="it-IT" b="1" dirty="0"/>
              <a:t>El-Alamein</a:t>
            </a:r>
            <a:r>
              <a:rPr lang="it-IT" dirty="0"/>
              <a:t>, costringendo alla resa le forze italo-tedesche.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3" name="Immagine 2" descr="Immagine che contiene arma, aria aperta, persona, terreno&#10;&#10;Descrizione generata automaticamente">
            <a:extLst>
              <a:ext uri="{FF2B5EF4-FFF2-40B4-BE49-F238E27FC236}">
                <a16:creationId xmlns:a16="http://schemas.microsoft.com/office/drawing/2014/main" id="{543CC3AB-B894-765D-6ABF-43830B68C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475" y="1417833"/>
            <a:ext cx="4123398" cy="464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56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5" y="849746"/>
            <a:ext cx="524283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7 – La guerra in Italia</a:t>
            </a:r>
          </a:p>
          <a:p>
            <a:endParaRPr lang="it-IT" b="1" dirty="0">
              <a:solidFill>
                <a:srgbClr val="7030A0"/>
              </a:solidFill>
            </a:endParaRPr>
          </a:p>
          <a:p>
            <a:r>
              <a:rPr lang="it-IT" dirty="0"/>
              <a:t>Nel luglio </a:t>
            </a:r>
            <a:r>
              <a:rPr lang="it-IT" b="1" dirty="0"/>
              <a:t>1943</a:t>
            </a:r>
            <a:r>
              <a:rPr lang="it-IT" dirty="0"/>
              <a:t> le truppe angloamericane sbarcarono in </a:t>
            </a:r>
            <a:r>
              <a:rPr lang="it-IT" b="1" dirty="0"/>
              <a:t>Sicilia</a:t>
            </a:r>
            <a:r>
              <a:rPr lang="it-IT" dirty="0"/>
              <a:t> e risalirono la Penisola, mentre in Italia cresceva il desiderio di porre fine al regime fascista. </a:t>
            </a:r>
          </a:p>
          <a:p>
            <a:r>
              <a:rPr lang="it-IT" dirty="0"/>
              <a:t>Poco dopo Mussolini fu destituito e arrestato. Il Governo venne affidato al </a:t>
            </a:r>
            <a:r>
              <a:rPr lang="it-IT" b="1" dirty="0"/>
              <a:t>generale Badoglio</a:t>
            </a:r>
            <a:r>
              <a:rPr lang="it-IT" dirty="0"/>
              <a:t>, che l’</a:t>
            </a:r>
            <a:r>
              <a:rPr lang="it-IT" b="1" dirty="0"/>
              <a:t>8 settembre</a:t>
            </a:r>
            <a:r>
              <a:rPr lang="it-IT" dirty="0"/>
              <a:t> firmò l’</a:t>
            </a:r>
            <a:r>
              <a:rPr lang="it-IT" b="1" dirty="0"/>
              <a:t>armistizio</a:t>
            </a:r>
            <a:r>
              <a:rPr lang="it-IT" dirty="0"/>
              <a:t> con gli Alleati. </a:t>
            </a:r>
          </a:p>
          <a:p>
            <a:r>
              <a:rPr lang="it-IT" dirty="0"/>
              <a:t>L’esercito tedesco, da forza alleata dell’Italia, si trasformò in forza d’occupazione. Il re Vittorio Emanuele III e Badoglio fuggirono, lasciando l’esercito italiano senza guida e senza indicazioni.</a:t>
            </a:r>
          </a:p>
          <a:p>
            <a:r>
              <a:rPr lang="it-IT" dirty="0"/>
              <a:t>Hitler liberò Mussolini, che fondò la </a:t>
            </a:r>
            <a:r>
              <a:rPr lang="it-IT" b="1" dirty="0"/>
              <a:t>Repubblica Sociale di Salò</a:t>
            </a:r>
            <a:r>
              <a:rPr lang="it-IT" dirty="0"/>
              <a:t>, uno stato fascista sotto il controllo tedesco.</a:t>
            </a:r>
          </a:p>
        </p:txBody>
      </p:sp>
      <p:pic>
        <p:nvPicPr>
          <p:cNvPr id="3" name="Immagine 2" descr="Immagine che contiene edificio, aria aperta, persona, vestiti&#10;&#10;Descrizione generata automaticamente">
            <a:extLst>
              <a:ext uri="{FF2B5EF4-FFF2-40B4-BE49-F238E27FC236}">
                <a16:creationId xmlns:a16="http://schemas.microsoft.com/office/drawing/2014/main" id="{E76D4C43-A715-652D-6FCA-DA08FA739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96" y="1533416"/>
            <a:ext cx="5160196" cy="387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6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6" y="843677"/>
            <a:ext cx="52531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 l’occupazione tedesca, la </a:t>
            </a:r>
            <a:r>
              <a:rPr lang="it-IT" b="1" dirty="0"/>
              <a:t>Resistenza italiana </a:t>
            </a:r>
            <a:r>
              <a:rPr lang="it-IT" dirty="0"/>
              <a:t>si organizzò in </a:t>
            </a:r>
            <a:r>
              <a:rPr lang="it-IT" b="1" dirty="0"/>
              <a:t>brigate partigiane </a:t>
            </a:r>
            <a:r>
              <a:rPr lang="it-IT" dirty="0"/>
              <a:t>composte da militari, civili, studenti, operai e contadini di vari orientamenti politici uniti nella lotta contro il fascismo. </a:t>
            </a:r>
          </a:p>
          <a:p>
            <a:r>
              <a:rPr lang="it-IT" dirty="0"/>
              <a:t>Il </a:t>
            </a:r>
            <a:r>
              <a:rPr lang="it-IT" b="1" dirty="0"/>
              <a:t>Comitato di Liberazione Nazionale</a:t>
            </a:r>
            <a:r>
              <a:rPr lang="it-IT" dirty="0"/>
              <a:t> (</a:t>
            </a:r>
            <a:r>
              <a:rPr lang="it-IT" b="1" dirty="0"/>
              <a:t>CLN</a:t>
            </a:r>
            <a:r>
              <a:rPr lang="it-IT" dirty="0"/>
              <a:t>) riuniva forze antifasciste di diverse ideologie e orientamenti politici diversi. </a:t>
            </a:r>
          </a:p>
          <a:p>
            <a:r>
              <a:rPr lang="it-IT" dirty="0"/>
              <a:t>Alla Resistenza parteciparono attivamente anche </a:t>
            </a:r>
            <a:r>
              <a:rPr lang="it-IT" b="1" dirty="0"/>
              <a:t>donne</a:t>
            </a:r>
            <a:r>
              <a:rPr lang="it-IT" dirty="0"/>
              <a:t> e </a:t>
            </a:r>
            <a:r>
              <a:rPr lang="it-IT" b="1" dirty="0"/>
              <a:t>giovani</a:t>
            </a:r>
            <a:r>
              <a:rPr lang="it-IT" dirty="0"/>
              <a:t>, che ebbero un ruolo cruciale come combattenti e </a:t>
            </a:r>
            <a:r>
              <a:rPr lang="it-IT" b="1" dirty="0"/>
              <a:t>staffette</a:t>
            </a:r>
            <a:r>
              <a:rPr lang="it-IT" dirty="0"/>
              <a:t>. </a:t>
            </a:r>
            <a:endParaRPr lang="it-IT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 descr="Immagine che contiene vestiti, persona, Viso umano, calzature&#10;&#10;Descrizione generata automaticamente">
            <a:extLst>
              <a:ext uri="{FF2B5EF4-FFF2-40B4-BE49-F238E27FC236}">
                <a16:creationId xmlns:a16="http://schemas.microsoft.com/office/drawing/2014/main" id="{FB2C927A-98BB-9BC8-0A8E-1415B357D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74" y="953427"/>
            <a:ext cx="5573212" cy="459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35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5" y="849746"/>
            <a:ext cx="57770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 la pressione delle lotte partigiane da una parte e l’avanzare degli Alleati dall’altra, l’</a:t>
            </a:r>
            <a:r>
              <a:rPr lang="it-IT" b="1" dirty="0"/>
              <a:t>occupazione nazista si fece sempre più dura e spietata </a:t>
            </a:r>
            <a:r>
              <a:rPr lang="it-IT" dirty="0"/>
              <a:t>e crebbe il numero delle </a:t>
            </a:r>
            <a:r>
              <a:rPr lang="it-IT" b="1" dirty="0"/>
              <a:t>stragi</a:t>
            </a:r>
            <a:r>
              <a:rPr lang="it-IT" dirty="0"/>
              <a:t> e delle </a:t>
            </a:r>
            <a:r>
              <a:rPr lang="it-IT" b="1" dirty="0"/>
              <a:t>vittime</a:t>
            </a:r>
            <a:r>
              <a:rPr lang="it-IT" dirty="0"/>
              <a:t> tra la </a:t>
            </a:r>
            <a:r>
              <a:rPr lang="it-IT" b="1" dirty="0"/>
              <a:t>popolazione civile</a:t>
            </a:r>
            <a:r>
              <a:rPr lang="it-IT" dirty="0"/>
              <a:t>.</a:t>
            </a:r>
          </a:p>
          <a:p>
            <a:r>
              <a:rPr lang="it-IT" dirty="0"/>
              <a:t>Dopo lo sbarco alleato nel sud Italia e la liberazione di Napoli, l’avanzata si fermò sulla </a:t>
            </a:r>
            <a:r>
              <a:rPr lang="it-IT" b="1" dirty="0"/>
              <a:t>Linea</a:t>
            </a:r>
            <a:r>
              <a:rPr lang="it-IT" dirty="0"/>
              <a:t> </a:t>
            </a:r>
            <a:r>
              <a:rPr lang="it-IT" b="1" dirty="0"/>
              <a:t>Gustav</a:t>
            </a:r>
            <a:r>
              <a:rPr lang="it-IT" dirty="0"/>
              <a:t>, a sud del lazio, e la </a:t>
            </a:r>
            <a:r>
              <a:rPr lang="it-IT" b="1" dirty="0"/>
              <a:t>Linea</a:t>
            </a:r>
            <a:r>
              <a:rPr lang="it-IT" dirty="0"/>
              <a:t> </a:t>
            </a:r>
            <a:r>
              <a:rPr lang="it-IT" b="1" dirty="0"/>
              <a:t>Gotica</a:t>
            </a:r>
            <a:r>
              <a:rPr lang="it-IT" dirty="0"/>
              <a:t>, fra Toscana ed Emilia Romagna, ma riprese nel 1945. </a:t>
            </a:r>
          </a:p>
          <a:p>
            <a:r>
              <a:rPr lang="it-IT" dirty="0"/>
              <a:t>Il CLN ordinò l’insurrezione il </a:t>
            </a:r>
            <a:r>
              <a:rPr lang="it-IT" b="1" dirty="0"/>
              <a:t>25 aprile 1945</a:t>
            </a:r>
            <a:r>
              <a:rPr lang="it-IT" dirty="0"/>
              <a:t>, quando molte città del Nord si liberarono. </a:t>
            </a:r>
          </a:p>
          <a:p>
            <a:r>
              <a:rPr lang="it-IT" dirty="0"/>
              <a:t>Mussolini fu catturato e fucilato il 27 aprile; il 29 aprile i tedeschi firmarono la resa, segnando la fine della guerra in Italia dopo cinque anni.</a:t>
            </a:r>
            <a:endParaRPr lang="it-IT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 descr="Immagine che contiene cielo, veicolo militare, aria aperta, ruota&#10;&#10;Descrizione generata automaticamente">
            <a:extLst>
              <a:ext uri="{FF2B5EF4-FFF2-40B4-BE49-F238E27FC236}">
                <a16:creationId xmlns:a16="http://schemas.microsoft.com/office/drawing/2014/main" id="{97A57B76-0DA7-31C7-5909-9DC57010A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126" y="1006867"/>
            <a:ext cx="41275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98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6" y="849746"/>
            <a:ext cx="560075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8 – 1944-1945: la liberazione dell’Europa</a:t>
            </a:r>
          </a:p>
          <a:p>
            <a:endParaRPr lang="it-IT" dirty="0"/>
          </a:p>
          <a:p>
            <a:r>
              <a:rPr lang="it-IT" dirty="0"/>
              <a:t>Nell’estate </a:t>
            </a:r>
            <a:r>
              <a:rPr lang="it-IT" b="1" dirty="0"/>
              <a:t>1944</a:t>
            </a:r>
            <a:r>
              <a:rPr lang="it-IT" dirty="0"/>
              <a:t> tutto il territorio sovietico era stato liberato e l’</a:t>
            </a:r>
            <a:r>
              <a:rPr lang="it-IT" b="1" dirty="0"/>
              <a:t>Armata rossa </a:t>
            </a:r>
            <a:r>
              <a:rPr lang="it-IT" dirty="0"/>
              <a:t>continuò la sua offensiva da est in territorio tedesco.</a:t>
            </a:r>
          </a:p>
          <a:p>
            <a:r>
              <a:rPr lang="it-IT" dirty="0"/>
              <a:t>Nel frattempo le </a:t>
            </a:r>
            <a:r>
              <a:rPr lang="it-IT" b="1" dirty="0"/>
              <a:t>truppe angloamericane</a:t>
            </a:r>
            <a:r>
              <a:rPr lang="it-IT" dirty="0"/>
              <a:t>,</a:t>
            </a:r>
            <a:r>
              <a:rPr lang="it-IT" b="1" dirty="0"/>
              <a:t> </a:t>
            </a:r>
            <a:r>
              <a:rPr lang="it-IT" dirty="0"/>
              <a:t>sbarcate in </a:t>
            </a:r>
            <a:r>
              <a:rPr lang="it-IT" b="1" dirty="0"/>
              <a:t>Normandia</a:t>
            </a:r>
            <a:r>
              <a:rPr lang="it-IT" dirty="0"/>
              <a:t> sotto il comando del generale statunitense </a:t>
            </a:r>
            <a:r>
              <a:rPr lang="it-IT" b="1" dirty="0"/>
              <a:t>Dwight Eisenhower</a:t>
            </a:r>
            <a:r>
              <a:rPr lang="it-IT" dirty="0"/>
              <a:t>, liberarono </a:t>
            </a:r>
            <a:r>
              <a:rPr lang="it-IT" b="1" dirty="0"/>
              <a:t>Parigi</a:t>
            </a:r>
            <a:r>
              <a:rPr lang="it-IT" dirty="0"/>
              <a:t>. 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3" name="Immagine 2" descr="Immagine che contiene trasporto, aria aperta, veicolo militare, veicolo&#10;&#10;Descrizione generata automaticamente">
            <a:extLst>
              <a:ext uri="{FF2B5EF4-FFF2-40B4-BE49-F238E27FC236}">
                <a16:creationId xmlns:a16="http://schemas.microsoft.com/office/drawing/2014/main" id="{AB603093-9C99-E0B7-95FB-2DD566F15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779" y="647139"/>
            <a:ext cx="3996647" cy="245783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5B75302-5069-DF25-26E6-56664AD34D4E}"/>
              </a:ext>
            </a:extLst>
          </p:cNvPr>
          <p:cNvSpPr txBox="1"/>
          <p:nvPr/>
        </p:nvSpPr>
        <p:spPr>
          <a:xfrm>
            <a:off x="849746" y="3243625"/>
            <a:ext cx="5600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 </a:t>
            </a:r>
            <a:r>
              <a:rPr lang="it-IT" b="1" dirty="0"/>
              <a:t>1945</a:t>
            </a:r>
            <a:r>
              <a:rPr lang="it-IT" dirty="0"/>
              <a:t> il presidente americano </a:t>
            </a:r>
            <a:r>
              <a:rPr lang="it-IT" b="1" dirty="0"/>
              <a:t>Roosevelt</a:t>
            </a:r>
            <a:r>
              <a:rPr lang="it-IT" dirty="0"/>
              <a:t>, il primo ministro inglese </a:t>
            </a:r>
            <a:r>
              <a:rPr lang="it-IT" b="1" dirty="0"/>
              <a:t>Churchill</a:t>
            </a:r>
            <a:r>
              <a:rPr lang="it-IT" dirty="0"/>
              <a:t> e il capo dell’Unione Sovietica </a:t>
            </a:r>
            <a:r>
              <a:rPr lang="it-IT" b="1" dirty="0"/>
              <a:t>Stalin</a:t>
            </a:r>
            <a:r>
              <a:rPr lang="it-IT" dirty="0"/>
              <a:t> si incontrarono a </a:t>
            </a:r>
            <a:r>
              <a:rPr lang="it-IT" b="1" dirty="0"/>
              <a:t>Yalta</a:t>
            </a:r>
            <a:r>
              <a:rPr lang="it-IT" dirty="0"/>
              <a:t>, sul Mar Nero, per definire l’assetto del mondo dopo la fine della guerra.</a:t>
            </a:r>
          </a:p>
          <a:p>
            <a:r>
              <a:rPr lang="it-IT" dirty="0"/>
              <a:t>Tra </a:t>
            </a:r>
            <a:r>
              <a:rPr lang="it-IT" b="1" dirty="0"/>
              <a:t>febbraio e aprile 1945</a:t>
            </a:r>
            <a:r>
              <a:rPr lang="it-IT" dirty="0"/>
              <a:t>, la Germania venne definitivamente sconfitta. Dopo aver inutilmente ordinato di “resistere a oltranza”, il 30 aprile Hitler si suicidò.</a:t>
            </a:r>
          </a:p>
          <a:p>
            <a:r>
              <a:rPr lang="it-IT" b="1" dirty="0"/>
              <a:t>Il 7 maggio 1945 la Germania firmò la resa</a:t>
            </a:r>
            <a:r>
              <a:rPr lang="it-IT" dirty="0"/>
              <a:t>.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6" name="Immagine 5" descr="Immagine che contiene aria aperta, nuvola, cielo, edificio&#10;&#10;Descrizione generata automaticamente">
            <a:extLst>
              <a:ext uri="{FF2B5EF4-FFF2-40B4-BE49-F238E27FC236}">
                <a16:creationId xmlns:a16="http://schemas.microsoft.com/office/drawing/2014/main" id="{353B5770-AA17-FC83-B629-F3E0DE54E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42" y="3020603"/>
            <a:ext cx="4207244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65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6" y="849746"/>
            <a:ext cx="56007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9 – La fine della guerra</a:t>
            </a:r>
          </a:p>
          <a:p>
            <a:endParaRPr lang="it-IT" dirty="0"/>
          </a:p>
          <a:p>
            <a:r>
              <a:rPr lang="it-IT" dirty="0"/>
              <a:t>La </a:t>
            </a:r>
            <a:r>
              <a:rPr lang="it-IT" b="1" dirty="0"/>
              <a:t>guerra</a:t>
            </a:r>
            <a:r>
              <a:rPr lang="it-IT" dirty="0"/>
              <a:t> continuava ancora nel </a:t>
            </a:r>
            <a:r>
              <a:rPr lang="it-IT" b="1" dirty="0"/>
              <a:t>Pacifico</a:t>
            </a:r>
            <a:r>
              <a:rPr lang="it-IT" dirty="0"/>
              <a:t> </a:t>
            </a:r>
            <a:r>
              <a:rPr lang="it-IT" b="1" dirty="0"/>
              <a:t>fra Stati Uniti e Giappone</a:t>
            </a:r>
            <a:r>
              <a:rPr lang="it-IT" dirty="0"/>
              <a:t>. </a:t>
            </a:r>
          </a:p>
          <a:p>
            <a:r>
              <a:rPr lang="it-IT" b="1" dirty="0"/>
              <a:t>Harry Truman</a:t>
            </a:r>
            <a:r>
              <a:rPr lang="it-IT" dirty="0"/>
              <a:t>, il nuovo presidente americano, decise di utilizzare una nuova arma di potenza straordinaria: la </a:t>
            </a:r>
            <a:r>
              <a:rPr lang="it-IT" b="1" dirty="0"/>
              <a:t>bomba atomica</a:t>
            </a:r>
            <a:r>
              <a:rPr lang="it-IT" dirty="0"/>
              <a:t>. Il </a:t>
            </a:r>
            <a:r>
              <a:rPr lang="it-IT" b="1" dirty="0"/>
              <a:t>6 agosto 1945 </a:t>
            </a:r>
            <a:r>
              <a:rPr lang="it-IT" dirty="0"/>
              <a:t>venne sganciata su </a:t>
            </a:r>
            <a:r>
              <a:rPr lang="it-IT" b="1" dirty="0"/>
              <a:t>Hiroshima</a:t>
            </a:r>
            <a:r>
              <a:rPr lang="it-IT" dirty="0"/>
              <a:t> e tre giorni dopo su </a:t>
            </a:r>
            <a:r>
              <a:rPr lang="it-IT" b="1" dirty="0"/>
              <a:t>Nagasaki</a:t>
            </a:r>
            <a:r>
              <a:rPr lang="it-IT" dirty="0"/>
              <a:t>. </a:t>
            </a:r>
          </a:p>
          <a:p>
            <a:r>
              <a:rPr lang="it-IT" dirty="0"/>
              <a:t>A questo punto il Giappone firmò la resa e </a:t>
            </a:r>
            <a:r>
              <a:rPr lang="it-IT" b="1" dirty="0"/>
              <a:t>finì la Seconda guerra mondiale</a:t>
            </a:r>
            <a:r>
              <a:rPr lang="it-IT" dirty="0"/>
              <a:t>,</a:t>
            </a:r>
            <a:r>
              <a:rPr lang="it-IT" b="1" dirty="0"/>
              <a:t> </a:t>
            </a:r>
            <a:r>
              <a:rPr lang="it-IT" dirty="0"/>
              <a:t>un conflitto che aveva causato oltre 70 milioni di morti. </a:t>
            </a:r>
          </a:p>
          <a:p>
            <a:r>
              <a:rPr lang="it-IT" dirty="0"/>
              <a:t>L’Europa era distrutta e a decidere l’assetto del mondo dopo la guerra furono gli </a:t>
            </a:r>
            <a:r>
              <a:rPr lang="it-IT" b="1" dirty="0"/>
              <a:t>Stati Uniti </a:t>
            </a:r>
            <a:r>
              <a:rPr lang="it-IT" dirty="0"/>
              <a:t>e l’</a:t>
            </a:r>
            <a:r>
              <a:rPr lang="it-IT" b="1" dirty="0"/>
              <a:t>Unione Sovietica</a:t>
            </a:r>
            <a:r>
              <a:rPr lang="it-IT" dirty="0"/>
              <a:t>.</a:t>
            </a:r>
          </a:p>
        </p:txBody>
      </p:sp>
      <p:pic>
        <p:nvPicPr>
          <p:cNvPr id="3" name="Immagine 2" descr="Immagine che contiene bomba all'idrogeno, bianco e nero, neve, monocromatico&#10;&#10;Descrizione generata automaticamente">
            <a:extLst>
              <a:ext uri="{FF2B5EF4-FFF2-40B4-BE49-F238E27FC236}">
                <a16:creationId xmlns:a16="http://schemas.microsoft.com/office/drawing/2014/main" id="{6497077F-21A5-F993-B9AE-7FEB78FEE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19" y="1366464"/>
            <a:ext cx="3260699" cy="479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6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6" y="849746"/>
            <a:ext cx="552790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1 - La politica estera tedesca</a:t>
            </a:r>
          </a:p>
          <a:p>
            <a:endParaRPr lang="it-IT" dirty="0"/>
          </a:p>
          <a:p>
            <a:r>
              <a:rPr lang="it-IT" dirty="0"/>
              <a:t>Il programma nazista per la ricostruzione della Grande Germania prevedeva la </a:t>
            </a:r>
            <a:r>
              <a:rPr lang="it-IT" b="1" dirty="0"/>
              <a:t>riunificazione dei territori tedeschi</a:t>
            </a:r>
            <a:r>
              <a:rPr lang="it-IT" dirty="0"/>
              <a:t> e l’</a:t>
            </a:r>
            <a:r>
              <a:rPr lang="it-IT" b="1" dirty="0"/>
              <a:t>espansione verso est</a:t>
            </a:r>
            <a:r>
              <a:rPr lang="it-IT" dirty="0"/>
              <a:t>. Il primo passo fu l’annessione dell’</a:t>
            </a:r>
            <a:r>
              <a:rPr lang="it-IT" b="1" dirty="0"/>
              <a:t>Austria</a:t>
            </a:r>
            <a:r>
              <a:rPr lang="it-IT" dirty="0"/>
              <a:t>, poi quella dei </a:t>
            </a:r>
            <a:r>
              <a:rPr lang="it-IT" b="1" dirty="0"/>
              <a:t>Sudeti</a:t>
            </a:r>
            <a:r>
              <a:rPr lang="it-IT" dirty="0"/>
              <a:t>; infine l’occupazione della </a:t>
            </a:r>
            <a:r>
              <a:rPr lang="it-IT" b="1" dirty="0"/>
              <a:t>Cecoslovacchia</a:t>
            </a:r>
            <a:r>
              <a:rPr lang="it-IT" dirty="0"/>
              <a:t>.</a:t>
            </a:r>
          </a:p>
          <a:p>
            <a:r>
              <a:rPr lang="it-IT" dirty="0"/>
              <a:t>La cessione del “</a:t>
            </a:r>
            <a:r>
              <a:rPr lang="it-IT" b="1" dirty="0"/>
              <a:t>corridoio di Danzica</a:t>
            </a:r>
            <a:r>
              <a:rPr lang="it-IT" dirty="0"/>
              <a:t>”, chiesta alla </a:t>
            </a:r>
            <a:r>
              <a:rPr lang="it-IT" b="1" dirty="0"/>
              <a:t>Polonia</a:t>
            </a:r>
            <a:r>
              <a:rPr lang="it-IT" dirty="0"/>
              <a:t>, venne invece da questa rifiutata. </a:t>
            </a:r>
          </a:p>
          <a:p>
            <a:r>
              <a:rPr lang="it-IT" dirty="0"/>
              <a:t>Francia e Gran Bretagna, che finora non si erano opposte alle annessioni, promisero il loro appoggio alla Polonia, mentre la Germania strinse alleanze con Italia e Giappone, formando l’</a:t>
            </a:r>
            <a:r>
              <a:rPr lang="it-IT" b="1" dirty="0"/>
              <a:t>Asse Roma-Berlino-Tokyo</a:t>
            </a:r>
            <a:r>
              <a:rPr lang="it-IT" dirty="0"/>
              <a:t>, e con l’Unione Sovietica firmò il </a:t>
            </a:r>
            <a:r>
              <a:rPr lang="it-IT" b="1" dirty="0"/>
              <a:t>Patto di non aggressione Molotov-Ribbentrop</a:t>
            </a:r>
            <a:r>
              <a:rPr lang="it-IT" dirty="0"/>
              <a:t>, accordandosi sulla spartizione della Polonia.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BE80752-0E21-0200-B086-52C6D95DD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73" y="1444919"/>
            <a:ext cx="5149405" cy="43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9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5" y="849746"/>
            <a:ext cx="543803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2 – Inizia la Seconda guerra mondiale</a:t>
            </a:r>
          </a:p>
          <a:p>
            <a:endParaRPr lang="it-IT" dirty="0"/>
          </a:p>
          <a:p>
            <a:r>
              <a:rPr lang="it-IT" dirty="0"/>
              <a:t>Nel </a:t>
            </a:r>
            <a:r>
              <a:rPr lang="it-IT" b="1" dirty="0"/>
              <a:t>1939</a:t>
            </a:r>
            <a:r>
              <a:rPr lang="it-IT" dirty="0"/>
              <a:t>, dopo l’invasione tedesca della Polonia, Francia e Gran Bretagna dichiararono guerra alla Germania: iniziò così la </a:t>
            </a:r>
            <a:r>
              <a:rPr lang="it-IT" b="1" dirty="0"/>
              <a:t>Seconda guerra mondiale</a:t>
            </a:r>
            <a:r>
              <a:rPr lang="it-IT" dirty="0"/>
              <a:t>.</a:t>
            </a:r>
          </a:p>
          <a:p>
            <a:r>
              <a:rPr lang="it-IT" dirty="0"/>
              <a:t>Nel </a:t>
            </a:r>
            <a:r>
              <a:rPr lang="it-IT" b="1" dirty="0"/>
              <a:t>1940</a:t>
            </a:r>
            <a:r>
              <a:rPr lang="it-IT" dirty="0"/>
              <a:t>, la Germania lanciò un’</a:t>
            </a:r>
            <a:r>
              <a:rPr lang="it-IT" b="1" dirty="0"/>
              <a:t>offensiva contro la Francia</a:t>
            </a:r>
            <a:r>
              <a:rPr lang="it-IT" dirty="0"/>
              <a:t>, occupando anche </a:t>
            </a:r>
            <a:r>
              <a:rPr lang="it-IT" b="1" dirty="0"/>
              <a:t>Belgio</a:t>
            </a:r>
            <a:r>
              <a:rPr lang="it-IT" dirty="0"/>
              <a:t> e </a:t>
            </a:r>
            <a:r>
              <a:rPr lang="it-IT" b="1" dirty="0"/>
              <a:t>Olanda</a:t>
            </a:r>
            <a:r>
              <a:rPr lang="it-IT" dirty="0"/>
              <a:t>. L’obiettivo nazista era conquistare l’Europa con una </a:t>
            </a:r>
            <a:r>
              <a:rPr lang="it-IT" b="1" dirty="0"/>
              <a:t>guerra lampo</a:t>
            </a:r>
            <a:r>
              <a:rPr lang="it-IT" dirty="0"/>
              <a:t>, utilizzando </a:t>
            </a:r>
            <a:r>
              <a:rPr lang="it-IT" b="1" dirty="0"/>
              <a:t>carri armati </a:t>
            </a:r>
            <a:r>
              <a:rPr lang="it-IT" dirty="0"/>
              <a:t>e </a:t>
            </a:r>
            <a:r>
              <a:rPr lang="it-IT" b="1" dirty="0"/>
              <a:t>attacchi aerei</a:t>
            </a:r>
            <a:r>
              <a:rPr lang="it-IT" dirty="0"/>
              <a:t>. </a:t>
            </a:r>
          </a:p>
          <a:p>
            <a:r>
              <a:rPr lang="it-IT" dirty="0"/>
              <a:t>Le truppe inglesi e francesi, concentrate lungo la </a:t>
            </a:r>
            <a:r>
              <a:rPr lang="it-IT" b="1" dirty="0"/>
              <a:t>Linea Maginot</a:t>
            </a:r>
            <a:r>
              <a:rPr lang="it-IT" dirty="0"/>
              <a:t>, al confine tra Francia e Germania, furono messe in difficoltà poiché questa linea difensiva si rivelò inefficace contro la </a:t>
            </a:r>
            <a:r>
              <a:rPr lang="it-IT" b="1" dirty="0"/>
              <a:t>guerra di movimento</a:t>
            </a:r>
            <a:r>
              <a:rPr lang="it-IT" dirty="0"/>
              <a:t>, caratterizzata da attacchi rapidi e dinamici.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3" name="Immagine 2" descr="Immagine che contiene trasporto, aria aperta, pialla/aereo, aeromobile&#10;&#10;Descrizione generata automaticamente">
            <a:extLst>
              <a:ext uri="{FF2B5EF4-FFF2-40B4-BE49-F238E27FC236}">
                <a16:creationId xmlns:a16="http://schemas.microsoft.com/office/drawing/2014/main" id="{ADCF2F8A-9162-EFCC-CCA7-5A0CF5E3A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96" y="1493891"/>
            <a:ext cx="5088667" cy="298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3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5" y="849746"/>
            <a:ext cx="4905012" cy="43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it-IT" dirty="0"/>
              <a:t>Durante l’avanzata tedesca, le </a:t>
            </a:r>
            <a:r>
              <a:rPr lang="it-IT" b="1" dirty="0"/>
              <a:t>truppe francesi e britanniche</a:t>
            </a:r>
            <a:r>
              <a:rPr lang="it-IT" dirty="0"/>
              <a:t> si ritirarono a </a:t>
            </a:r>
            <a:r>
              <a:rPr lang="it-IT" b="1" dirty="0"/>
              <a:t>Dunkerque</a:t>
            </a:r>
            <a:r>
              <a:rPr lang="it-IT" dirty="0"/>
              <a:t>, sperando nell’evacuazione da parte della flotta inglese. Temendo un attacco tedesco, la flotta britannica ritenne il rischio troppo elevato, per cui </a:t>
            </a:r>
            <a:r>
              <a:rPr lang="it-IT" b="1" dirty="0"/>
              <a:t>Churchill</a:t>
            </a:r>
            <a:r>
              <a:rPr lang="it-IT" dirty="0"/>
              <a:t> mobilitò imbarcazioni civili per salvare i soldati.</a:t>
            </a:r>
          </a:p>
          <a:p>
            <a:pPr>
              <a:spcAft>
                <a:spcPts val="500"/>
              </a:spcAft>
            </a:pPr>
            <a:r>
              <a:rPr lang="it-IT" dirty="0"/>
              <a:t>L’</a:t>
            </a:r>
            <a:r>
              <a:rPr lang="it-IT" b="1" dirty="0"/>
              <a:t>Italia</a:t>
            </a:r>
            <a:r>
              <a:rPr lang="it-IT" dirty="0"/>
              <a:t> entrò in guerra contro la Francia nel </a:t>
            </a:r>
            <a:r>
              <a:rPr lang="it-IT" b="1" dirty="0"/>
              <a:t>1940 </a:t>
            </a:r>
            <a:r>
              <a:rPr lang="it-IT" dirty="0"/>
              <a:t>ma subì diverse sconfitte e i bombardamenti su Genova e Torino. </a:t>
            </a:r>
          </a:p>
          <a:p>
            <a:pPr>
              <a:spcAft>
                <a:spcPts val="500"/>
              </a:spcAft>
            </a:pPr>
            <a:r>
              <a:rPr lang="it-IT" dirty="0"/>
              <a:t>Nel </a:t>
            </a:r>
            <a:r>
              <a:rPr lang="it-IT" b="1" dirty="0"/>
              <a:t>1940</a:t>
            </a:r>
            <a:r>
              <a:rPr lang="it-IT" dirty="0"/>
              <a:t> </a:t>
            </a:r>
            <a:r>
              <a:rPr lang="it-IT" b="1" dirty="0"/>
              <a:t>i tedeschi entrarono a Parigi </a:t>
            </a:r>
            <a:r>
              <a:rPr lang="it-IT" dirty="0"/>
              <a:t>e divisero la Francia: il nord venne annesso alla Germania, mentre al sud fu instaurata la </a:t>
            </a:r>
            <a:r>
              <a:rPr lang="it-IT" b="1" dirty="0"/>
              <a:t>Repubblica collaborazionista di Vichy</a:t>
            </a:r>
            <a:r>
              <a:rPr lang="it-IT" dirty="0"/>
              <a:t> sotto il generale </a:t>
            </a:r>
            <a:r>
              <a:rPr lang="it-IT" b="1" dirty="0"/>
              <a:t>Pétain</a:t>
            </a:r>
            <a:r>
              <a:rPr lang="it-IT" dirty="0"/>
              <a:t>. </a:t>
            </a:r>
            <a:r>
              <a:rPr lang="it-IT" b="1" dirty="0"/>
              <a:t>Charles De Gaulle</a:t>
            </a:r>
            <a:r>
              <a:rPr lang="it-IT" dirty="0"/>
              <a:t>, fuggito in Inghilterra,</a:t>
            </a:r>
            <a:r>
              <a:rPr lang="it-IT" b="1" dirty="0"/>
              <a:t> </a:t>
            </a:r>
            <a:r>
              <a:rPr lang="it-IT" dirty="0"/>
              <a:t>organizzò da Londra la resistenza contro i tedeschi.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3" name="Immagine 2" descr="Immagine che contiene aria aperta, trasporto, natante, cielo&#10;&#10;Descrizione generata automaticamente">
            <a:extLst>
              <a:ext uri="{FF2B5EF4-FFF2-40B4-BE49-F238E27FC236}">
                <a16:creationId xmlns:a16="http://schemas.microsoft.com/office/drawing/2014/main" id="{C48C6D29-7D18-4E02-4B8F-F8F47B65F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51" y="924674"/>
            <a:ext cx="5468452" cy="443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95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mappa, atlante, diagramma&#10;&#10;Descrizione generata automaticamente">
            <a:extLst>
              <a:ext uri="{FF2B5EF4-FFF2-40B4-BE49-F238E27FC236}">
                <a16:creationId xmlns:a16="http://schemas.microsoft.com/office/drawing/2014/main" id="{1B464C80-A1B2-C4A5-29B1-431B16C11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6" y="852755"/>
            <a:ext cx="7772400" cy="490699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6387515" y="849746"/>
            <a:ext cx="5242830" cy="348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it-IT" dirty="0"/>
              <a:t>Hitler concentrò l’offensiva contro la Gran Bretagna, dando il via alla </a:t>
            </a:r>
            <a:r>
              <a:rPr lang="it-IT" b="1" dirty="0"/>
              <a:t>battaglia d’Inghilterra </a:t>
            </a:r>
            <a:r>
              <a:rPr lang="it-IT" dirty="0"/>
              <a:t>con una serie di attacchi aerei e bombardamenti su obiettivi militari e civili. L’</a:t>
            </a:r>
            <a:r>
              <a:rPr lang="it-IT" b="1" dirty="0"/>
              <a:t>aviazione</a:t>
            </a:r>
            <a:r>
              <a:rPr lang="it-IT" dirty="0"/>
              <a:t> </a:t>
            </a:r>
            <a:r>
              <a:rPr lang="it-IT" b="1" dirty="0"/>
              <a:t>britannica</a:t>
            </a:r>
            <a:r>
              <a:rPr lang="it-IT" dirty="0"/>
              <a:t>, grazie all’uso innovativo del </a:t>
            </a:r>
            <a:r>
              <a:rPr lang="it-IT" b="1" dirty="0"/>
              <a:t>radar</a:t>
            </a:r>
            <a:r>
              <a:rPr lang="it-IT" dirty="0"/>
              <a:t>, </a:t>
            </a:r>
            <a:r>
              <a:rPr lang="it-IT" b="1" dirty="0"/>
              <a:t>riuscì a resistere </a:t>
            </a:r>
            <a:r>
              <a:rPr lang="it-IT" dirty="0"/>
              <a:t>e a contrastare efficacemente l’attacco.</a:t>
            </a:r>
            <a:endParaRPr lang="it-IT" dirty="0">
              <a:highlight>
                <a:srgbClr val="FFFF00"/>
              </a:highlight>
            </a:endParaRPr>
          </a:p>
          <a:p>
            <a:pPr>
              <a:spcAft>
                <a:spcPts val="500"/>
              </a:spcAft>
            </a:pPr>
            <a:r>
              <a:rPr lang="it-IT" dirty="0"/>
              <a:t>Dopo la resa della Francia, </a:t>
            </a:r>
            <a:r>
              <a:rPr lang="it-IT" b="1" dirty="0"/>
              <a:t>Mussolini</a:t>
            </a:r>
            <a:r>
              <a:rPr lang="it-IT" dirty="0"/>
              <a:t> tentò una guerra lampo invadendo la </a:t>
            </a:r>
            <a:r>
              <a:rPr lang="it-IT" b="1" dirty="0"/>
              <a:t>Grecia</a:t>
            </a:r>
            <a:r>
              <a:rPr lang="it-IT" dirty="0"/>
              <a:t> dall’Albania e l’</a:t>
            </a:r>
            <a:r>
              <a:rPr lang="it-IT" b="1" dirty="0"/>
              <a:t>Egitto</a:t>
            </a:r>
            <a:r>
              <a:rPr lang="it-IT" dirty="0"/>
              <a:t> dalla Libia, entrambe con esiti disastrosi. L’Italia fu costretta a chiedere aiuto alla Germania, che intervenne con truppe e mezzi: la Grecia fu conquistata e i tedeschi occuparono anche la </a:t>
            </a:r>
            <a:r>
              <a:rPr lang="it-IT" b="1" dirty="0"/>
              <a:t>Iugoslavia</a:t>
            </a:r>
            <a:r>
              <a:rPr lang="it-IT" dirty="0"/>
              <a:t>.</a:t>
            </a:r>
            <a:endParaRPr lang="it-IT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812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5" y="849746"/>
            <a:ext cx="488323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3 – L’attacco all’Unione Sovietica</a:t>
            </a:r>
          </a:p>
          <a:p>
            <a:endParaRPr lang="it-IT" dirty="0"/>
          </a:p>
          <a:p>
            <a:r>
              <a:rPr lang="it-IT" dirty="0"/>
              <a:t>Nel 1941, la Germania nazista controllava quasi tutta l’Europa, tranne la Gran Bretagna e l’</a:t>
            </a:r>
            <a:r>
              <a:rPr lang="it-IT" b="1" dirty="0"/>
              <a:t>Unione Sovietica</a:t>
            </a:r>
            <a:r>
              <a:rPr lang="it-IT" dirty="0"/>
              <a:t>. Esclusa l’invasione della Gran Bretagna, Hitler decise di attaccare l’Unione Sovietica, mirando a espandersi a est e sottomettere le popolazioni slave. L’</a:t>
            </a:r>
            <a:r>
              <a:rPr lang="it-IT" b="1" dirty="0"/>
              <a:t>operazione Barbarossa </a:t>
            </a:r>
            <a:r>
              <a:rPr lang="it-IT" dirty="0"/>
              <a:t>iniziò nel giugno </a:t>
            </a:r>
            <a:r>
              <a:rPr lang="it-IT" b="1" dirty="0"/>
              <a:t>1941</a:t>
            </a:r>
            <a:r>
              <a:rPr lang="it-IT" dirty="0"/>
              <a:t> con una massiccia offensiva, ma nonostante i successi iniziali, le truppe tedesche furono fermate dalla tenace resistenza sovietica, culminata nell’</a:t>
            </a:r>
            <a:r>
              <a:rPr lang="it-IT" b="1" dirty="0"/>
              <a:t>assedio di Leningrado</a:t>
            </a:r>
            <a:r>
              <a:rPr lang="it-IT" dirty="0"/>
              <a:t>, che durò oltre due anni. La </a:t>
            </a:r>
            <a:r>
              <a:rPr lang="it-IT" b="1" dirty="0"/>
              <a:t>resistenza russa</a:t>
            </a:r>
            <a:r>
              <a:rPr lang="it-IT" dirty="0"/>
              <a:t>, sostenuta dall'Armata Rossa e dai partigiani, rese inefficace la guerra lampo pianificata da Hitler.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3" name="Immagine 2" descr="Immagine che contiene aria aperta, cielo, arma, Violenza&#10;&#10;Descrizione generata automaticamente">
            <a:extLst>
              <a:ext uri="{FF2B5EF4-FFF2-40B4-BE49-F238E27FC236}">
                <a16:creationId xmlns:a16="http://schemas.microsoft.com/office/drawing/2014/main" id="{F64A5E27-2C41-F2A4-0BFD-DBB09B2FC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07" y="1525498"/>
            <a:ext cx="58166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08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6" y="849746"/>
            <a:ext cx="46983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4 – Gli Stati Uniti entrano in guerra</a:t>
            </a:r>
          </a:p>
          <a:p>
            <a:endParaRPr lang="it-IT" dirty="0"/>
          </a:p>
          <a:p>
            <a:r>
              <a:rPr lang="it-IT" dirty="0"/>
              <a:t>Fino al 1941, gli Stati Uniti mantennero una politica isolazionista, pur sostenendo la Gran Bretagna con aiuti militari. La crescente aggressività del Giappone, che aveva occupato l’</a:t>
            </a:r>
            <a:r>
              <a:rPr lang="it-IT" b="1" dirty="0"/>
              <a:t>Indocina</a:t>
            </a:r>
            <a:r>
              <a:rPr lang="it-IT" dirty="0"/>
              <a:t>, spinse però il presidente americano </a:t>
            </a:r>
            <a:r>
              <a:rPr lang="it-IT" b="1" dirty="0"/>
              <a:t>Roosevelt</a:t>
            </a:r>
            <a:r>
              <a:rPr lang="it-IT" dirty="0"/>
              <a:t> a imporre un embargo. In risposta, il Giappone attaccò la </a:t>
            </a:r>
            <a:r>
              <a:rPr lang="it-IT" b="1" dirty="0"/>
              <a:t>base navale statunitense di Pearl Harbor</a:t>
            </a:r>
            <a:r>
              <a:rPr lang="it-IT" dirty="0"/>
              <a:t>, distruggendo gran parte della flotta americana nel Pacifico. Questo evento segnò la fine dell’isolazionismo americano: gli Stati Uniti dichiararono guerra al Giappone, alla Germania e all’Italia, cambiando decisamente le sorti della Seconda guerra mondiale grazie alle loro enormi risorse militari e industriali.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3" name="Immagine 2" descr="Immagine che contiene cielo, aria aperta, acqua, trasporto&#10;&#10;Descrizione generata automaticamente">
            <a:extLst>
              <a:ext uri="{FF2B5EF4-FFF2-40B4-BE49-F238E27FC236}">
                <a16:creationId xmlns:a16="http://schemas.microsoft.com/office/drawing/2014/main" id="{124B255B-7272-65CE-906D-9B481812B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590" y="1500027"/>
            <a:ext cx="5752434" cy="320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4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6" y="849746"/>
            <a:ext cx="578736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5 – L’Europa sotto il dominio nazifascista</a:t>
            </a:r>
          </a:p>
          <a:p>
            <a:endParaRPr lang="it-IT" b="1" dirty="0">
              <a:solidFill>
                <a:srgbClr val="7030A0"/>
              </a:solidFill>
            </a:endParaRPr>
          </a:p>
          <a:p>
            <a:r>
              <a:rPr lang="it-IT" dirty="0"/>
              <a:t>Nel 1942 il "</a:t>
            </a:r>
            <a:r>
              <a:rPr lang="it-IT" b="1" dirty="0"/>
              <a:t>nuovo ordine</a:t>
            </a:r>
            <a:r>
              <a:rPr lang="it-IT" dirty="0"/>
              <a:t>" di Hitler stava prendendo forma in Europa, con il </a:t>
            </a:r>
            <a:r>
              <a:rPr lang="it-IT" b="1" dirty="0"/>
              <a:t>dominio tedesco </a:t>
            </a:r>
            <a:r>
              <a:rPr lang="it-IT" dirty="0"/>
              <a:t>e la </a:t>
            </a:r>
            <a:r>
              <a:rPr lang="it-IT" b="1" dirty="0"/>
              <a:t>sottomissione dei popoli considerati inferiori</a:t>
            </a:r>
            <a:r>
              <a:rPr lang="it-IT" dirty="0"/>
              <a:t>, come gli slavi, destinati alla schiavitù, e la completa eliminazione di ebrei, rom, sinti, omosessuali, disabili e oppositori politici. </a:t>
            </a:r>
          </a:p>
          <a:p>
            <a:r>
              <a:rPr lang="it-IT" dirty="0"/>
              <a:t>Tuttavia, in diversi Paesi occupati, come Francia, Grecia, Iugoslavia e Italia, si formarono </a:t>
            </a:r>
            <a:r>
              <a:rPr lang="it-IT" b="1" dirty="0"/>
              <a:t>gruppi di resistenza clandestina</a:t>
            </a:r>
            <a:r>
              <a:rPr lang="it-IT" dirty="0"/>
              <a:t> che, nonostante la dura repressione da parte della Gestapo e dell’OVRA, ebbero un ruolo chiave nella lotta per la liberazione.</a:t>
            </a:r>
            <a:endParaRPr lang="it-IT" sz="1800" dirty="0">
              <a:highlight>
                <a:srgbClr val="FFFF00"/>
              </a:highlight>
            </a:endParaRPr>
          </a:p>
        </p:txBody>
      </p:sp>
      <p:pic>
        <p:nvPicPr>
          <p:cNvPr id="3" name="Immagine 2" descr="Immagine che contiene aria aperta, cielo, mandria, linea&#10;&#10;Descrizione generata automaticamente">
            <a:extLst>
              <a:ext uri="{FF2B5EF4-FFF2-40B4-BE49-F238E27FC236}">
                <a16:creationId xmlns:a16="http://schemas.microsoft.com/office/drawing/2014/main" id="{96A57CF0-AA6D-2F3A-76A2-E52579E7C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74" y="1382873"/>
            <a:ext cx="5050877" cy="311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14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6" y="849746"/>
            <a:ext cx="49757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 l’espansione verso est, il Terzo Reich affrontò il problema delle numerose comunità ebraiche, decidendo di adottare una "</a:t>
            </a:r>
            <a:r>
              <a:rPr lang="it-IT" b="1" dirty="0"/>
              <a:t>soluzione finale</a:t>
            </a:r>
            <a:r>
              <a:rPr lang="it-IT" dirty="0"/>
              <a:t>",</a:t>
            </a:r>
            <a:r>
              <a:rPr lang="it-IT" b="1" dirty="0"/>
              <a:t> </a:t>
            </a:r>
            <a:r>
              <a:rPr lang="it-IT" dirty="0"/>
              <a:t>ideata da </a:t>
            </a:r>
            <a:r>
              <a:rPr lang="it-IT" b="1" dirty="0"/>
              <a:t>Adolf Eichmann</a:t>
            </a:r>
            <a:r>
              <a:rPr lang="it-IT" dirty="0"/>
              <a:t>, per la cosiddetta "</a:t>
            </a:r>
            <a:r>
              <a:rPr lang="it-IT" b="1" dirty="0"/>
              <a:t>questione ebraica</a:t>
            </a:r>
            <a:r>
              <a:rPr lang="it-IT" dirty="0"/>
              <a:t>". </a:t>
            </a:r>
          </a:p>
          <a:p>
            <a:r>
              <a:rPr lang="it-IT" dirty="0"/>
              <a:t>Inizialmente confinati in </a:t>
            </a:r>
            <a:r>
              <a:rPr lang="it-IT" b="1" dirty="0"/>
              <a:t>ghetti</a:t>
            </a:r>
            <a:r>
              <a:rPr lang="it-IT" dirty="0"/>
              <a:t> dalle condizioni disumane, gli ebrei furono poi deportati nei </a:t>
            </a:r>
            <a:r>
              <a:rPr lang="it-IT" b="1" dirty="0"/>
              <a:t>campi di concentramento e di sterminio</a:t>
            </a:r>
            <a:r>
              <a:rPr lang="it-IT" dirty="0"/>
              <a:t>, dove i prigionieri venivano uccisi nelle </a:t>
            </a:r>
            <a:r>
              <a:rPr lang="it-IT" b="1" dirty="0"/>
              <a:t>camere a gas </a:t>
            </a:r>
            <a:r>
              <a:rPr lang="it-IT" dirty="0"/>
              <a:t>o sfruttati come forza lavoro, subendo torture ed esperimenti scientifici brutali. </a:t>
            </a:r>
          </a:p>
          <a:p>
            <a:r>
              <a:rPr lang="it-IT" dirty="0"/>
              <a:t>La </a:t>
            </a:r>
            <a:r>
              <a:rPr lang="it-IT" b="1" dirty="0"/>
              <a:t>Chiesa</a:t>
            </a:r>
            <a:r>
              <a:rPr lang="it-IT" dirty="0"/>
              <a:t> mantenne un </a:t>
            </a:r>
            <a:r>
              <a:rPr lang="it-IT" b="1" dirty="0"/>
              <a:t>atteggiamento prudente </a:t>
            </a:r>
            <a:r>
              <a:rPr lang="it-IT" dirty="0"/>
              <a:t>durante la guerra, evitando di condannare apertamente la persecuzione degli ebrei, ma salvandone molti, dopo averli nascosti in chiese e conventi.</a:t>
            </a:r>
            <a:endParaRPr lang="it-IT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 descr="Immagine che contiene aria aperta, bianco e nero, cielo, edificio&#10;&#10;Descrizione generata automaticamente">
            <a:extLst>
              <a:ext uri="{FF2B5EF4-FFF2-40B4-BE49-F238E27FC236}">
                <a16:creationId xmlns:a16="http://schemas.microsoft.com/office/drawing/2014/main" id="{BC7D595D-AE48-A424-1687-2A78A169C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196" y="934949"/>
            <a:ext cx="5449921" cy="431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623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1506</Words>
  <Application>Microsoft Macintosh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Querio</dc:creator>
  <cp:lastModifiedBy>Martina Beccherle</cp:lastModifiedBy>
  <cp:revision>11</cp:revision>
  <dcterms:created xsi:type="dcterms:W3CDTF">2023-02-20T08:25:46Z</dcterms:created>
  <dcterms:modified xsi:type="dcterms:W3CDTF">2024-09-20T16:11:07Z</dcterms:modified>
</cp:coreProperties>
</file>