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5" r:id="rId5"/>
    <p:sldId id="260" r:id="rId6"/>
    <p:sldId id="266" r:id="rId7"/>
    <p:sldId id="261" r:id="rId8"/>
    <p:sldId id="273" r:id="rId9"/>
    <p:sldId id="268" r:id="rId10"/>
    <p:sldId id="263" r:id="rId11"/>
    <p:sldId id="269" r:id="rId12"/>
    <p:sldId id="270" r:id="rId13"/>
    <p:sldId id="271" r:id="rId14"/>
    <p:sldId id="272" r:id="rId15"/>
    <p:sldId id="264" r:id="rId16"/>
    <p:sldId id="274" r:id="rId1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2B83"/>
    <a:srgbClr val="938F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801A3F-7B71-4E23-9816-1C6127F49B4B}" v="4" dt="2024-07-12T08:31:28.3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71" autoAdjust="0"/>
    <p:restoredTop sz="94660"/>
  </p:normalViewPr>
  <p:slideViewPr>
    <p:cSldViewPr snapToGrid="0">
      <p:cViewPr varScale="1">
        <p:scale>
          <a:sx n="107" d="100"/>
          <a:sy n="107" d="100"/>
        </p:scale>
        <p:origin x="200" y="5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fano Querio" userId="b6156760-fcc4-4227-907a-4864250c618d" providerId="ADAL" clId="{90155EFE-0C92-4E31-ADA9-102CF88B3CB0}"/>
    <pc:docChg chg="undo redo custSel addSld delSld modSld">
      <pc:chgData name="Stefano Querio" userId="b6156760-fcc4-4227-907a-4864250c618d" providerId="ADAL" clId="{90155EFE-0C92-4E31-ADA9-102CF88B3CB0}" dt="2024-03-07T11:34:35.497" v="7388" actId="13926"/>
      <pc:docMkLst>
        <pc:docMk/>
      </pc:docMkLst>
      <pc:sldChg chg="modSp mod">
        <pc:chgData name="Stefano Querio" userId="b6156760-fcc4-4227-907a-4864250c618d" providerId="ADAL" clId="{90155EFE-0C92-4E31-ADA9-102CF88B3CB0}" dt="2024-03-07T08:45:16.066" v="166" actId="20577"/>
        <pc:sldMkLst>
          <pc:docMk/>
          <pc:sldMk cId="3236943315" sldId="261"/>
        </pc:sldMkLst>
        <pc:spChg chg="mod">
          <ac:chgData name="Stefano Querio" userId="b6156760-fcc4-4227-907a-4864250c618d" providerId="ADAL" clId="{90155EFE-0C92-4E31-ADA9-102CF88B3CB0}" dt="2024-03-07T08:45:16.066" v="166" actId="20577"/>
          <ac:spMkLst>
            <pc:docMk/>
            <pc:sldMk cId="3236943315" sldId="261"/>
            <ac:spMk id="4" creationId="{84E192A6-8A72-4432-4572-55FD223A7BAE}"/>
          </ac:spMkLst>
        </pc:spChg>
      </pc:sldChg>
      <pc:sldChg chg="modSp mod">
        <pc:chgData name="Stefano Querio" userId="b6156760-fcc4-4227-907a-4864250c618d" providerId="ADAL" clId="{90155EFE-0C92-4E31-ADA9-102CF88B3CB0}" dt="2024-03-07T11:33:46.257" v="7306" actId="13926"/>
        <pc:sldMkLst>
          <pc:docMk/>
          <pc:sldMk cId="4100356323" sldId="263"/>
        </pc:sldMkLst>
        <pc:spChg chg="mod">
          <ac:chgData name="Stefano Querio" userId="b6156760-fcc4-4227-907a-4864250c618d" providerId="ADAL" clId="{90155EFE-0C92-4E31-ADA9-102CF88B3CB0}" dt="2024-03-07T11:33:46.257" v="7306" actId="13926"/>
          <ac:spMkLst>
            <pc:docMk/>
            <pc:sldMk cId="4100356323" sldId="263"/>
            <ac:spMk id="4" creationId="{84E192A6-8A72-4432-4572-55FD223A7BAE}"/>
          </ac:spMkLst>
        </pc:spChg>
      </pc:sldChg>
      <pc:sldChg chg="modSp mod">
        <pc:chgData name="Stefano Querio" userId="b6156760-fcc4-4227-907a-4864250c618d" providerId="ADAL" clId="{90155EFE-0C92-4E31-ADA9-102CF88B3CB0}" dt="2024-03-07T11:31:44.470" v="7265" actId="113"/>
        <pc:sldMkLst>
          <pc:docMk/>
          <pc:sldMk cId="2380365726" sldId="264"/>
        </pc:sldMkLst>
        <pc:spChg chg="mod">
          <ac:chgData name="Stefano Querio" userId="b6156760-fcc4-4227-907a-4864250c618d" providerId="ADAL" clId="{90155EFE-0C92-4E31-ADA9-102CF88B3CB0}" dt="2024-03-07T11:31:44.470" v="7265" actId="113"/>
          <ac:spMkLst>
            <pc:docMk/>
            <pc:sldMk cId="2380365726" sldId="264"/>
            <ac:spMk id="4" creationId="{84E192A6-8A72-4432-4572-55FD223A7BAE}"/>
          </ac:spMkLst>
        </pc:spChg>
      </pc:sldChg>
      <pc:sldChg chg="modSp mod">
        <pc:chgData name="Stefano Querio" userId="b6156760-fcc4-4227-907a-4864250c618d" providerId="ADAL" clId="{90155EFE-0C92-4E31-ADA9-102CF88B3CB0}" dt="2024-03-07T08:27:35.770" v="15" actId="20577"/>
        <pc:sldMkLst>
          <pc:docMk/>
          <pc:sldMk cId="2263895390" sldId="265"/>
        </pc:sldMkLst>
        <pc:spChg chg="mod">
          <ac:chgData name="Stefano Querio" userId="b6156760-fcc4-4227-907a-4864250c618d" providerId="ADAL" clId="{90155EFE-0C92-4E31-ADA9-102CF88B3CB0}" dt="2024-03-07T08:27:35.770" v="15" actId="20577"/>
          <ac:spMkLst>
            <pc:docMk/>
            <pc:sldMk cId="2263895390" sldId="265"/>
            <ac:spMk id="4" creationId="{84E192A6-8A72-4432-4572-55FD223A7BAE}"/>
          </ac:spMkLst>
        </pc:spChg>
      </pc:sldChg>
      <pc:sldChg chg="delSp modSp del mod">
        <pc:chgData name="Stefano Querio" userId="b6156760-fcc4-4227-907a-4864250c618d" providerId="ADAL" clId="{90155EFE-0C92-4E31-ADA9-102CF88B3CB0}" dt="2024-03-07T08:45:22.957" v="167" actId="2696"/>
        <pc:sldMkLst>
          <pc:docMk/>
          <pc:sldMk cId="4230486" sldId="267"/>
        </pc:sldMkLst>
        <pc:spChg chg="del mod">
          <ac:chgData name="Stefano Querio" userId="b6156760-fcc4-4227-907a-4864250c618d" providerId="ADAL" clId="{90155EFE-0C92-4E31-ADA9-102CF88B3CB0}" dt="2024-03-07T08:44:36.332" v="157"/>
          <ac:spMkLst>
            <pc:docMk/>
            <pc:sldMk cId="4230486" sldId="267"/>
            <ac:spMk id="4" creationId="{84E192A6-8A72-4432-4572-55FD223A7BAE}"/>
          </ac:spMkLst>
        </pc:spChg>
      </pc:sldChg>
      <pc:sldChg chg="modSp mod">
        <pc:chgData name="Stefano Querio" userId="b6156760-fcc4-4227-907a-4864250c618d" providerId="ADAL" clId="{90155EFE-0C92-4E31-ADA9-102CF88B3CB0}" dt="2024-03-07T08:46:21.937" v="217" actId="13926"/>
        <pc:sldMkLst>
          <pc:docMk/>
          <pc:sldMk cId="3520362393" sldId="268"/>
        </pc:sldMkLst>
        <pc:spChg chg="mod">
          <ac:chgData name="Stefano Querio" userId="b6156760-fcc4-4227-907a-4864250c618d" providerId="ADAL" clId="{90155EFE-0C92-4E31-ADA9-102CF88B3CB0}" dt="2024-03-07T08:46:21.937" v="217" actId="13926"/>
          <ac:spMkLst>
            <pc:docMk/>
            <pc:sldMk cId="3520362393" sldId="268"/>
            <ac:spMk id="4" creationId="{84E192A6-8A72-4432-4572-55FD223A7BAE}"/>
          </ac:spMkLst>
        </pc:spChg>
      </pc:sldChg>
      <pc:sldChg chg="addSp modSp mod">
        <pc:chgData name="Stefano Querio" userId="b6156760-fcc4-4227-907a-4864250c618d" providerId="ADAL" clId="{90155EFE-0C92-4E31-ADA9-102CF88B3CB0}" dt="2024-03-07T11:34:11.350" v="7347" actId="13926"/>
        <pc:sldMkLst>
          <pc:docMk/>
          <pc:sldMk cId="3227352651" sldId="269"/>
        </pc:sldMkLst>
        <pc:spChg chg="add mod">
          <ac:chgData name="Stefano Querio" userId="b6156760-fcc4-4227-907a-4864250c618d" providerId="ADAL" clId="{90155EFE-0C92-4E31-ADA9-102CF88B3CB0}" dt="2024-03-07T11:27:08.230" v="7225" actId="571"/>
          <ac:spMkLst>
            <pc:docMk/>
            <pc:sldMk cId="3227352651" sldId="269"/>
            <ac:spMk id="2" creationId="{D301642E-ABF8-FA33-1C77-56D19033BB91}"/>
          </ac:spMkLst>
        </pc:spChg>
        <pc:spChg chg="mod">
          <ac:chgData name="Stefano Querio" userId="b6156760-fcc4-4227-907a-4864250c618d" providerId="ADAL" clId="{90155EFE-0C92-4E31-ADA9-102CF88B3CB0}" dt="2024-03-07T11:34:11.350" v="7347" actId="13926"/>
          <ac:spMkLst>
            <pc:docMk/>
            <pc:sldMk cId="3227352651" sldId="269"/>
            <ac:spMk id="4" creationId="{84E192A6-8A72-4432-4572-55FD223A7BAE}"/>
          </ac:spMkLst>
        </pc:spChg>
      </pc:sldChg>
      <pc:sldChg chg="modSp add mod">
        <pc:chgData name="Stefano Querio" userId="b6156760-fcc4-4227-907a-4864250c618d" providerId="ADAL" clId="{90155EFE-0C92-4E31-ADA9-102CF88B3CB0}" dt="2024-03-07T11:34:35.497" v="7388" actId="13926"/>
        <pc:sldMkLst>
          <pc:docMk/>
          <pc:sldMk cId="861361392" sldId="270"/>
        </pc:sldMkLst>
        <pc:spChg chg="mod">
          <ac:chgData name="Stefano Querio" userId="b6156760-fcc4-4227-907a-4864250c618d" providerId="ADAL" clId="{90155EFE-0C92-4E31-ADA9-102CF88B3CB0}" dt="2024-03-07T11:34:35.497" v="7388" actId="13926"/>
          <ac:spMkLst>
            <pc:docMk/>
            <pc:sldMk cId="861361392" sldId="270"/>
            <ac:spMk id="4" creationId="{84E192A6-8A72-4432-4572-55FD223A7BAE}"/>
          </ac:spMkLst>
        </pc:spChg>
      </pc:sldChg>
      <pc:sldChg chg="modSp add mod">
        <pc:chgData name="Stefano Querio" userId="b6156760-fcc4-4227-907a-4864250c618d" providerId="ADAL" clId="{90155EFE-0C92-4E31-ADA9-102CF88B3CB0}" dt="2024-03-07T11:29:42.146" v="7231" actId="114"/>
        <pc:sldMkLst>
          <pc:docMk/>
          <pc:sldMk cId="3437135007" sldId="271"/>
        </pc:sldMkLst>
        <pc:spChg chg="mod">
          <ac:chgData name="Stefano Querio" userId="b6156760-fcc4-4227-907a-4864250c618d" providerId="ADAL" clId="{90155EFE-0C92-4E31-ADA9-102CF88B3CB0}" dt="2024-03-07T11:29:42.146" v="7231" actId="114"/>
          <ac:spMkLst>
            <pc:docMk/>
            <pc:sldMk cId="3437135007" sldId="271"/>
            <ac:spMk id="4" creationId="{84E192A6-8A72-4432-4572-55FD223A7BAE}"/>
          </ac:spMkLst>
        </pc:spChg>
      </pc:sldChg>
      <pc:sldChg chg="modSp add mod">
        <pc:chgData name="Stefano Querio" userId="b6156760-fcc4-4227-907a-4864250c618d" providerId="ADAL" clId="{90155EFE-0C92-4E31-ADA9-102CF88B3CB0}" dt="2024-03-07T11:30:17.244" v="7232" actId="113"/>
        <pc:sldMkLst>
          <pc:docMk/>
          <pc:sldMk cId="1312498729" sldId="272"/>
        </pc:sldMkLst>
        <pc:spChg chg="mod">
          <ac:chgData name="Stefano Querio" userId="b6156760-fcc4-4227-907a-4864250c618d" providerId="ADAL" clId="{90155EFE-0C92-4E31-ADA9-102CF88B3CB0}" dt="2024-03-07T11:30:17.244" v="7232" actId="113"/>
          <ac:spMkLst>
            <pc:docMk/>
            <pc:sldMk cId="1312498729" sldId="272"/>
            <ac:spMk id="4" creationId="{84E192A6-8A72-4432-4572-55FD223A7BAE}"/>
          </ac:spMkLst>
        </pc:spChg>
      </pc:sldChg>
    </pc:docChg>
  </pc:docChgLst>
  <pc:docChgLst>
    <pc:chgData name="Stefano Querio" userId="b6156760-fcc4-4227-907a-4864250c618d" providerId="ADAL" clId="{10286A00-D399-48E4-B0E2-F6EC5C8D3248}"/>
    <pc:docChg chg="custSel delSld modSld">
      <pc:chgData name="Stefano Querio" userId="b6156760-fcc4-4227-907a-4864250c618d" providerId="ADAL" clId="{10286A00-D399-48E4-B0E2-F6EC5C8D3248}" dt="2023-02-20T09:17:30.124" v="262" actId="2696"/>
      <pc:docMkLst>
        <pc:docMk/>
      </pc:docMkLst>
      <pc:sldChg chg="modSp mod">
        <pc:chgData name="Stefano Querio" userId="b6156760-fcc4-4227-907a-4864250c618d" providerId="ADAL" clId="{10286A00-D399-48E4-B0E2-F6EC5C8D3248}" dt="2023-02-20T09:16:12.742" v="70" actId="20577"/>
        <pc:sldMkLst>
          <pc:docMk/>
          <pc:sldMk cId="731486914" sldId="257"/>
        </pc:sldMkLst>
        <pc:spChg chg="mod">
          <ac:chgData name="Stefano Querio" userId="b6156760-fcc4-4227-907a-4864250c618d" providerId="ADAL" clId="{10286A00-D399-48E4-B0E2-F6EC5C8D3248}" dt="2023-02-20T09:16:12.742" v="70" actId="20577"/>
          <ac:spMkLst>
            <pc:docMk/>
            <pc:sldMk cId="731486914" sldId="257"/>
            <ac:spMk id="4" creationId="{84E192A6-8A72-4432-4572-55FD223A7BAE}"/>
          </ac:spMkLst>
        </pc:spChg>
      </pc:sldChg>
      <pc:sldChg chg="modSp mod">
        <pc:chgData name="Stefano Querio" userId="b6156760-fcc4-4227-907a-4864250c618d" providerId="ADAL" clId="{10286A00-D399-48E4-B0E2-F6EC5C8D3248}" dt="2023-02-20T09:16:26.653" v="105" actId="20577"/>
        <pc:sldMkLst>
          <pc:docMk/>
          <pc:sldMk cId="3629992306" sldId="258"/>
        </pc:sldMkLst>
        <pc:spChg chg="mod">
          <ac:chgData name="Stefano Querio" userId="b6156760-fcc4-4227-907a-4864250c618d" providerId="ADAL" clId="{10286A00-D399-48E4-B0E2-F6EC5C8D3248}" dt="2023-02-20T09:16:26.653" v="105" actId="20577"/>
          <ac:spMkLst>
            <pc:docMk/>
            <pc:sldMk cId="3629992306" sldId="258"/>
            <ac:spMk id="4" creationId="{84E192A6-8A72-4432-4572-55FD223A7BAE}"/>
          </ac:spMkLst>
        </pc:spChg>
      </pc:sldChg>
      <pc:sldChg chg="modSp mod">
        <pc:chgData name="Stefano Querio" userId="b6156760-fcc4-4227-907a-4864250c618d" providerId="ADAL" clId="{10286A00-D399-48E4-B0E2-F6EC5C8D3248}" dt="2023-02-20T09:16:34.870" v="131" actId="20577"/>
        <pc:sldMkLst>
          <pc:docMk/>
          <pc:sldMk cId="1072536779" sldId="259"/>
        </pc:sldMkLst>
        <pc:spChg chg="mod">
          <ac:chgData name="Stefano Querio" userId="b6156760-fcc4-4227-907a-4864250c618d" providerId="ADAL" clId="{10286A00-D399-48E4-B0E2-F6EC5C8D3248}" dt="2023-02-20T09:16:34.870" v="131" actId="20577"/>
          <ac:spMkLst>
            <pc:docMk/>
            <pc:sldMk cId="1072536779" sldId="259"/>
            <ac:spMk id="4" creationId="{84E192A6-8A72-4432-4572-55FD223A7BAE}"/>
          </ac:spMkLst>
        </pc:spChg>
      </pc:sldChg>
      <pc:sldChg chg="modSp mod">
        <pc:chgData name="Stefano Querio" userId="b6156760-fcc4-4227-907a-4864250c618d" providerId="ADAL" clId="{10286A00-D399-48E4-B0E2-F6EC5C8D3248}" dt="2023-02-20T09:16:49.166" v="167" actId="20577"/>
        <pc:sldMkLst>
          <pc:docMk/>
          <pc:sldMk cId="1801708037" sldId="260"/>
        </pc:sldMkLst>
        <pc:spChg chg="mod">
          <ac:chgData name="Stefano Querio" userId="b6156760-fcc4-4227-907a-4864250c618d" providerId="ADAL" clId="{10286A00-D399-48E4-B0E2-F6EC5C8D3248}" dt="2023-02-20T09:16:49.166" v="167" actId="20577"/>
          <ac:spMkLst>
            <pc:docMk/>
            <pc:sldMk cId="1801708037" sldId="260"/>
            <ac:spMk id="4" creationId="{84E192A6-8A72-4432-4572-55FD223A7BAE}"/>
          </ac:spMkLst>
        </pc:spChg>
      </pc:sldChg>
      <pc:sldChg chg="modSp mod">
        <pc:chgData name="Stefano Querio" userId="b6156760-fcc4-4227-907a-4864250c618d" providerId="ADAL" clId="{10286A00-D399-48E4-B0E2-F6EC5C8D3248}" dt="2023-02-20T09:16:59.500" v="198" actId="20577"/>
        <pc:sldMkLst>
          <pc:docMk/>
          <pc:sldMk cId="3236943315" sldId="261"/>
        </pc:sldMkLst>
        <pc:spChg chg="mod">
          <ac:chgData name="Stefano Querio" userId="b6156760-fcc4-4227-907a-4864250c618d" providerId="ADAL" clId="{10286A00-D399-48E4-B0E2-F6EC5C8D3248}" dt="2023-02-20T09:16:59.500" v="198" actId="20577"/>
          <ac:spMkLst>
            <pc:docMk/>
            <pc:sldMk cId="3236943315" sldId="261"/>
            <ac:spMk id="4" creationId="{84E192A6-8A72-4432-4572-55FD223A7BAE}"/>
          </ac:spMkLst>
        </pc:spChg>
      </pc:sldChg>
      <pc:sldChg chg="modSp mod">
        <pc:chgData name="Stefano Querio" userId="b6156760-fcc4-4227-907a-4864250c618d" providerId="ADAL" clId="{10286A00-D399-48E4-B0E2-F6EC5C8D3248}" dt="2023-02-20T09:17:11.450" v="240" actId="20577"/>
        <pc:sldMkLst>
          <pc:docMk/>
          <pc:sldMk cId="4100356323" sldId="263"/>
        </pc:sldMkLst>
        <pc:spChg chg="mod">
          <ac:chgData name="Stefano Querio" userId="b6156760-fcc4-4227-907a-4864250c618d" providerId="ADAL" clId="{10286A00-D399-48E4-B0E2-F6EC5C8D3248}" dt="2023-02-20T09:17:11.450" v="240" actId="20577"/>
          <ac:spMkLst>
            <pc:docMk/>
            <pc:sldMk cId="4100356323" sldId="263"/>
            <ac:spMk id="4" creationId="{84E192A6-8A72-4432-4572-55FD223A7BAE}"/>
          </ac:spMkLst>
        </pc:spChg>
      </pc:sldChg>
      <pc:sldChg chg="modSp mod">
        <pc:chgData name="Stefano Querio" userId="b6156760-fcc4-4227-907a-4864250c618d" providerId="ADAL" clId="{10286A00-D399-48E4-B0E2-F6EC5C8D3248}" dt="2023-02-20T09:17:21.161" v="261" actId="20577"/>
        <pc:sldMkLst>
          <pc:docMk/>
          <pc:sldMk cId="2380365726" sldId="264"/>
        </pc:sldMkLst>
        <pc:spChg chg="mod">
          <ac:chgData name="Stefano Querio" userId="b6156760-fcc4-4227-907a-4864250c618d" providerId="ADAL" clId="{10286A00-D399-48E4-B0E2-F6EC5C8D3248}" dt="2023-02-20T09:17:21.161" v="261" actId="20577"/>
          <ac:spMkLst>
            <pc:docMk/>
            <pc:sldMk cId="2380365726" sldId="264"/>
            <ac:spMk id="4" creationId="{84E192A6-8A72-4432-4572-55FD223A7BAE}"/>
          </ac:spMkLst>
        </pc:spChg>
      </pc:sldChg>
      <pc:sldChg chg="del">
        <pc:chgData name="Stefano Querio" userId="b6156760-fcc4-4227-907a-4864250c618d" providerId="ADAL" clId="{10286A00-D399-48E4-B0E2-F6EC5C8D3248}" dt="2023-02-20T09:17:30.124" v="262" actId="2696"/>
        <pc:sldMkLst>
          <pc:docMk/>
          <pc:sldMk cId="2457509027" sldId="265"/>
        </pc:sldMkLst>
      </pc:sldChg>
      <pc:sldChg chg="del">
        <pc:chgData name="Stefano Querio" userId="b6156760-fcc4-4227-907a-4864250c618d" providerId="ADAL" clId="{10286A00-D399-48E4-B0E2-F6EC5C8D3248}" dt="2023-02-20T09:17:30.124" v="262" actId="2696"/>
        <pc:sldMkLst>
          <pc:docMk/>
          <pc:sldMk cId="1963955331" sldId="266"/>
        </pc:sldMkLst>
      </pc:sldChg>
    </pc:docChg>
  </pc:docChgLst>
  <pc:docChgLst>
    <pc:chgData name="Stefano Querio" userId="b6156760-fcc4-4227-907a-4864250c618d" providerId="ADAL" clId="{760CA9EC-7541-44DF-A519-AB0F7D422CF2}"/>
    <pc:docChg chg="undo redo custSel addSld modSld">
      <pc:chgData name="Stefano Querio" userId="b6156760-fcc4-4227-907a-4864250c618d" providerId="ADAL" clId="{760CA9EC-7541-44DF-A519-AB0F7D422CF2}" dt="2023-10-01T17:26:07.416" v="8882" actId="20577"/>
      <pc:docMkLst>
        <pc:docMk/>
      </pc:docMkLst>
      <pc:sldChg chg="modSp mod">
        <pc:chgData name="Stefano Querio" userId="b6156760-fcc4-4227-907a-4864250c618d" providerId="ADAL" clId="{760CA9EC-7541-44DF-A519-AB0F7D422CF2}" dt="2023-10-01T07:43:45.987" v="92" actId="113"/>
        <pc:sldMkLst>
          <pc:docMk/>
          <pc:sldMk cId="3629992306" sldId="258"/>
        </pc:sldMkLst>
        <pc:spChg chg="mod">
          <ac:chgData name="Stefano Querio" userId="b6156760-fcc4-4227-907a-4864250c618d" providerId="ADAL" clId="{760CA9EC-7541-44DF-A519-AB0F7D422CF2}" dt="2023-10-01T07:43:45.987" v="92" actId="113"/>
          <ac:spMkLst>
            <pc:docMk/>
            <pc:sldMk cId="3629992306" sldId="258"/>
            <ac:spMk id="4" creationId="{84E192A6-8A72-4432-4572-55FD223A7BAE}"/>
          </ac:spMkLst>
        </pc:spChg>
      </pc:sldChg>
      <pc:sldChg chg="modSp mod">
        <pc:chgData name="Stefano Querio" userId="b6156760-fcc4-4227-907a-4864250c618d" providerId="ADAL" clId="{760CA9EC-7541-44DF-A519-AB0F7D422CF2}" dt="2023-10-01T08:00:31.554" v="694" actId="13926"/>
        <pc:sldMkLst>
          <pc:docMk/>
          <pc:sldMk cId="1072536779" sldId="259"/>
        </pc:sldMkLst>
        <pc:spChg chg="mod">
          <ac:chgData name="Stefano Querio" userId="b6156760-fcc4-4227-907a-4864250c618d" providerId="ADAL" clId="{760CA9EC-7541-44DF-A519-AB0F7D422CF2}" dt="2023-10-01T08:00:31.554" v="694" actId="13926"/>
          <ac:spMkLst>
            <pc:docMk/>
            <pc:sldMk cId="1072536779" sldId="259"/>
            <ac:spMk id="4" creationId="{84E192A6-8A72-4432-4572-55FD223A7BAE}"/>
          </ac:spMkLst>
        </pc:spChg>
      </pc:sldChg>
      <pc:sldChg chg="modSp mod">
        <pc:chgData name="Stefano Querio" userId="b6156760-fcc4-4227-907a-4864250c618d" providerId="ADAL" clId="{760CA9EC-7541-44DF-A519-AB0F7D422CF2}" dt="2023-10-01T09:26:16.090" v="2515" actId="13926"/>
        <pc:sldMkLst>
          <pc:docMk/>
          <pc:sldMk cId="1801708037" sldId="260"/>
        </pc:sldMkLst>
        <pc:spChg chg="mod">
          <ac:chgData name="Stefano Querio" userId="b6156760-fcc4-4227-907a-4864250c618d" providerId="ADAL" clId="{760CA9EC-7541-44DF-A519-AB0F7D422CF2}" dt="2023-10-01T09:26:16.090" v="2515" actId="13926"/>
          <ac:spMkLst>
            <pc:docMk/>
            <pc:sldMk cId="1801708037" sldId="260"/>
            <ac:spMk id="4" creationId="{84E192A6-8A72-4432-4572-55FD223A7BAE}"/>
          </ac:spMkLst>
        </pc:spChg>
      </pc:sldChg>
      <pc:sldChg chg="modSp mod">
        <pc:chgData name="Stefano Querio" userId="b6156760-fcc4-4227-907a-4864250c618d" providerId="ADAL" clId="{760CA9EC-7541-44DF-A519-AB0F7D422CF2}" dt="2023-10-01T16:12:16.044" v="5295" actId="20577"/>
        <pc:sldMkLst>
          <pc:docMk/>
          <pc:sldMk cId="3236943315" sldId="261"/>
        </pc:sldMkLst>
        <pc:spChg chg="mod">
          <ac:chgData name="Stefano Querio" userId="b6156760-fcc4-4227-907a-4864250c618d" providerId="ADAL" clId="{760CA9EC-7541-44DF-A519-AB0F7D422CF2}" dt="2023-10-01T16:12:16.044" v="5295" actId="20577"/>
          <ac:spMkLst>
            <pc:docMk/>
            <pc:sldMk cId="3236943315" sldId="261"/>
            <ac:spMk id="4" creationId="{84E192A6-8A72-4432-4572-55FD223A7BAE}"/>
          </ac:spMkLst>
        </pc:spChg>
      </pc:sldChg>
      <pc:sldChg chg="modSp mod">
        <pc:chgData name="Stefano Querio" userId="b6156760-fcc4-4227-907a-4864250c618d" providerId="ADAL" clId="{760CA9EC-7541-44DF-A519-AB0F7D422CF2}" dt="2023-10-01T17:24:11.892" v="8686"/>
        <pc:sldMkLst>
          <pc:docMk/>
          <pc:sldMk cId="4100356323" sldId="263"/>
        </pc:sldMkLst>
        <pc:spChg chg="mod">
          <ac:chgData name="Stefano Querio" userId="b6156760-fcc4-4227-907a-4864250c618d" providerId="ADAL" clId="{760CA9EC-7541-44DF-A519-AB0F7D422CF2}" dt="2023-10-01T17:24:11.892" v="8686"/>
          <ac:spMkLst>
            <pc:docMk/>
            <pc:sldMk cId="4100356323" sldId="263"/>
            <ac:spMk id="4" creationId="{84E192A6-8A72-4432-4572-55FD223A7BAE}"/>
          </ac:spMkLst>
        </pc:spChg>
      </pc:sldChg>
      <pc:sldChg chg="modSp add mod">
        <pc:chgData name="Stefano Querio" userId="b6156760-fcc4-4227-907a-4864250c618d" providerId="ADAL" clId="{760CA9EC-7541-44DF-A519-AB0F7D422CF2}" dt="2023-10-01T07:58:44.202" v="544" actId="13926"/>
        <pc:sldMkLst>
          <pc:docMk/>
          <pc:sldMk cId="2263895390" sldId="265"/>
        </pc:sldMkLst>
        <pc:spChg chg="mod">
          <ac:chgData name="Stefano Querio" userId="b6156760-fcc4-4227-907a-4864250c618d" providerId="ADAL" clId="{760CA9EC-7541-44DF-A519-AB0F7D422CF2}" dt="2023-10-01T07:58:44.202" v="544" actId="13926"/>
          <ac:spMkLst>
            <pc:docMk/>
            <pc:sldMk cId="2263895390" sldId="265"/>
            <ac:spMk id="4" creationId="{84E192A6-8A72-4432-4572-55FD223A7BAE}"/>
          </ac:spMkLst>
        </pc:spChg>
      </pc:sldChg>
      <pc:sldChg chg="modSp add mod">
        <pc:chgData name="Stefano Querio" userId="b6156760-fcc4-4227-907a-4864250c618d" providerId="ADAL" clId="{760CA9EC-7541-44DF-A519-AB0F7D422CF2}" dt="2023-10-01T15:39:14.020" v="4200" actId="113"/>
        <pc:sldMkLst>
          <pc:docMk/>
          <pc:sldMk cId="3264774053" sldId="266"/>
        </pc:sldMkLst>
        <pc:spChg chg="mod">
          <ac:chgData name="Stefano Querio" userId="b6156760-fcc4-4227-907a-4864250c618d" providerId="ADAL" clId="{760CA9EC-7541-44DF-A519-AB0F7D422CF2}" dt="2023-10-01T15:39:14.020" v="4200" actId="113"/>
          <ac:spMkLst>
            <pc:docMk/>
            <pc:sldMk cId="3264774053" sldId="266"/>
            <ac:spMk id="4" creationId="{84E192A6-8A72-4432-4572-55FD223A7BAE}"/>
          </ac:spMkLst>
        </pc:spChg>
      </pc:sldChg>
      <pc:sldChg chg="modSp add mod">
        <pc:chgData name="Stefano Querio" userId="b6156760-fcc4-4227-907a-4864250c618d" providerId="ADAL" clId="{760CA9EC-7541-44DF-A519-AB0F7D422CF2}" dt="2023-10-01T16:32:25.977" v="7025" actId="20577"/>
        <pc:sldMkLst>
          <pc:docMk/>
          <pc:sldMk cId="4230486" sldId="267"/>
        </pc:sldMkLst>
        <pc:spChg chg="mod">
          <ac:chgData name="Stefano Querio" userId="b6156760-fcc4-4227-907a-4864250c618d" providerId="ADAL" clId="{760CA9EC-7541-44DF-A519-AB0F7D422CF2}" dt="2023-10-01T16:32:25.977" v="7025" actId="20577"/>
          <ac:spMkLst>
            <pc:docMk/>
            <pc:sldMk cId="4230486" sldId="267"/>
            <ac:spMk id="4" creationId="{84E192A6-8A72-4432-4572-55FD223A7BAE}"/>
          </ac:spMkLst>
        </pc:spChg>
      </pc:sldChg>
      <pc:sldChg chg="modSp add mod">
        <pc:chgData name="Stefano Querio" userId="b6156760-fcc4-4227-907a-4864250c618d" providerId="ADAL" clId="{760CA9EC-7541-44DF-A519-AB0F7D422CF2}" dt="2023-10-01T16:32:21.050" v="7024" actId="20577"/>
        <pc:sldMkLst>
          <pc:docMk/>
          <pc:sldMk cId="3520362393" sldId="268"/>
        </pc:sldMkLst>
        <pc:spChg chg="mod">
          <ac:chgData name="Stefano Querio" userId="b6156760-fcc4-4227-907a-4864250c618d" providerId="ADAL" clId="{760CA9EC-7541-44DF-A519-AB0F7D422CF2}" dt="2023-10-01T16:32:21.050" v="7024" actId="20577"/>
          <ac:spMkLst>
            <pc:docMk/>
            <pc:sldMk cId="3520362393" sldId="268"/>
            <ac:spMk id="4" creationId="{84E192A6-8A72-4432-4572-55FD223A7BAE}"/>
          </ac:spMkLst>
        </pc:spChg>
      </pc:sldChg>
      <pc:sldChg chg="modSp add mod">
        <pc:chgData name="Stefano Querio" userId="b6156760-fcc4-4227-907a-4864250c618d" providerId="ADAL" clId="{760CA9EC-7541-44DF-A519-AB0F7D422CF2}" dt="2023-10-01T17:26:07.416" v="8882" actId="20577"/>
        <pc:sldMkLst>
          <pc:docMk/>
          <pc:sldMk cId="3227352651" sldId="269"/>
        </pc:sldMkLst>
        <pc:spChg chg="mod">
          <ac:chgData name="Stefano Querio" userId="b6156760-fcc4-4227-907a-4864250c618d" providerId="ADAL" clId="{760CA9EC-7541-44DF-A519-AB0F7D422CF2}" dt="2023-10-01T17:26:07.416" v="8882" actId="20577"/>
          <ac:spMkLst>
            <pc:docMk/>
            <pc:sldMk cId="3227352651" sldId="269"/>
            <ac:spMk id="4" creationId="{84E192A6-8A72-4432-4572-55FD223A7BAE}"/>
          </ac:spMkLst>
        </pc:spChg>
      </pc:sldChg>
    </pc:docChg>
  </pc:docChgLst>
  <pc:docChgLst>
    <pc:chgData name="Stefano Querio" userId="b6156760-fcc4-4227-907a-4864250c618d" providerId="ADAL" clId="{27C8B87F-9F23-4623-AC5A-2FC942A7EEE0}"/>
    <pc:docChg chg="undo custSel addSld delSld modSld">
      <pc:chgData name="Stefano Querio" userId="b6156760-fcc4-4227-907a-4864250c618d" providerId="ADAL" clId="{27C8B87F-9F23-4623-AC5A-2FC942A7EEE0}" dt="2024-04-12T07:56:38.701" v="513" actId="20577"/>
      <pc:docMkLst>
        <pc:docMk/>
      </pc:docMkLst>
      <pc:sldChg chg="modSp mod">
        <pc:chgData name="Stefano Querio" userId="b6156760-fcc4-4227-907a-4864250c618d" providerId="ADAL" clId="{27C8B87F-9F23-4623-AC5A-2FC942A7EEE0}" dt="2024-04-12T07:52:31.812" v="469" actId="20577"/>
        <pc:sldMkLst>
          <pc:docMk/>
          <pc:sldMk cId="731486914" sldId="257"/>
        </pc:sldMkLst>
        <pc:spChg chg="mod">
          <ac:chgData name="Stefano Querio" userId="b6156760-fcc4-4227-907a-4864250c618d" providerId="ADAL" clId="{27C8B87F-9F23-4623-AC5A-2FC942A7EEE0}" dt="2024-04-12T07:52:31.812" v="469" actId="20577"/>
          <ac:spMkLst>
            <pc:docMk/>
            <pc:sldMk cId="731486914" sldId="257"/>
            <ac:spMk id="4" creationId="{84E192A6-8A72-4432-4572-55FD223A7BAE}"/>
          </ac:spMkLst>
        </pc:spChg>
      </pc:sldChg>
      <pc:sldChg chg="modSp mod">
        <pc:chgData name="Stefano Querio" userId="b6156760-fcc4-4227-907a-4864250c618d" providerId="ADAL" clId="{27C8B87F-9F23-4623-AC5A-2FC942A7EEE0}" dt="2024-04-11T12:51:08.716" v="380" actId="6549"/>
        <pc:sldMkLst>
          <pc:docMk/>
          <pc:sldMk cId="3629992306" sldId="258"/>
        </pc:sldMkLst>
        <pc:spChg chg="mod">
          <ac:chgData name="Stefano Querio" userId="b6156760-fcc4-4227-907a-4864250c618d" providerId="ADAL" clId="{27C8B87F-9F23-4623-AC5A-2FC942A7EEE0}" dt="2024-04-11T12:51:08.716" v="380" actId="6549"/>
          <ac:spMkLst>
            <pc:docMk/>
            <pc:sldMk cId="3629992306" sldId="258"/>
            <ac:spMk id="4" creationId="{84E192A6-8A72-4432-4572-55FD223A7BAE}"/>
          </ac:spMkLst>
        </pc:spChg>
      </pc:sldChg>
      <pc:sldChg chg="modSp mod">
        <pc:chgData name="Stefano Querio" userId="b6156760-fcc4-4227-907a-4864250c618d" providerId="ADAL" clId="{27C8B87F-9F23-4623-AC5A-2FC942A7EEE0}" dt="2024-04-11T12:50:31.731" v="354" actId="20577"/>
        <pc:sldMkLst>
          <pc:docMk/>
          <pc:sldMk cId="1072536779" sldId="259"/>
        </pc:sldMkLst>
        <pc:spChg chg="mod">
          <ac:chgData name="Stefano Querio" userId="b6156760-fcc4-4227-907a-4864250c618d" providerId="ADAL" clId="{27C8B87F-9F23-4623-AC5A-2FC942A7EEE0}" dt="2024-04-11T12:50:31.731" v="354" actId="20577"/>
          <ac:spMkLst>
            <pc:docMk/>
            <pc:sldMk cId="1072536779" sldId="259"/>
            <ac:spMk id="4" creationId="{84E192A6-8A72-4432-4572-55FD223A7BAE}"/>
          </ac:spMkLst>
        </pc:spChg>
      </pc:sldChg>
      <pc:sldChg chg="modSp mod">
        <pc:chgData name="Stefano Querio" userId="b6156760-fcc4-4227-907a-4864250c618d" providerId="ADAL" clId="{27C8B87F-9F23-4623-AC5A-2FC942A7EEE0}" dt="2024-04-11T12:51:45.845" v="416" actId="6549"/>
        <pc:sldMkLst>
          <pc:docMk/>
          <pc:sldMk cId="1801708037" sldId="260"/>
        </pc:sldMkLst>
        <pc:spChg chg="mod">
          <ac:chgData name="Stefano Querio" userId="b6156760-fcc4-4227-907a-4864250c618d" providerId="ADAL" clId="{27C8B87F-9F23-4623-AC5A-2FC942A7EEE0}" dt="2024-04-11T12:51:45.845" v="416" actId="6549"/>
          <ac:spMkLst>
            <pc:docMk/>
            <pc:sldMk cId="1801708037" sldId="260"/>
            <ac:spMk id="4" creationId="{84E192A6-8A72-4432-4572-55FD223A7BAE}"/>
          </ac:spMkLst>
        </pc:spChg>
      </pc:sldChg>
      <pc:sldChg chg="modSp mod">
        <pc:chgData name="Stefano Querio" userId="b6156760-fcc4-4227-907a-4864250c618d" providerId="ADAL" clId="{27C8B87F-9F23-4623-AC5A-2FC942A7EEE0}" dt="2024-04-12T07:56:15.644" v="488" actId="20577"/>
        <pc:sldMkLst>
          <pc:docMk/>
          <pc:sldMk cId="3236943315" sldId="261"/>
        </pc:sldMkLst>
        <pc:spChg chg="mod">
          <ac:chgData name="Stefano Querio" userId="b6156760-fcc4-4227-907a-4864250c618d" providerId="ADAL" clId="{27C8B87F-9F23-4623-AC5A-2FC942A7EEE0}" dt="2024-04-12T07:56:15.644" v="488" actId="20577"/>
          <ac:spMkLst>
            <pc:docMk/>
            <pc:sldMk cId="3236943315" sldId="261"/>
            <ac:spMk id="4" creationId="{84E192A6-8A72-4432-4572-55FD223A7BAE}"/>
          </ac:spMkLst>
        </pc:spChg>
      </pc:sldChg>
      <pc:sldChg chg="modSp mod">
        <pc:chgData name="Stefano Querio" userId="b6156760-fcc4-4227-907a-4864250c618d" providerId="ADAL" clId="{27C8B87F-9F23-4623-AC5A-2FC942A7EEE0}" dt="2024-04-11T12:43:53.328" v="183" actId="20577"/>
        <pc:sldMkLst>
          <pc:docMk/>
          <pc:sldMk cId="4100356323" sldId="263"/>
        </pc:sldMkLst>
        <pc:spChg chg="mod">
          <ac:chgData name="Stefano Querio" userId="b6156760-fcc4-4227-907a-4864250c618d" providerId="ADAL" clId="{27C8B87F-9F23-4623-AC5A-2FC942A7EEE0}" dt="2024-04-11T12:43:53.328" v="183" actId="20577"/>
          <ac:spMkLst>
            <pc:docMk/>
            <pc:sldMk cId="4100356323" sldId="263"/>
            <ac:spMk id="4" creationId="{84E192A6-8A72-4432-4572-55FD223A7BAE}"/>
          </ac:spMkLst>
        </pc:spChg>
      </pc:sldChg>
      <pc:sldChg chg="modSp mod">
        <pc:chgData name="Stefano Querio" userId="b6156760-fcc4-4227-907a-4864250c618d" providerId="ADAL" clId="{27C8B87F-9F23-4623-AC5A-2FC942A7EEE0}" dt="2024-04-11T12:46:12.361" v="302" actId="13926"/>
        <pc:sldMkLst>
          <pc:docMk/>
          <pc:sldMk cId="2380365726" sldId="264"/>
        </pc:sldMkLst>
        <pc:spChg chg="mod">
          <ac:chgData name="Stefano Querio" userId="b6156760-fcc4-4227-907a-4864250c618d" providerId="ADAL" clId="{27C8B87F-9F23-4623-AC5A-2FC942A7EEE0}" dt="2024-04-11T12:46:12.361" v="302" actId="13926"/>
          <ac:spMkLst>
            <pc:docMk/>
            <pc:sldMk cId="2380365726" sldId="264"/>
            <ac:spMk id="4" creationId="{84E192A6-8A72-4432-4572-55FD223A7BAE}"/>
          </ac:spMkLst>
        </pc:spChg>
      </pc:sldChg>
      <pc:sldChg chg="modSp mod">
        <pc:chgData name="Stefano Querio" userId="b6156760-fcc4-4227-907a-4864250c618d" providerId="ADAL" clId="{27C8B87F-9F23-4623-AC5A-2FC942A7EEE0}" dt="2024-04-11T12:48:04.500" v="307" actId="20577"/>
        <pc:sldMkLst>
          <pc:docMk/>
          <pc:sldMk cId="2263895390" sldId="265"/>
        </pc:sldMkLst>
        <pc:spChg chg="mod">
          <ac:chgData name="Stefano Querio" userId="b6156760-fcc4-4227-907a-4864250c618d" providerId="ADAL" clId="{27C8B87F-9F23-4623-AC5A-2FC942A7EEE0}" dt="2024-04-11T12:48:04.500" v="307" actId="20577"/>
          <ac:spMkLst>
            <pc:docMk/>
            <pc:sldMk cId="2263895390" sldId="265"/>
            <ac:spMk id="4" creationId="{84E192A6-8A72-4432-4572-55FD223A7BAE}"/>
          </ac:spMkLst>
        </pc:spChg>
      </pc:sldChg>
      <pc:sldChg chg="modSp mod">
        <pc:chgData name="Stefano Querio" userId="b6156760-fcc4-4227-907a-4864250c618d" providerId="ADAL" clId="{27C8B87F-9F23-4623-AC5A-2FC942A7EEE0}" dt="2024-04-11T12:52:36.849" v="446" actId="20577"/>
        <pc:sldMkLst>
          <pc:docMk/>
          <pc:sldMk cId="3264774053" sldId="266"/>
        </pc:sldMkLst>
        <pc:spChg chg="mod">
          <ac:chgData name="Stefano Querio" userId="b6156760-fcc4-4227-907a-4864250c618d" providerId="ADAL" clId="{27C8B87F-9F23-4623-AC5A-2FC942A7EEE0}" dt="2024-04-11T12:52:36.849" v="446" actId="20577"/>
          <ac:spMkLst>
            <pc:docMk/>
            <pc:sldMk cId="3264774053" sldId="266"/>
            <ac:spMk id="4" creationId="{84E192A6-8A72-4432-4572-55FD223A7BAE}"/>
          </ac:spMkLst>
        </pc:spChg>
      </pc:sldChg>
      <pc:sldChg chg="modSp mod">
        <pc:chgData name="Stefano Querio" userId="b6156760-fcc4-4227-907a-4864250c618d" providerId="ADAL" clId="{27C8B87F-9F23-4623-AC5A-2FC942A7EEE0}" dt="2024-04-11T12:41:44.382" v="167" actId="20577"/>
        <pc:sldMkLst>
          <pc:docMk/>
          <pc:sldMk cId="3520362393" sldId="268"/>
        </pc:sldMkLst>
        <pc:spChg chg="mod">
          <ac:chgData name="Stefano Querio" userId="b6156760-fcc4-4227-907a-4864250c618d" providerId="ADAL" clId="{27C8B87F-9F23-4623-AC5A-2FC942A7EEE0}" dt="2024-04-11T12:41:44.382" v="167" actId="20577"/>
          <ac:spMkLst>
            <pc:docMk/>
            <pc:sldMk cId="3520362393" sldId="268"/>
            <ac:spMk id="4" creationId="{84E192A6-8A72-4432-4572-55FD223A7BAE}"/>
          </ac:spMkLst>
        </pc:spChg>
      </pc:sldChg>
      <pc:sldChg chg="modSp mod">
        <pc:chgData name="Stefano Querio" userId="b6156760-fcc4-4227-907a-4864250c618d" providerId="ADAL" clId="{27C8B87F-9F23-4623-AC5A-2FC942A7EEE0}" dt="2024-04-11T12:28:09.298" v="24" actId="20577"/>
        <pc:sldMkLst>
          <pc:docMk/>
          <pc:sldMk cId="3227352651" sldId="269"/>
        </pc:sldMkLst>
        <pc:spChg chg="mod">
          <ac:chgData name="Stefano Querio" userId="b6156760-fcc4-4227-907a-4864250c618d" providerId="ADAL" clId="{27C8B87F-9F23-4623-AC5A-2FC942A7EEE0}" dt="2024-04-11T12:28:09.298" v="24" actId="20577"/>
          <ac:spMkLst>
            <pc:docMk/>
            <pc:sldMk cId="3227352651" sldId="269"/>
            <ac:spMk id="4" creationId="{84E192A6-8A72-4432-4572-55FD223A7BAE}"/>
          </ac:spMkLst>
        </pc:spChg>
      </pc:sldChg>
      <pc:sldChg chg="modSp mod">
        <pc:chgData name="Stefano Querio" userId="b6156760-fcc4-4227-907a-4864250c618d" providerId="ADAL" clId="{27C8B87F-9F23-4623-AC5A-2FC942A7EEE0}" dt="2024-04-11T12:28:22.437" v="27" actId="20577"/>
        <pc:sldMkLst>
          <pc:docMk/>
          <pc:sldMk cId="861361392" sldId="270"/>
        </pc:sldMkLst>
        <pc:spChg chg="mod">
          <ac:chgData name="Stefano Querio" userId="b6156760-fcc4-4227-907a-4864250c618d" providerId="ADAL" clId="{27C8B87F-9F23-4623-AC5A-2FC942A7EEE0}" dt="2024-04-11T12:28:22.437" v="27" actId="20577"/>
          <ac:spMkLst>
            <pc:docMk/>
            <pc:sldMk cId="861361392" sldId="270"/>
            <ac:spMk id="4" creationId="{84E192A6-8A72-4432-4572-55FD223A7BAE}"/>
          </ac:spMkLst>
        </pc:spChg>
      </pc:sldChg>
      <pc:sldChg chg="modSp mod">
        <pc:chgData name="Stefano Querio" userId="b6156760-fcc4-4227-907a-4864250c618d" providerId="ADAL" clId="{27C8B87F-9F23-4623-AC5A-2FC942A7EEE0}" dt="2024-04-11T12:45:25.804" v="223" actId="13926"/>
        <pc:sldMkLst>
          <pc:docMk/>
          <pc:sldMk cId="3437135007" sldId="271"/>
        </pc:sldMkLst>
        <pc:spChg chg="mod">
          <ac:chgData name="Stefano Querio" userId="b6156760-fcc4-4227-907a-4864250c618d" providerId="ADAL" clId="{27C8B87F-9F23-4623-AC5A-2FC942A7EEE0}" dt="2024-04-11T12:45:25.804" v="223" actId="13926"/>
          <ac:spMkLst>
            <pc:docMk/>
            <pc:sldMk cId="3437135007" sldId="271"/>
            <ac:spMk id="4" creationId="{84E192A6-8A72-4432-4572-55FD223A7BAE}"/>
          </ac:spMkLst>
        </pc:spChg>
      </pc:sldChg>
      <pc:sldChg chg="modSp mod">
        <pc:chgData name="Stefano Querio" userId="b6156760-fcc4-4227-907a-4864250c618d" providerId="ADAL" clId="{27C8B87F-9F23-4623-AC5A-2FC942A7EEE0}" dt="2024-04-11T12:45:50.281" v="261" actId="13926"/>
        <pc:sldMkLst>
          <pc:docMk/>
          <pc:sldMk cId="1312498729" sldId="272"/>
        </pc:sldMkLst>
        <pc:spChg chg="mod">
          <ac:chgData name="Stefano Querio" userId="b6156760-fcc4-4227-907a-4864250c618d" providerId="ADAL" clId="{27C8B87F-9F23-4623-AC5A-2FC942A7EEE0}" dt="2024-04-11T12:45:50.281" v="261" actId="13926"/>
          <ac:spMkLst>
            <pc:docMk/>
            <pc:sldMk cId="1312498729" sldId="272"/>
            <ac:spMk id="4" creationId="{84E192A6-8A72-4432-4572-55FD223A7BAE}"/>
          </ac:spMkLst>
        </pc:spChg>
      </pc:sldChg>
      <pc:sldChg chg="modSp add mod">
        <pc:chgData name="Stefano Querio" userId="b6156760-fcc4-4227-907a-4864250c618d" providerId="ADAL" clId="{27C8B87F-9F23-4623-AC5A-2FC942A7EEE0}" dt="2024-04-12T07:56:38.701" v="513" actId="20577"/>
        <pc:sldMkLst>
          <pc:docMk/>
          <pc:sldMk cId="2514314385" sldId="273"/>
        </pc:sldMkLst>
        <pc:spChg chg="mod">
          <ac:chgData name="Stefano Querio" userId="b6156760-fcc4-4227-907a-4864250c618d" providerId="ADAL" clId="{27C8B87F-9F23-4623-AC5A-2FC942A7EEE0}" dt="2024-04-12T07:56:38.701" v="513" actId="20577"/>
          <ac:spMkLst>
            <pc:docMk/>
            <pc:sldMk cId="2514314385" sldId="273"/>
            <ac:spMk id="4" creationId="{84E192A6-8A72-4432-4572-55FD223A7BAE}"/>
          </ac:spMkLst>
        </pc:spChg>
      </pc:sldChg>
      <pc:sldChg chg="add del">
        <pc:chgData name="Stefano Querio" userId="b6156760-fcc4-4227-907a-4864250c618d" providerId="ADAL" clId="{27C8B87F-9F23-4623-AC5A-2FC942A7EEE0}" dt="2024-04-11T12:40:28.363" v="124" actId="2890"/>
        <pc:sldMkLst>
          <pc:docMk/>
          <pc:sldMk cId="4217786380" sldId="273"/>
        </pc:sldMkLst>
      </pc:sldChg>
    </pc:docChg>
  </pc:docChgLst>
  <pc:docChgLst>
    <pc:chgData name="Stefano Querio" userId="b6156760-fcc4-4227-907a-4864250c618d" providerId="ADAL" clId="{122C977D-E00F-4A0A-B951-E9B9B5EF26B7}"/>
    <pc:docChg chg="custSel modSld">
      <pc:chgData name="Stefano Querio" userId="b6156760-fcc4-4227-907a-4864250c618d" providerId="ADAL" clId="{122C977D-E00F-4A0A-B951-E9B9B5EF26B7}" dt="2023-03-17T09:01:15.049" v="3232" actId="20577"/>
      <pc:docMkLst>
        <pc:docMk/>
      </pc:docMkLst>
      <pc:sldChg chg="modSp mod">
        <pc:chgData name="Stefano Querio" userId="b6156760-fcc4-4227-907a-4864250c618d" providerId="ADAL" clId="{122C977D-E00F-4A0A-B951-E9B9B5EF26B7}" dt="2023-03-17T08:29:35.086" v="1520" actId="20577"/>
        <pc:sldMkLst>
          <pc:docMk/>
          <pc:sldMk cId="3629992306" sldId="258"/>
        </pc:sldMkLst>
        <pc:spChg chg="mod">
          <ac:chgData name="Stefano Querio" userId="b6156760-fcc4-4227-907a-4864250c618d" providerId="ADAL" clId="{122C977D-E00F-4A0A-B951-E9B9B5EF26B7}" dt="2023-03-17T08:29:35.086" v="1520" actId="20577"/>
          <ac:spMkLst>
            <pc:docMk/>
            <pc:sldMk cId="3629992306" sldId="258"/>
            <ac:spMk id="4" creationId="{84E192A6-8A72-4432-4572-55FD223A7BAE}"/>
          </ac:spMkLst>
        </pc:spChg>
      </pc:sldChg>
      <pc:sldChg chg="modSp mod">
        <pc:chgData name="Stefano Querio" userId="b6156760-fcc4-4227-907a-4864250c618d" providerId="ADAL" clId="{122C977D-E00F-4A0A-B951-E9B9B5EF26B7}" dt="2023-03-17T09:00:56.652" v="3230" actId="20577"/>
        <pc:sldMkLst>
          <pc:docMk/>
          <pc:sldMk cId="1072536779" sldId="259"/>
        </pc:sldMkLst>
        <pc:spChg chg="mod">
          <ac:chgData name="Stefano Querio" userId="b6156760-fcc4-4227-907a-4864250c618d" providerId="ADAL" clId="{122C977D-E00F-4A0A-B951-E9B9B5EF26B7}" dt="2023-03-17T09:00:56.652" v="3230" actId="20577"/>
          <ac:spMkLst>
            <pc:docMk/>
            <pc:sldMk cId="1072536779" sldId="259"/>
            <ac:spMk id="4" creationId="{84E192A6-8A72-4432-4572-55FD223A7BAE}"/>
          </ac:spMkLst>
        </pc:spChg>
      </pc:sldChg>
      <pc:sldChg chg="modSp mod">
        <pc:chgData name="Stefano Querio" userId="b6156760-fcc4-4227-907a-4864250c618d" providerId="ADAL" clId="{122C977D-E00F-4A0A-B951-E9B9B5EF26B7}" dt="2023-03-17T09:01:15.049" v="3232" actId="20577"/>
        <pc:sldMkLst>
          <pc:docMk/>
          <pc:sldMk cId="1801708037" sldId="260"/>
        </pc:sldMkLst>
        <pc:spChg chg="mod">
          <ac:chgData name="Stefano Querio" userId="b6156760-fcc4-4227-907a-4864250c618d" providerId="ADAL" clId="{122C977D-E00F-4A0A-B951-E9B9B5EF26B7}" dt="2023-03-17T09:01:15.049" v="3232" actId="20577"/>
          <ac:spMkLst>
            <pc:docMk/>
            <pc:sldMk cId="1801708037" sldId="260"/>
            <ac:spMk id="4" creationId="{84E192A6-8A72-4432-4572-55FD223A7BAE}"/>
          </ac:spMkLst>
        </pc:spChg>
      </pc:sldChg>
    </pc:docChg>
  </pc:docChgLst>
  <pc:docChgLst>
    <pc:chgData name="Elisa Favro" userId="8cb3ccf0-b992-4298-a911-387fdbec305a" providerId="ADAL" clId="{F3801A3F-7B71-4E23-9816-1C6127F49B4B}"/>
    <pc:docChg chg="undo redo custSel addSld modSld">
      <pc:chgData name="Elisa Favro" userId="8cb3ccf0-b992-4298-a911-387fdbec305a" providerId="ADAL" clId="{F3801A3F-7B71-4E23-9816-1C6127F49B4B}" dt="2024-07-18T12:23:28.220" v="2741" actId="20577"/>
      <pc:docMkLst>
        <pc:docMk/>
      </pc:docMkLst>
      <pc:sldChg chg="addSp delSp modSp mod">
        <pc:chgData name="Elisa Favro" userId="8cb3ccf0-b992-4298-a911-387fdbec305a" providerId="ADAL" clId="{F3801A3F-7B71-4E23-9816-1C6127F49B4B}" dt="2024-07-12T09:14:16.732" v="186"/>
        <pc:sldMkLst>
          <pc:docMk/>
          <pc:sldMk cId="731486914" sldId="257"/>
        </pc:sldMkLst>
        <pc:spChg chg="mod">
          <ac:chgData name="Elisa Favro" userId="8cb3ccf0-b992-4298-a911-387fdbec305a" providerId="ADAL" clId="{F3801A3F-7B71-4E23-9816-1C6127F49B4B}" dt="2024-07-11T14:55:33.390" v="33" actId="20577"/>
          <ac:spMkLst>
            <pc:docMk/>
            <pc:sldMk cId="731486914" sldId="257"/>
            <ac:spMk id="2" creationId="{29563352-A3AE-7331-A5C9-80E422B989E3}"/>
          </ac:spMkLst>
        </pc:spChg>
        <pc:spChg chg="add del">
          <ac:chgData name="Elisa Favro" userId="8cb3ccf0-b992-4298-a911-387fdbec305a" providerId="ADAL" clId="{F3801A3F-7B71-4E23-9816-1C6127F49B4B}" dt="2024-07-12T09:13:51.800" v="162" actId="21"/>
          <ac:spMkLst>
            <pc:docMk/>
            <pc:sldMk cId="731486914" sldId="257"/>
            <ac:spMk id="9" creationId="{00F71DBD-683A-FBD2-780B-9003AF3484C4}"/>
          </ac:spMkLst>
        </pc:spChg>
        <pc:spChg chg="add del mod">
          <ac:chgData name="Elisa Favro" userId="8cb3ccf0-b992-4298-a911-387fdbec305a" providerId="ADAL" clId="{F3801A3F-7B71-4E23-9816-1C6127F49B4B}" dt="2024-07-12T09:13:54.705" v="164" actId="478"/>
          <ac:spMkLst>
            <pc:docMk/>
            <pc:sldMk cId="731486914" sldId="257"/>
            <ac:spMk id="11" creationId="{BCF7F9DF-3FCA-CA14-3C51-2E3552CB523A}"/>
          </ac:spMkLst>
        </pc:spChg>
        <pc:spChg chg="mod">
          <ac:chgData name="Elisa Favro" userId="8cb3ccf0-b992-4298-a911-387fdbec305a" providerId="ADAL" clId="{F3801A3F-7B71-4E23-9816-1C6127F49B4B}" dt="2024-07-12T09:14:12.715" v="185"/>
          <ac:spMkLst>
            <pc:docMk/>
            <pc:sldMk cId="731486914" sldId="257"/>
            <ac:spMk id="12" creationId="{04377B3E-7E34-96F5-BED3-7A0FD3F95084}"/>
          </ac:spMkLst>
        </pc:spChg>
        <pc:spChg chg="mod">
          <ac:chgData name="Elisa Favro" userId="8cb3ccf0-b992-4298-a911-387fdbec305a" providerId="ADAL" clId="{F3801A3F-7B71-4E23-9816-1C6127F49B4B}" dt="2024-07-12T09:14:03.774" v="184" actId="20577"/>
          <ac:spMkLst>
            <pc:docMk/>
            <pc:sldMk cId="731486914" sldId="257"/>
            <ac:spMk id="13" creationId="{D0D2AE6A-E174-7F08-749F-819492618F50}"/>
          </ac:spMkLst>
        </pc:spChg>
        <pc:spChg chg="mod">
          <ac:chgData name="Elisa Favro" userId="8cb3ccf0-b992-4298-a911-387fdbec305a" providerId="ADAL" clId="{F3801A3F-7B71-4E23-9816-1C6127F49B4B}" dt="2024-07-12T09:14:16.732" v="186"/>
          <ac:spMkLst>
            <pc:docMk/>
            <pc:sldMk cId="731486914" sldId="257"/>
            <ac:spMk id="14" creationId="{2DC7D003-5C25-346A-B8DE-0B7D342BEB7B}"/>
          </ac:spMkLst>
        </pc:spChg>
        <pc:picChg chg="add mod">
          <ac:chgData name="Elisa Favro" userId="8cb3ccf0-b992-4298-a911-387fdbec305a" providerId="ADAL" clId="{F3801A3F-7B71-4E23-9816-1C6127F49B4B}" dt="2024-07-12T07:41:59.988" v="94"/>
          <ac:picMkLst>
            <pc:docMk/>
            <pc:sldMk cId="731486914" sldId="257"/>
            <ac:picMk id="4" creationId="{029F3B22-A154-28CC-C130-8D1CAABB3591}"/>
          </ac:picMkLst>
        </pc:picChg>
        <pc:picChg chg="add del">
          <ac:chgData name="Elisa Favro" userId="8cb3ccf0-b992-4298-a911-387fdbec305a" providerId="ADAL" clId="{F3801A3F-7B71-4E23-9816-1C6127F49B4B}" dt="2024-07-12T09:13:51.361" v="161" actId="21"/>
          <ac:picMkLst>
            <pc:docMk/>
            <pc:sldMk cId="731486914" sldId="257"/>
            <ac:picMk id="27" creationId="{17DECAE4-A692-6F1C-C649-60B25287731F}"/>
          </ac:picMkLst>
        </pc:picChg>
        <pc:picChg chg="add del">
          <ac:chgData name="Elisa Favro" userId="8cb3ccf0-b992-4298-a911-387fdbec305a" providerId="ADAL" clId="{F3801A3F-7B71-4E23-9816-1C6127F49B4B}" dt="2024-07-12T09:13:52.271" v="163" actId="21"/>
          <ac:picMkLst>
            <pc:docMk/>
            <pc:sldMk cId="731486914" sldId="257"/>
            <ac:picMk id="28" creationId="{029F3B22-A154-28CC-C130-8D1CAABB3591}"/>
          </ac:picMkLst>
        </pc:picChg>
      </pc:sldChg>
      <pc:sldChg chg="addSp delSp modSp mod">
        <pc:chgData name="Elisa Favro" userId="8cb3ccf0-b992-4298-a911-387fdbec305a" providerId="ADAL" clId="{F3801A3F-7B71-4E23-9816-1C6127F49B4B}" dt="2024-07-16T15:28:43.861" v="264" actId="20577"/>
        <pc:sldMkLst>
          <pc:docMk/>
          <pc:sldMk cId="3629992306" sldId="258"/>
        </pc:sldMkLst>
        <pc:spChg chg="add mod">
          <ac:chgData name="Elisa Favro" userId="8cb3ccf0-b992-4298-a911-387fdbec305a" providerId="ADAL" clId="{F3801A3F-7B71-4E23-9816-1C6127F49B4B}" dt="2024-07-12T08:31:27.565" v="117" actId="1076"/>
          <ac:spMkLst>
            <pc:docMk/>
            <pc:sldMk cId="3629992306" sldId="258"/>
            <ac:spMk id="2" creationId="{D941DAF3-B8CA-3FE9-06D4-C5CC291B0BD8}"/>
          </ac:spMkLst>
        </pc:spChg>
        <pc:spChg chg="mod">
          <ac:chgData name="Elisa Favro" userId="8cb3ccf0-b992-4298-a911-387fdbec305a" providerId="ADAL" clId="{F3801A3F-7B71-4E23-9816-1C6127F49B4B}" dt="2024-07-16T15:28:43.861" v="264" actId="20577"/>
          <ac:spMkLst>
            <pc:docMk/>
            <pc:sldMk cId="3629992306" sldId="258"/>
            <ac:spMk id="4" creationId="{84E192A6-8A72-4432-4572-55FD223A7BAE}"/>
          </ac:spMkLst>
        </pc:spChg>
        <pc:picChg chg="add del mod">
          <ac:chgData name="Elisa Favro" userId="8cb3ccf0-b992-4298-a911-387fdbec305a" providerId="ADAL" clId="{F3801A3F-7B71-4E23-9816-1C6127F49B4B}" dt="2024-07-16T15:26:53.938" v="232" actId="478"/>
          <ac:picMkLst>
            <pc:docMk/>
            <pc:sldMk cId="3629992306" sldId="258"/>
            <ac:picMk id="6" creationId="{E3529A3D-E2A0-7CC9-D318-4F7E2EE62E99}"/>
          </ac:picMkLst>
        </pc:picChg>
      </pc:sldChg>
      <pc:sldChg chg="addSp delSp modSp mod">
        <pc:chgData name="Elisa Favro" userId="8cb3ccf0-b992-4298-a911-387fdbec305a" providerId="ADAL" clId="{F3801A3F-7B71-4E23-9816-1C6127F49B4B}" dt="2024-07-17T08:22:35.092" v="520" actId="20577"/>
        <pc:sldMkLst>
          <pc:docMk/>
          <pc:sldMk cId="1072536779" sldId="259"/>
        </pc:sldMkLst>
        <pc:spChg chg="mod">
          <ac:chgData name="Elisa Favro" userId="8cb3ccf0-b992-4298-a911-387fdbec305a" providerId="ADAL" clId="{F3801A3F-7B71-4E23-9816-1C6127F49B4B}" dt="2024-07-17T08:22:35.092" v="520" actId="20577"/>
          <ac:spMkLst>
            <pc:docMk/>
            <pc:sldMk cId="1072536779" sldId="259"/>
            <ac:spMk id="4" creationId="{84E192A6-8A72-4432-4572-55FD223A7BAE}"/>
          </ac:spMkLst>
        </pc:spChg>
        <pc:picChg chg="add del">
          <ac:chgData name="Elisa Favro" userId="8cb3ccf0-b992-4298-a911-387fdbec305a" providerId="ADAL" clId="{F3801A3F-7B71-4E23-9816-1C6127F49B4B}" dt="2024-07-16T15:29:40.273" v="287" actId="478"/>
          <ac:picMkLst>
            <pc:docMk/>
            <pc:sldMk cId="1072536779" sldId="259"/>
            <ac:picMk id="6" creationId="{FA8AE766-E08D-3A5C-4E4C-BC68D772CE31}"/>
          </ac:picMkLst>
        </pc:picChg>
      </pc:sldChg>
      <pc:sldChg chg="delSp modSp mod">
        <pc:chgData name="Elisa Favro" userId="8cb3ccf0-b992-4298-a911-387fdbec305a" providerId="ADAL" clId="{F3801A3F-7B71-4E23-9816-1C6127F49B4B}" dt="2024-07-17T10:01:05.712" v="788" actId="20577"/>
        <pc:sldMkLst>
          <pc:docMk/>
          <pc:sldMk cId="1801708037" sldId="260"/>
        </pc:sldMkLst>
        <pc:spChg chg="mod">
          <ac:chgData name="Elisa Favro" userId="8cb3ccf0-b992-4298-a911-387fdbec305a" providerId="ADAL" clId="{F3801A3F-7B71-4E23-9816-1C6127F49B4B}" dt="2024-07-17T10:01:05.712" v="788" actId="20577"/>
          <ac:spMkLst>
            <pc:docMk/>
            <pc:sldMk cId="1801708037" sldId="260"/>
            <ac:spMk id="4" creationId="{84E192A6-8A72-4432-4572-55FD223A7BAE}"/>
          </ac:spMkLst>
        </pc:spChg>
        <pc:picChg chg="del">
          <ac:chgData name="Elisa Favro" userId="8cb3ccf0-b992-4298-a911-387fdbec305a" providerId="ADAL" clId="{F3801A3F-7B71-4E23-9816-1C6127F49B4B}" dt="2024-07-17T08:38:51.464" v="711" actId="478"/>
          <ac:picMkLst>
            <pc:docMk/>
            <pc:sldMk cId="1801708037" sldId="260"/>
            <ac:picMk id="6" creationId="{7A8B5541-EC20-E7B7-5332-03C10317A203}"/>
          </ac:picMkLst>
        </pc:picChg>
      </pc:sldChg>
      <pc:sldChg chg="delSp modSp mod">
        <pc:chgData name="Elisa Favro" userId="8cb3ccf0-b992-4298-a911-387fdbec305a" providerId="ADAL" clId="{F3801A3F-7B71-4E23-9816-1C6127F49B4B}" dt="2024-07-17T13:28:05.424" v="1206" actId="20577"/>
        <pc:sldMkLst>
          <pc:docMk/>
          <pc:sldMk cId="3236943315" sldId="261"/>
        </pc:sldMkLst>
        <pc:spChg chg="mod">
          <ac:chgData name="Elisa Favro" userId="8cb3ccf0-b992-4298-a911-387fdbec305a" providerId="ADAL" clId="{F3801A3F-7B71-4E23-9816-1C6127F49B4B}" dt="2024-07-17T13:28:05.424" v="1206" actId="20577"/>
          <ac:spMkLst>
            <pc:docMk/>
            <pc:sldMk cId="3236943315" sldId="261"/>
            <ac:spMk id="4" creationId="{84E192A6-8A72-4432-4572-55FD223A7BAE}"/>
          </ac:spMkLst>
        </pc:spChg>
        <pc:picChg chg="del">
          <ac:chgData name="Elisa Favro" userId="8cb3ccf0-b992-4298-a911-387fdbec305a" providerId="ADAL" clId="{F3801A3F-7B71-4E23-9816-1C6127F49B4B}" dt="2024-07-17T10:09:59.356" v="991" actId="478"/>
          <ac:picMkLst>
            <pc:docMk/>
            <pc:sldMk cId="3236943315" sldId="261"/>
            <ac:picMk id="3" creationId="{1D628938-B419-3AC6-2C69-5DAD5D9417D0}"/>
          </ac:picMkLst>
        </pc:picChg>
      </pc:sldChg>
      <pc:sldChg chg="delSp modSp mod">
        <pc:chgData name="Elisa Favro" userId="8cb3ccf0-b992-4298-a911-387fdbec305a" providerId="ADAL" clId="{F3801A3F-7B71-4E23-9816-1C6127F49B4B}" dt="2024-07-17T15:43:03.166" v="1791" actId="20577"/>
        <pc:sldMkLst>
          <pc:docMk/>
          <pc:sldMk cId="4100356323" sldId="263"/>
        </pc:sldMkLst>
        <pc:spChg chg="mod">
          <ac:chgData name="Elisa Favro" userId="8cb3ccf0-b992-4298-a911-387fdbec305a" providerId="ADAL" clId="{F3801A3F-7B71-4E23-9816-1C6127F49B4B}" dt="2024-07-17T15:43:03.166" v="1791" actId="20577"/>
          <ac:spMkLst>
            <pc:docMk/>
            <pc:sldMk cId="4100356323" sldId="263"/>
            <ac:spMk id="4" creationId="{84E192A6-8A72-4432-4572-55FD223A7BAE}"/>
          </ac:spMkLst>
        </pc:spChg>
        <pc:picChg chg="del">
          <ac:chgData name="Elisa Favro" userId="8cb3ccf0-b992-4298-a911-387fdbec305a" providerId="ADAL" clId="{F3801A3F-7B71-4E23-9816-1C6127F49B4B}" dt="2024-07-17T15:19:09.210" v="1556" actId="478"/>
          <ac:picMkLst>
            <pc:docMk/>
            <pc:sldMk cId="4100356323" sldId="263"/>
            <ac:picMk id="6" creationId="{08525487-EE20-0DEE-48DA-5AAF0874BF60}"/>
          </ac:picMkLst>
        </pc:picChg>
      </pc:sldChg>
      <pc:sldChg chg="delSp modSp mod">
        <pc:chgData name="Elisa Favro" userId="8cb3ccf0-b992-4298-a911-387fdbec305a" providerId="ADAL" clId="{F3801A3F-7B71-4E23-9816-1C6127F49B4B}" dt="2024-07-18T10:04:07.540" v="2489" actId="20577"/>
        <pc:sldMkLst>
          <pc:docMk/>
          <pc:sldMk cId="2380365726" sldId="264"/>
        </pc:sldMkLst>
        <pc:spChg chg="mod">
          <ac:chgData name="Elisa Favro" userId="8cb3ccf0-b992-4298-a911-387fdbec305a" providerId="ADAL" clId="{F3801A3F-7B71-4E23-9816-1C6127F49B4B}" dt="2024-07-18T10:04:07.540" v="2489" actId="20577"/>
          <ac:spMkLst>
            <pc:docMk/>
            <pc:sldMk cId="2380365726" sldId="264"/>
            <ac:spMk id="4" creationId="{84E192A6-8A72-4432-4572-55FD223A7BAE}"/>
          </ac:spMkLst>
        </pc:spChg>
        <pc:picChg chg="del">
          <ac:chgData name="Elisa Favro" userId="8cb3ccf0-b992-4298-a911-387fdbec305a" providerId="ADAL" clId="{F3801A3F-7B71-4E23-9816-1C6127F49B4B}" dt="2024-07-18T08:33:45.976" v="2303" actId="478"/>
          <ac:picMkLst>
            <pc:docMk/>
            <pc:sldMk cId="2380365726" sldId="264"/>
            <ac:picMk id="6" creationId="{5D258011-D07D-3968-1812-3AC1AEA4E133}"/>
          </ac:picMkLst>
        </pc:picChg>
      </pc:sldChg>
      <pc:sldChg chg="addSp delSp modSp mod">
        <pc:chgData name="Elisa Favro" userId="8cb3ccf0-b992-4298-a911-387fdbec305a" providerId="ADAL" clId="{F3801A3F-7B71-4E23-9816-1C6127F49B4B}" dt="2024-07-17T08:38:06.975" v="679" actId="13926"/>
        <pc:sldMkLst>
          <pc:docMk/>
          <pc:sldMk cId="2263895390" sldId="265"/>
        </pc:sldMkLst>
        <pc:spChg chg="add del mod">
          <ac:chgData name="Elisa Favro" userId="8cb3ccf0-b992-4298-a911-387fdbec305a" providerId="ADAL" clId="{F3801A3F-7B71-4E23-9816-1C6127F49B4B}" dt="2024-07-17T08:38:06.975" v="679" actId="13926"/>
          <ac:spMkLst>
            <pc:docMk/>
            <pc:sldMk cId="2263895390" sldId="265"/>
            <ac:spMk id="4" creationId="{84E192A6-8A72-4432-4572-55FD223A7BAE}"/>
          </ac:spMkLst>
        </pc:spChg>
        <pc:picChg chg="add del">
          <ac:chgData name="Elisa Favro" userId="8cb3ccf0-b992-4298-a911-387fdbec305a" providerId="ADAL" clId="{F3801A3F-7B71-4E23-9816-1C6127F49B4B}" dt="2024-07-17T07:50:47.001" v="346" actId="478"/>
          <ac:picMkLst>
            <pc:docMk/>
            <pc:sldMk cId="2263895390" sldId="265"/>
            <ac:picMk id="6" creationId="{3E6FA99D-8384-D651-0177-C5B9BB0452B1}"/>
          </ac:picMkLst>
        </pc:picChg>
      </pc:sldChg>
      <pc:sldChg chg="delSp modSp mod">
        <pc:chgData name="Elisa Favro" userId="8cb3ccf0-b992-4298-a911-387fdbec305a" providerId="ADAL" clId="{F3801A3F-7B71-4E23-9816-1C6127F49B4B}" dt="2024-07-17T10:08:36.615" v="961" actId="13926"/>
        <pc:sldMkLst>
          <pc:docMk/>
          <pc:sldMk cId="3264774053" sldId="266"/>
        </pc:sldMkLst>
        <pc:spChg chg="mod">
          <ac:chgData name="Elisa Favro" userId="8cb3ccf0-b992-4298-a911-387fdbec305a" providerId="ADAL" clId="{F3801A3F-7B71-4E23-9816-1C6127F49B4B}" dt="2024-07-17T10:08:36.615" v="961" actId="13926"/>
          <ac:spMkLst>
            <pc:docMk/>
            <pc:sldMk cId="3264774053" sldId="266"/>
            <ac:spMk id="4" creationId="{84E192A6-8A72-4432-4572-55FD223A7BAE}"/>
          </ac:spMkLst>
        </pc:spChg>
        <pc:picChg chg="del">
          <ac:chgData name="Elisa Favro" userId="8cb3ccf0-b992-4298-a911-387fdbec305a" providerId="ADAL" clId="{F3801A3F-7B71-4E23-9816-1C6127F49B4B}" dt="2024-07-17T10:01:57.363" v="789" actId="478"/>
          <ac:picMkLst>
            <pc:docMk/>
            <pc:sldMk cId="3264774053" sldId="266"/>
            <ac:picMk id="6" creationId="{8453F7A8-CB45-7A01-85B6-F60711847495}"/>
          </ac:picMkLst>
        </pc:picChg>
      </pc:sldChg>
      <pc:sldChg chg="delSp modSp mod">
        <pc:chgData name="Elisa Favro" userId="8cb3ccf0-b992-4298-a911-387fdbec305a" providerId="ADAL" clId="{F3801A3F-7B71-4E23-9816-1C6127F49B4B}" dt="2024-07-17T15:18:02.539" v="1522" actId="20577"/>
        <pc:sldMkLst>
          <pc:docMk/>
          <pc:sldMk cId="3520362393" sldId="268"/>
        </pc:sldMkLst>
        <pc:spChg chg="mod">
          <ac:chgData name="Elisa Favro" userId="8cb3ccf0-b992-4298-a911-387fdbec305a" providerId="ADAL" clId="{F3801A3F-7B71-4E23-9816-1C6127F49B4B}" dt="2024-07-17T15:18:02.539" v="1522" actId="20577"/>
          <ac:spMkLst>
            <pc:docMk/>
            <pc:sldMk cId="3520362393" sldId="268"/>
            <ac:spMk id="4" creationId="{84E192A6-8A72-4432-4572-55FD223A7BAE}"/>
          </ac:spMkLst>
        </pc:spChg>
        <pc:picChg chg="del">
          <ac:chgData name="Elisa Favro" userId="8cb3ccf0-b992-4298-a911-387fdbec305a" providerId="ADAL" clId="{F3801A3F-7B71-4E23-9816-1C6127F49B4B}" dt="2024-07-17T14:37:49.534" v="1332" actId="478"/>
          <ac:picMkLst>
            <pc:docMk/>
            <pc:sldMk cId="3520362393" sldId="268"/>
            <ac:picMk id="6" creationId="{FCB1DAF7-F835-3F61-0E6E-665E63C39490}"/>
          </ac:picMkLst>
        </pc:picChg>
      </pc:sldChg>
      <pc:sldChg chg="delSp modSp mod">
        <pc:chgData name="Elisa Favro" userId="8cb3ccf0-b992-4298-a911-387fdbec305a" providerId="ADAL" clId="{F3801A3F-7B71-4E23-9816-1C6127F49B4B}" dt="2024-07-17T15:51:53.153" v="1934" actId="20577"/>
        <pc:sldMkLst>
          <pc:docMk/>
          <pc:sldMk cId="3227352651" sldId="269"/>
        </pc:sldMkLst>
        <pc:spChg chg="mod">
          <ac:chgData name="Elisa Favro" userId="8cb3ccf0-b992-4298-a911-387fdbec305a" providerId="ADAL" clId="{F3801A3F-7B71-4E23-9816-1C6127F49B4B}" dt="2024-07-17T15:51:53.153" v="1934" actId="20577"/>
          <ac:spMkLst>
            <pc:docMk/>
            <pc:sldMk cId="3227352651" sldId="269"/>
            <ac:spMk id="4" creationId="{84E192A6-8A72-4432-4572-55FD223A7BAE}"/>
          </ac:spMkLst>
        </pc:spChg>
        <pc:picChg chg="del">
          <ac:chgData name="Elisa Favro" userId="8cb3ccf0-b992-4298-a911-387fdbec305a" providerId="ADAL" clId="{F3801A3F-7B71-4E23-9816-1C6127F49B4B}" dt="2024-07-17T15:43:23.559" v="1792" actId="478"/>
          <ac:picMkLst>
            <pc:docMk/>
            <pc:sldMk cId="3227352651" sldId="269"/>
            <ac:picMk id="6" creationId="{3CFFEB4B-2712-AB16-367A-BDA4BA87B3EE}"/>
          </ac:picMkLst>
        </pc:picChg>
      </pc:sldChg>
      <pc:sldChg chg="delSp modSp mod">
        <pc:chgData name="Elisa Favro" userId="8cb3ccf0-b992-4298-a911-387fdbec305a" providerId="ADAL" clId="{F3801A3F-7B71-4E23-9816-1C6127F49B4B}" dt="2024-07-17T15:58:55.860" v="2061" actId="13926"/>
        <pc:sldMkLst>
          <pc:docMk/>
          <pc:sldMk cId="861361392" sldId="270"/>
        </pc:sldMkLst>
        <pc:spChg chg="mod">
          <ac:chgData name="Elisa Favro" userId="8cb3ccf0-b992-4298-a911-387fdbec305a" providerId="ADAL" clId="{F3801A3F-7B71-4E23-9816-1C6127F49B4B}" dt="2024-07-17T15:58:55.860" v="2061" actId="13926"/>
          <ac:spMkLst>
            <pc:docMk/>
            <pc:sldMk cId="861361392" sldId="270"/>
            <ac:spMk id="4" creationId="{84E192A6-8A72-4432-4572-55FD223A7BAE}"/>
          </ac:spMkLst>
        </pc:spChg>
        <pc:picChg chg="del">
          <ac:chgData name="Elisa Favro" userId="8cb3ccf0-b992-4298-a911-387fdbec305a" providerId="ADAL" clId="{F3801A3F-7B71-4E23-9816-1C6127F49B4B}" dt="2024-07-17T15:52:48.270" v="1935" actId="478"/>
          <ac:picMkLst>
            <pc:docMk/>
            <pc:sldMk cId="861361392" sldId="270"/>
            <ac:picMk id="6" creationId="{43AE3708-F84E-7853-3D75-E9478542DFD4}"/>
          </ac:picMkLst>
        </pc:picChg>
      </pc:sldChg>
      <pc:sldChg chg="delSp modSp mod">
        <pc:chgData name="Elisa Favro" userId="8cb3ccf0-b992-4298-a911-387fdbec305a" providerId="ADAL" clId="{F3801A3F-7B71-4E23-9816-1C6127F49B4B}" dt="2024-07-18T08:21:20.030" v="2180" actId="113"/>
        <pc:sldMkLst>
          <pc:docMk/>
          <pc:sldMk cId="3437135007" sldId="271"/>
        </pc:sldMkLst>
        <pc:spChg chg="mod">
          <ac:chgData name="Elisa Favro" userId="8cb3ccf0-b992-4298-a911-387fdbec305a" providerId="ADAL" clId="{F3801A3F-7B71-4E23-9816-1C6127F49B4B}" dt="2024-07-18T08:21:20.030" v="2180" actId="113"/>
          <ac:spMkLst>
            <pc:docMk/>
            <pc:sldMk cId="3437135007" sldId="271"/>
            <ac:spMk id="4" creationId="{84E192A6-8A72-4432-4572-55FD223A7BAE}"/>
          </ac:spMkLst>
        </pc:spChg>
        <pc:picChg chg="del">
          <ac:chgData name="Elisa Favro" userId="8cb3ccf0-b992-4298-a911-387fdbec305a" providerId="ADAL" clId="{F3801A3F-7B71-4E23-9816-1C6127F49B4B}" dt="2024-07-17T15:59:33.648" v="2062" actId="478"/>
          <ac:picMkLst>
            <pc:docMk/>
            <pc:sldMk cId="3437135007" sldId="271"/>
            <ac:picMk id="6" creationId="{76486FA8-E45F-1977-E0D9-A0108DD14D77}"/>
          </ac:picMkLst>
        </pc:picChg>
      </pc:sldChg>
      <pc:sldChg chg="delSp modSp mod">
        <pc:chgData name="Elisa Favro" userId="8cb3ccf0-b992-4298-a911-387fdbec305a" providerId="ADAL" clId="{F3801A3F-7B71-4E23-9816-1C6127F49B4B}" dt="2024-07-18T08:33:13.526" v="2302" actId="207"/>
        <pc:sldMkLst>
          <pc:docMk/>
          <pc:sldMk cId="1312498729" sldId="272"/>
        </pc:sldMkLst>
        <pc:spChg chg="mod">
          <ac:chgData name="Elisa Favro" userId="8cb3ccf0-b992-4298-a911-387fdbec305a" providerId="ADAL" clId="{F3801A3F-7B71-4E23-9816-1C6127F49B4B}" dt="2024-07-18T08:33:13.526" v="2302" actId="207"/>
          <ac:spMkLst>
            <pc:docMk/>
            <pc:sldMk cId="1312498729" sldId="272"/>
            <ac:spMk id="4" creationId="{84E192A6-8A72-4432-4572-55FD223A7BAE}"/>
          </ac:spMkLst>
        </pc:spChg>
        <pc:picChg chg="del">
          <ac:chgData name="Elisa Favro" userId="8cb3ccf0-b992-4298-a911-387fdbec305a" providerId="ADAL" clId="{F3801A3F-7B71-4E23-9816-1C6127F49B4B}" dt="2024-07-18T08:21:37.301" v="2181" actId="478"/>
          <ac:picMkLst>
            <pc:docMk/>
            <pc:sldMk cId="1312498729" sldId="272"/>
            <ac:picMk id="6" creationId="{DC7EF1DF-05B8-E21B-27D1-82D08798F464}"/>
          </ac:picMkLst>
        </pc:picChg>
      </pc:sldChg>
      <pc:sldChg chg="delSp modSp mod">
        <pc:chgData name="Elisa Favro" userId="8cb3ccf0-b992-4298-a911-387fdbec305a" providerId="ADAL" clId="{F3801A3F-7B71-4E23-9816-1C6127F49B4B}" dt="2024-07-17T14:36:54.287" v="1300" actId="20577"/>
        <pc:sldMkLst>
          <pc:docMk/>
          <pc:sldMk cId="2514314385" sldId="273"/>
        </pc:sldMkLst>
        <pc:spChg chg="mod">
          <ac:chgData name="Elisa Favro" userId="8cb3ccf0-b992-4298-a911-387fdbec305a" providerId="ADAL" clId="{F3801A3F-7B71-4E23-9816-1C6127F49B4B}" dt="2024-07-17T14:36:54.287" v="1300" actId="20577"/>
          <ac:spMkLst>
            <pc:docMk/>
            <pc:sldMk cId="2514314385" sldId="273"/>
            <ac:spMk id="4" creationId="{84E192A6-8A72-4432-4572-55FD223A7BAE}"/>
          </ac:spMkLst>
        </pc:spChg>
        <pc:picChg chg="del">
          <ac:chgData name="Elisa Favro" userId="8cb3ccf0-b992-4298-a911-387fdbec305a" providerId="ADAL" clId="{F3801A3F-7B71-4E23-9816-1C6127F49B4B}" dt="2024-07-17T10:17:34.216" v="1069" actId="478"/>
          <ac:picMkLst>
            <pc:docMk/>
            <pc:sldMk cId="2514314385" sldId="273"/>
            <ac:picMk id="6" creationId="{431BDDD2-D40C-E35B-FD92-A5026B8C058A}"/>
          </ac:picMkLst>
        </pc:picChg>
      </pc:sldChg>
      <pc:sldChg chg="modSp add mod">
        <pc:chgData name="Elisa Favro" userId="8cb3ccf0-b992-4298-a911-387fdbec305a" providerId="ADAL" clId="{F3801A3F-7B71-4E23-9816-1C6127F49B4B}" dt="2024-07-18T12:23:28.220" v="2741" actId="20577"/>
        <pc:sldMkLst>
          <pc:docMk/>
          <pc:sldMk cId="742453593" sldId="274"/>
        </pc:sldMkLst>
        <pc:spChg chg="mod">
          <ac:chgData name="Elisa Favro" userId="8cb3ccf0-b992-4298-a911-387fdbec305a" providerId="ADAL" clId="{F3801A3F-7B71-4E23-9816-1C6127F49B4B}" dt="2024-07-18T12:23:28.220" v="2741" actId="20577"/>
          <ac:spMkLst>
            <pc:docMk/>
            <pc:sldMk cId="742453593" sldId="274"/>
            <ac:spMk id="4" creationId="{84E192A6-8A72-4432-4572-55FD223A7BAE}"/>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F30B9CF0-AB8C-E7E8-55D7-1985EC358181}"/>
              </a:ext>
            </a:extLst>
          </p:cNvPr>
          <p:cNvSpPr txBox="1"/>
          <p:nvPr userDrawn="1"/>
        </p:nvSpPr>
        <p:spPr>
          <a:xfrm rot="16200000">
            <a:off x="10498026" y="5368291"/>
            <a:ext cx="3071943" cy="276999"/>
          </a:xfrm>
          <a:prstGeom prst="rect">
            <a:avLst/>
          </a:prstGeom>
          <a:noFill/>
        </p:spPr>
        <p:txBody>
          <a:bodyPr wrap="square">
            <a:spAutoFit/>
          </a:bodyPr>
          <a:lstStyle/>
          <a:p>
            <a:pPr algn="ctr"/>
            <a:r>
              <a:rPr lang="it-IT" sz="1200" dirty="0">
                <a:solidFill>
                  <a:schemeClr val="bg1">
                    <a:lumMod val="50000"/>
                    <a:alpha val="30000"/>
                  </a:schemeClr>
                </a:solidFill>
              </a:rPr>
              <a:t>© 2023 S. Lattes &amp; C. Editori </a:t>
            </a:r>
            <a:r>
              <a:rPr lang="it-IT" sz="1200" dirty="0" err="1">
                <a:solidFill>
                  <a:schemeClr val="bg1">
                    <a:lumMod val="50000"/>
                    <a:alpha val="30000"/>
                  </a:schemeClr>
                </a:solidFill>
              </a:rPr>
              <a:t>SpA</a:t>
            </a:r>
            <a:r>
              <a:rPr lang="it-IT" sz="1200" dirty="0">
                <a:solidFill>
                  <a:schemeClr val="bg1">
                    <a:lumMod val="50000"/>
                    <a:alpha val="30000"/>
                  </a:schemeClr>
                </a:solidFill>
              </a:rPr>
              <a:t> Torino</a:t>
            </a:r>
          </a:p>
        </p:txBody>
      </p:sp>
      <p:pic>
        <p:nvPicPr>
          <p:cNvPr id="8" name="Immagine 7">
            <a:extLst>
              <a:ext uri="{FF2B5EF4-FFF2-40B4-BE49-F238E27FC236}">
                <a16:creationId xmlns:a16="http://schemas.microsoft.com/office/drawing/2014/main" id="{EC201259-AD80-CF3B-E663-4E44E1A3C2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15890" cy="4621331"/>
          </a:xfrm>
          <a:prstGeom prst="rect">
            <a:avLst/>
          </a:prstGeom>
        </p:spPr>
      </p:pic>
      <p:sp>
        <p:nvSpPr>
          <p:cNvPr id="9" name="CasellaDiTesto 8">
            <a:extLst>
              <a:ext uri="{FF2B5EF4-FFF2-40B4-BE49-F238E27FC236}">
                <a16:creationId xmlns:a16="http://schemas.microsoft.com/office/drawing/2014/main" id="{60724734-EBCF-B12A-C109-96883121E509}"/>
              </a:ext>
            </a:extLst>
          </p:cNvPr>
          <p:cNvSpPr txBox="1"/>
          <p:nvPr userDrawn="1"/>
        </p:nvSpPr>
        <p:spPr>
          <a:xfrm>
            <a:off x="817290" y="2353633"/>
            <a:ext cx="2594556" cy="523220"/>
          </a:xfrm>
          <a:prstGeom prst="rect">
            <a:avLst/>
          </a:prstGeom>
          <a:noFill/>
        </p:spPr>
        <p:txBody>
          <a:bodyPr wrap="none" rtlCol="0">
            <a:spAutoFit/>
          </a:bodyPr>
          <a:lstStyle/>
          <a:p>
            <a:r>
              <a:rPr lang="it-IT" sz="2800" b="1" dirty="0">
                <a:solidFill>
                  <a:schemeClr val="bg1">
                    <a:alpha val="50000"/>
                  </a:schemeClr>
                </a:solidFill>
              </a:rPr>
              <a:t>I PROTAGONISTI</a:t>
            </a:r>
          </a:p>
        </p:txBody>
      </p:sp>
      <p:sp>
        <p:nvSpPr>
          <p:cNvPr id="10" name="Rettangolo con angoli arrotondati sullo stesso lato 9">
            <a:extLst>
              <a:ext uri="{FF2B5EF4-FFF2-40B4-BE49-F238E27FC236}">
                <a16:creationId xmlns:a16="http://schemas.microsoft.com/office/drawing/2014/main" id="{9757E24D-E04B-2560-A306-900874801402}"/>
              </a:ext>
            </a:extLst>
          </p:cNvPr>
          <p:cNvSpPr/>
          <p:nvPr userDrawn="1"/>
        </p:nvSpPr>
        <p:spPr>
          <a:xfrm rot="5400000">
            <a:off x="231659" y="2241565"/>
            <a:ext cx="284038" cy="747356"/>
          </a:xfrm>
          <a:prstGeom prst="round2Same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1376354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60276A-45C5-2B9E-FC00-167C02ECBECB}"/>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989A3F3-AAED-645C-49F0-B7F6D0FFB807}"/>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A2D9E8D-0337-5AF0-1A4B-A4E7E29AE3C7}"/>
              </a:ext>
            </a:extLst>
          </p:cNvPr>
          <p:cNvSpPr>
            <a:spLocks noGrp="1"/>
          </p:cNvSpPr>
          <p:nvPr>
            <p:ph type="dt" sz="half" idx="10"/>
          </p:nvPr>
        </p:nvSpPr>
        <p:spPr/>
        <p:txBody>
          <a:bodyPr/>
          <a:lstStyle/>
          <a:p>
            <a:fld id="{B0E8D7EE-820F-4D9E-8876-757401673BE1}" type="datetimeFigureOut">
              <a:rPr lang="it-IT" smtClean="0"/>
              <a:t>20/09/24</a:t>
            </a:fld>
            <a:endParaRPr lang="it-IT"/>
          </a:p>
        </p:txBody>
      </p:sp>
      <p:sp>
        <p:nvSpPr>
          <p:cNvPr id="5" name="Segnaposto piè di pagina 4">
            <a:extLst>
              <a:ext uri="{FF2B5EF4-FFF2-40B4-BE49-F238E27FC236}">
                <a16:creationId xmlns:a16="http://schemas.microsoft.com/office/drawing/2014/main" id="{95633AEF-2766-26FB-3EB5-6A074DF01AC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33EA32B-A956-D908-A213-E7488909DB4D}"/>
              </a:ext>
            </a:extLst>
          </p:cNvPr>
          <p:cNvSpPr>
            <a:spLocks noGrp="1"/>
          </p:cNvSpPr>
          <p:nvPr>
            <p:ph type="sldNum" sz="quarter" idx="12"/>
          </p:nvPr>
        </p:nvSpPr>
        <p:spPr/>
        <p:txBody>
          <a:bodyPr/>
          <a:lstStyle/>
          <a:p>
            <a:fld id="{1DA53482-61B3-4ED6-9AC1-5398C6CD0829}" type="slidenum">
              <a:rPr lang="it-IT" smtClean="0"/>
              <a:t>‹N›</a:t>
            </a:fld>
            <a:endParaRPr lang="it-IT"/>
          </a:p>
        </p:txBody>
      </p:sp>
    </p:spTree>
    <p:extLst>
      <p:ext uri="{BB962C8B-B14F-4D97-AF65-F5344CB8AC3E}">
        <p14:creationId xmlns:p14="http://schemas.microsoft.com/office/powerpoint/2010/main" val="2971910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62B0C02A-891A-7517-EC72-14086CEDF78D}"/>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0702074-33BF-2DD3-CC6B-3878880B389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046C0B6-5F47-406E-8708-E749671AEF1A}"/>
              </a:ext>
            </a:extLst>
          </p:cNvPr>
          <p:cNvSpPr>
            <a:spLocks noGrp="1"/>
          </p:cNvSpPr>
          <p:nvPr>
            <p:ph type="dt" sz="half" idx="10"/>
          </p:nvPr>
        </p:nvSpPr>
        <p:spPr/>
        <p:txBody>
          <a:bodyPr/>
          <a:lstStyle/>
          <a:p>
            <a:fld id="{B0E8D7EE-820F-4D9E-8876-757401673BE1}" type="datetimeFigureOut">
              <a:rPr lang="it-IT" smtClean="0"/>
              <a:t>20/09/24</a:t>
            </a:fld>
            <a:endParaRPr lang="it-IT"/>
          </a:p>
        </p:txBody>
      </p:sp>
      <p:sp>
        <p:nvSpPr>
          <p:cNvPr id="5" name="Segnaposto piè di pagina 4">
            <a:extLst>
              <a:ext uri="{FF2B5EF4-FFF2-40B4-BE49-F238E27FC236}">
                <a16:creationId xmlns:a16="http://schemas.microsoft.com/office/drawing/2014/main" id="{5173B705-120C-1FEB-D55A-CC1FE5E2A71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B3F4128-11BE-6AB7-D27D-44284CB22837}"/>
              </a:ext>
            </a:extLst>
          </p:cNvPr>
          <p:cNvSpPr>
            <a:spLocks noGrp="1"/>
          </p:cNvSpPr>
          <p:nvPr>
            <p:ph type="sldNum" sz="quarter" idx="12"/>
          </p:nvPr>
        </p:nvSpPr>
        <p:spPr/>
        <p:txBody>
          <a:bodyPr/>
          <a:lstStyle/>
          <a:p>
            <a:fld id="{1DA53482-61B3-4ED6-9AC1-5398C6CD0829}" type="slidenum">
              <a:rPr lang="it-IT" smtClean="0"/>
              <a:t>‹N›</a:t>
            </a:fld>
            <a:endParaRPr lang="it-IT"/>
          </a:p>
        </p:txBody>
      </p:sp>
    </p:spTree>
    <p:extLst>
      <p:ext uri="{BB962C8B-B14F-4D97-AF65-F5344CB8AC3E}">
        <p14:creationId xmlns:p14="http://schemas.microsoft.com/office/powerpoint/2010/main" val="1350908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E13C6B17-435C-8FCA-184F-60E0CAC2DD95}"/>
              </a:ext>
            </a:extLst>
          </p:cNvPr>
          <p:cNvPicPr>
            <a:picLocks noChangeAspect="1"/>
          </p:cNvPicPr>
          <p:nvPr userDrawn="1"/>
        </p:nvPicPr>
        <p:blipFill>
          <a:blip r:embed="rId2"/>
          <a:stretch>
            <a:fillRect/>
          </a:stretch>
        </p:blipFill>
        <p:spPr>
          <a:xfrm>
            <a:off x="11184623" y="6408336"/>
            <a:ext cx="412750" cy="400050"/>
          </a:xfrm>
          <a:prstGeom prst="rect">
            <a:avLst/>
          </a:prstGeom>
        </p:spPr>
      </p:pic>
      <p:pic>
        <p:nvPicPr>
          <p:cNvPr id="8" name="Immagine 7">
            <a:extLst>
              <a:ext uri="{FF2B5EF4-FFF2-40B4-BE49-F238E27FC236}">
                <a16:creationId xmlns:a16="http://schemas.microsoft.com/office/drawing/2014/main" id="{DA5F49C0-3B67-D880-EF90-984A22F5EB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25145" y="6275431"/>
            <a:ext cx="421969" cy="445155"/>
          </a:xfrm>
          <a:prstGeom prst="rect">
            <a:avLst/>
          </a:prstGeom>
        </p:spPr>
      </p:pic>
      <p:sp>
        <p:nvSpPr>
          <p:cNvPr id="9" name="CasellaDiTesto 8">
            <a:extLst>
              <a:ext uri="{FF2B5EF4-FFF2-40B4-BE49-F238E27FC236}">
                <a16:creationId xmlns:a16="http://schemas.microsoft.com/office/drawing/2014/main" id="{110FD73C-6AE5-7122-AA2A-00702802FC04}"/>
              </a:ext>
            </a:extLst>
          </p:cNvPr>
          <p:cNvSpPr txBox="1"/>
          <p:nvPr userDrawn="1"/>
        </p:nvSpPr>
        <p:spPr>
          <a:xfrm>
            <a:off x="10955612" y="6443587"/>
            <a:ext cx="836842" cy="307777"/>
          </a:xfrm>
          <a:prstGeom prst="rect">
            <a:avLst/>
          </a:prstGeom>
          <a:noFill/>
        </p:spPr>
        <p:txBody>
          <a:bodyPr wrap="square">
            <a:spAutoFit/>
          </a:bodyPr>
          <a:lstStyle/>
          <a:p>
            <a:pPr algn="ctr"/>
            <a:fld id="{AACB66BD-FA81-48B7-856A-C7F31C02201D}" type="slidenum">
              <a:rPr lang="it-IT" sz="1400" b="1" smtClean="0">
                <a:solidFill>
                  <a:schemeClr val="bg1"/>
                </a:solidFill>
                <a:effectLst/>
              </a:rPr>
              <a:pPr algn="ctr"/>
              <a:t>‹N›</a:t>
            </a:fld>
            <a:endParaRPr lang="it-IT" sz="1400" b="1" dirty="0">
              <a:solidFill>
                <a:schemeClr val="bg1"/>
              </a:solidFill>
              <a:effectLst/>
            </a:endParaRPr>
          </a:p>
        </p:txBody>
      </p:sp>
      <p:sp>
        <p:nvSpPr>
          <p:cNvPr id="10" name="CasellaDiTesto 9">
            <a:extLst>
              <a:ext uri="{FF2B5EF4-FFF2-40B4-BE49-F238E27FC236}">
                <a16:creationId xmlns:a16="http://schemas.microsoft.com/office/drawing/2014/main" id="{36F52D8F-BCBA-1326-ADCD-E6164C9CC8DD}"/>
              </a:ext>
            </a:extLst>
          </p:cNvPr>
          <p:cNvSpPr txBox="1"/>
          <p:nvPr userDrawn="1"/>
        </p:nvSpPr>
        <p:spPr>
          <a:xfrm rot="16200000">
            <a:off x="10498026" y="5368291"/>
            <a:ext cx="3071943" cy="276999"/>
          </a:xfrm>
          <a:prstGeom prst="rect">
            <a:avLst/>
          </a:prstGeom>
          <a:noFill/>
        </p:spPr>
        <p:txBody>
          <a:bodyPr wrap="square">
            <a:spAutoFit/>
          </a:bodyPr>
          <a:lstStyle/>
          <a:p>
            <a:pPr algn="ctr"/>
            <a:r>
              <a:rPr lang="it-IT" sz="1200" dirty="0">
                <a:solidFill>
                  <a:schemeClr val="bg1">
                    <a:lumMod val="50000"/>
                    <a:alpha val="30000"/>
                  </a:schemeClr>
                </a:solidFill>
              </a:rPr>
              <a:t>© 2023 S. Lattes &amp; C. Editori </a:t>
            </a:r>
            <a:r>
              <a:rPr lang="it-IT" sz="1200" dirty="0" err="1">
                <a:solidFill>
                  <a:schemeClr val="bg1">
                    <a:lumMod val="50000"/>
                    <a:alpha val="30000"/>
                  </a:schemeClr>
                </a:solidFill>
              </a:rPr>
              <a:t>SpA</a:t>
            </a:r>
            <a:r>
              <a:rPr lang="it-IT" sz="1200" dirty="0">
                <a:solidFill>
                  <a:schemeClr val="bg1">
                    <a:lumMod val="50000"/>
                    <a:alpha val="30000"/>
                  </a:schemeClr>
                </a:solidFill>
              </a:rPr>
              <a:t> Torino</a:t>
            </a:r>
          </a:p>
        </p:txBody>
      </p:sp>
    </p:spTree>
    <p:extLst>
      <p:ext uri="{BB962C8B-B14F-4D97-AF65-F5344CB8AC3E}">
        <p14:creationId xmlns:p14="http://schemas.microsoft.com/office/powerpoint/2010/main" val="3719932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BFB5A8-6F3E-44AA-597C-D7454B7EE096}"/>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D83F4925-C9A7-A830-1E99-0401FB2B6B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DEC48600-0183-1CEC-F07D-2585C464612D}"/>
              </a:ext>
            </a:extLst>
          </p:cNvPr>
          <p:cNvSpPr>
            <a:spLocks noGrp="1"/>
          </p:cNvSpPr>
          <p:nvPr>
            <p:ph type="dt" sz="half" idx="10"/>
          </p:nvPr>
        </p:nvSpPr>
        <p:spPr/>
        <p:txBody>
          <a:bodyPr/>
          <a:lstStyle/>
          <a:p>
            <a:fld id="{B0E8D7EE-820F-4D9E-8876-757401673BE1}" type="datetimeFigureOut">
              <a:rPr lang="it-IT" smtClean="0"/>
              <a:t>20/09/24</a:t>
            </a:fld>
            <a:endParaRPr lang="it-IT"/>
          </a:p>
        </p:txBody>
      </p:sp>
      <p:sp>
        <p:nvSpPr>
          <p:cNvPr id="5" name="Segnaposto piè di pagina 4">
            <a:extLst>
              <a:ext uri="{FF2B5EF4-FFF2-40B4-BE49-F238E27FC236}">
                <a16:creationId xmlns:a16="http://schemas.microsoft.com/office/drawing/2014/main" id="{BA111613-00E6-7A64-B80D-F5303C9B1B8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4619381-6F06-2763-7AF1-7E182ABDE28F}"/>
              </a:ext>
            </a:extLst>
          </p:cNvPr>
          <p:cNvSpPr>
            <a:spLocks noGrp="1"/>
          </p:cNvSpPr>
          <p:nvPr>
            <p:ph type="sldNum" sz="quarter" idx="12"/>
          </p:nvPr>
        </p:nvSpPr>
        <p:spPr/>
        <p:txBody>
          <a:bodyPr/>
          <a:lstStyle/>
          <a:p>
            <a:fld id="{1DA53482-61B3-4ED6-9AC1-5398C6CD0829}" type="slidenum">
              <a:rPr lang="it-IT" smtClean="0"/>
              <a:t>‹N›</a:t>
            </a:fld>
            <a:endParaRPr lang="it-IT"/>
          </a:p>
        </p:txBody>
      </p:sp>
    </p:spTree>
    <p:extLst>
      <p:ext uri="{BB962C8B-B14F-4D97-AF65-F5344CB8AC3E}">
        <p14:creationId xmlns:p14="http://schemas.microsoft.com/office/powerpoint/2010/main" val="3672774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DBEB15-DCFA-7C30-D394-F3DD94FBB5C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40B7BCF-AD44-D017-A9D3-D153338151DE}"/>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DB376E2B-93E7-EBFF-E12D-C0823283C0BF}"/>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3E3A777-2BD5-2039-EFF9-D6B93EBCBB75}"/>
              </a:ext>
            </a:extLst>
          </p:cNvPr>
          <p:cNvSpPr>
            <a:spLocks noGrp="1"/>
          </p:cNvSpPr>
          <p:nvPr>
            <p:ph type="dt" sz="half" idx="10"/>
          </p:nvPr>
        </p:nvSpPr>
        <p:spPr/>
        <p:txBody>
          <a:bodyPr/>
          <a:lstStyle/>
          <a:p>
            <a:fld id="{B0E8D7EE-820F-4D9E-8876-757401673BE1}" type="datetimeFigureOut">
              <a:rPr lang="it-IT" smtClean="0"/>
              <a:t>20/09/24</a:t>
            </a:fld>
            <a:endParaRPr lang="it-IT"/>
          </a:p>
        </p:txBody>
      </p:sp>
      <p:sp>
        <p:nvSpPr>
          <p:cNvPr id="6" name="Segnaposto piè di pagina 5">
            <a:extLst>
              <a:ext uri="{FF2B5EF4-FFF2-40B4-BE49-F238E27FC236}">
                <a16:creationId xmlns:a16="http://schemas.microsoft.com/office/drawing/2014/main" id="{E63A2A8D-A4A5-F0EB-B9A1-E75F1D5BCE2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C331094-E8A9-2997-51EE-1A2E3752C4F7}"/>
              </a:ext>
            </a:extLst>
          </p:cNvPr>
          <p:cNvSpPr>
            <a:spLocks noGrp="1"/>
          </p:cNvSpPr>
          <p:nvPr>
            <p:ph type="sldNum" sz="quarter" idx="12"/>
          </p:nvPr>
        </p:nvSpPr>
        <p:spPr/>
        <p:txBody>
          <a:bodyPr/>
          <a:lstStyle/>
          <a:p>
            <a:fld id="{1DA53482-61B3-4ED6-9AC1-5398C6CD0829}" type="slidenum">
              <a:rPr lang="it-IT" smtClean="0"/>
              <a:t>‹N›</a:t>
            </a:fld>
            <a:endParaRPr lang="it-IT"/>
          </a:p>
        </p:txBody>
      </p:sp>
    </p:spTree>
    <p:extLst>
      <p:ext uri="{BB962C8B-B14F-4D97-AF65-F5344CB8AC3E}">
        <p14:creationId xmlns:p14="http://schemas.microsoft.com/office/powerpoint/2010/main" val="1190172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D7AEFC-0864-57B8-1A5C-805F7AE97E93}"/>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BB840F1-1E04-B16D-1F33-42D15F167A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94A18D71-CC8F-E807-8822-BBCA0432284F}"/>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57111C61-0B80-462B-FC1A-A1197B84E3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179D6651-20DD-6C12-3512-5D2F5C66E56E}"/>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39CCC957-1A55-AA6D-FEF4-95C645869C56}"/>
              </a:ext>
            </a:extLst>
          </p:cNvPr>
          <p:cNvSpPr>
            <a:spLocks noGrp="1"/>
          </p:cNvSpPr>
          <p:nvPr>
            <p:ph type="dt" sz="half" idx="10"/>
          </p:nvPr>
        </p:nvSpPr>
        <p:spPr/>
        <p:txBody>
          <a:bodyPr/>
          <a:lstStyle/>
          <a:p>
            <a:fld id="{B0E8D7EE-820F-4D9E-8876-757401673BE1}" type="datetimeFigureOut">
              <a:rPr lang="it-IT" smtClean="0"/>
              <a:t>20/09/24</a:t>
            </a:fld>
            <a:endParaRPr lang="it-IT"/>
          </a:p>
        </p:txBody>
      </p:sp>
      <p:sp>
        <p:nvSpPr>
          <p:cNvPr id="8" name="Segnaposto piè di pagina 7">
            <a:extLst>
              <a:ext uri="{FF2B5EF4-FFF2-40B4-BE49-F238E27FC236}">
                <a16:creationId xmlns:a16="http://schemas.microsoft.com/office/drawing/2014/main" id="{046375C2-211A-31DA-9288-C0E17CDDD062}"/>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9899A71D-5DDE-0F4B-803D-6A3F0D16C97C}"/>
              </a:ext>
            </a:extLst>
          </p:cNvPr>
          <p:cNvSpPr>
            <a:spLocks noGrp="1"/>
          </p:cNvSpPr>
          <p:nvPr>
            <p:ph type="sldNum" sz="quarter" idx="12"/>
          </p:nvPr>
        </p:nvSpPr>
        <p:spPr/>
        <p:txBody>
          <a:bodyPr/>
          <a:lstStyle/>
          <a:p>
            <a:fld id="{1DA53482-61B3-4ED6-9AC1-5398C6CD0829}" type="slidenum">
              <a:rPr lang="it-IT" smtClean="0"/>
              <a:t>‹N›</a:t>
            </a:fld>
            <a:endParaRPr lang="it-IT"/>
          </a:p>
        </p:txBody>
      </p:sp>
    </p:spTree>
    <p:extLst>
      <p:ext uri="{BB962C8B-B14F-4D97-AF65-F5344CB8AC3E}">
        <p14:creationId xmlns:p14="http://schemas.microsoft.com/office/powerpoint/2010/main" val="521520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A6B374-BA40-6F30-4048-4492C76C8C58}"/>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C7583A8F-7415-00B1-4F2D-060FE3CE5100}"/>
              </a:ext>
            </a:extLst>
          </p:cNvPr>
          <p:cNvSpPr>
            <a:spLocks noGrp="1"/>
          </p:cNvSpPr>
          <p:nvPr>
            <p:ph type="dt" sz="half" idx="10"/>
          </p:nvPr>
        </p:nvSpPr>
        <p:spPr/>
        <p:txBody>
          <a:bodyPr/>
          <a:lstStyle/>
          <a:p>
            <a:fld id="{B0E8D7EE-820F-4D9E-8876-757401673BE1}" type="datetimeFigureOut">
              <a:rPr lang="it-IT" smtClean="0"/>
              <a:t>20/09/24</a:t>
            </a:fld>
            <a:endParaRPr lang="it-IT"/>
          </a:p>
        </p:txBody>
      </p:sp>
      <p:sp>
        <p:nvSpPr>
          <p:cNvPr id="4" name="Segnaposto piè di pagina 3">
            <a:extLst>
              <a:ext uri="{FF2B5EF4-FFF2-40B4-BE49-F238E27FC236}">
                <a16:creationId xmlns:a16="http://schemas.microsoft.com/office/drawing/2014/main" id="{04524553-49A1-9C44-D39E-F12BBC2924D6}"/>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1FEB8201-0E0D-B595-054D-7037597F3BC7}"/>
              </a:ext>
            </a:extLst>
          </p:cNvPr>
          <p:cNvSpPr>
            <a:spLocks noGrp="1"/>
          </p:cNvSpPr>
          <p:nvPr>
            <p:ph type="sldNum" sz="quarter" idx="12"/>
          </p:nvPr>
        </p:nvSpPr>
        <p:spPr/>
        <p:txBody>
          <a:bodyPr/>
          <a:lstStyle/>
          <a:p>
            <a:fld id="{1DA53482-61B3-4ED6-9AC1-5398C6CD0829}" type="slidenum">
              <a:rPr lang="it-IT" smtClean="0"/>
              <a:t>‹N›</a:t>
            </a:fld>
            <a:endParaRPr lang="it-IT"/>
          </a:p>
        </p:txBody>
      </p:sp>
    </p:spTree>
    <p:extLst>
      <p:ext uri="{BB962C8B-B14F-4D97-AF65-F5344CB8AC3E}">
        <p14:creationId xmlns:p14="http://schemas.microsoft.com/office/powerpoint/2010/main" val="197265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7E9777CA-5AB8-6360-C6F1-9E6FE9937D22}"/>
              </a:ext>
            </a:extLst>
          </p:cNvPr>
          <p:cNvSpPr>
            <a:spLocks noGrp="1"/>
          </p:cNvSpPr>
          <p:nvPr>
            <p:ph type="dt" sz="half" idx="10"/>
          </p:nvPr>
        </p:nvSpPr>
        <p:spPr/>
        <p:txBody>
          <a:bodyPr/>
          <a:lstStyle/>
          <a:p>
            <a:fld id="{B0E8D7EE-820F-4D9E-8876-757401673BE1}" type="datetimeFigureOut">
              <a:rPr lang="it-IT" smtClean="0"/>
              <a:t>20/09/24</a:t>
            </a:fld>
            <a:endParaRPr lang="it-IT"/>
          </a:p>
        </p:txBody>
      </p:sp>
      <p:sp>
        <p:nvSpPr>
          <p:cNvPr id="3" name="Segnaposto piè di pagina 2">
            <a:extLst>
              <a:ext uri="{FF2B5EF4-FFF2-40B4-BE49-F238E27FC236}">
                <a16:creationId xmlns:a16="http://schemas.microsoft.com/office/drawing/2014/main" id="{A940B03D-D9CA-05B5-438C-E58C754C9BC5}"/>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0656B853-1ED2-D98E-C805-86ECBE201186}"/>
              </a:ext>
            </a:extLst>
          </p:cNvPr>
          <p:cNvSpPr>
            <a:spLocks noGrp="1"/>
          </p:cNvSpPr>
          <p:nvPr>
            <p:ph type="sldNum" sz="quarter" idx="12"/>
          </p:nvPr>
        </p:nvSpPr>
        <p:spPr/>
        <p:txBody>
          <a:bodyPr/>
          <a:lstStyle/>
          <a:p>
            <a:fld id="{1DA53482-61B3-4ED6-9AC1-5398C6CD0829}" type="slidenum">
              <a:rPr lang="it-IT" smtClean="0"/>
              <a:t>‹N›</a:t>
            </a:fld>
            <a:endParaRPr lang="it-IT"/>
          </a:p>
        </p:txBody>
      </p:sp>
    </p:spTree>
    <p:extLst>
      <p:ext uri="{BB962C8B-B14F-4D97-AF65-F5344CB8AC3E}">
        <p14:creationId xmlns:p14="http://schemas.microsoft.com/office/powerpoint/2010/main" val="516672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55DCB4-01BF-E4EE-06FE-DC9DC925C00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43AAFDE-2159-8A2F-3E56-6EE077DC76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2A6A3222-9223-2FC6-6B9E-A6E693C24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3F431F5-E2AC-814D-016C-ACC46E4ADAE8}"/>
              </a:ext>
            </a:extLst>
          </p:cNvPr>
          <p:cNvSpPr>
            <a:spLocks noGrp="1"/>
          </p:cNvSpPr>
          <p:nvPr>
            <p:ph type="dt" sz="half" idx="10"/>
          </p:nvPr>
        </p:nvSpPr>
        <p:spPr/>
        <p:txBody>
          <a:bodyPr/>
          <a:lstStyle/>
          <a:p>
            <a:fld id="{B0E8D7EE-820F-4D9E-8876-757401673BE1}" type="datetimeFigureOut">
              <a:rPr lang="it-IT" smtClean="0"/>
              <a:t>20/09/24</a:t>
            </a:fld>
            <a:endParaRPr lang="it-IT"/>
          </a:p>
        </p:txBody>
      </p:sp>
      <p:sp>
        <p:nvSpPr>
          <p:cNvPr id="6" name="Segnaposto piè di pagina 5">
            <a:extLst>
              <a:ext uri="{FF2B5EF4-FFF2-40B4-BE49-F238E27FC236}">
                <a16:creationId xmlns:a16="http://schemas.microsoft.com/office/drawing/2014/main" id="{12711386-70E6-3F6A-306B-CE87CE2B9F5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8B806CC-5E0D-51A4-370A-69201CE688FD}"/>
              </a:ext>
            </a:extLst>
          </p:cNvPr>
          <p:cNvSpPr>
            <a:spLocks noGrp="1"/>
          </p:cNvSpPr>
          <p:nvPr>
            <p:ph type="sldNum" sz="quarter" idx="12"/>
          </p:nvPr>
        </p:nvSpPr>
        <p:spPr/>
        <p:txBody>
          <a:bodyPr/>
          <a:lstStyle/>
          <a:p>
            <a:fld id="{1DA53482-61B3-4ED6-9AC1-5398C6CD0829}" type="slidenum">
              <a:rPr lang="it-IT" smtClean="0"/>
              <a:t>‹N›</a:t>
            </a:fld>
            <a:endParaRPr lang="it-IT"/>
          </a:p>
        </p:txBody>
      </p:sp>
    </p:spTree>
    <p:extLst>
      <p:ext uri="{BB962C8B-B14F-4D97-AF65-F5344CB8AC3E}">
        <p14:creationId xmlns:p14="http://schemas.microsoft.com/office/powerpoint/2010/main" val="2286495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F6AD82-BAA9-377D-7879-036CA84E14C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5B2AEA9D-2788-B580-97A4-DEC0C71CBF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2185637D-F886-2816-DB2C-E4D0F289BA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33B489E-E3A9-720B-6DF8-89DCD0E6806F}"/>
              </a:ext>
            </a:extLst>
          </p:cNvPr>
          <p:cNvSpPr>
            <a:spLocks noGrp="1"/>
          </p:cNvSpPr>
          <p:nvPr>
            <p:ph type="dt" sz="half" idx="10"/>
          </p:nvPr>
        </p:nvSpPr>
        <p:spPr/>
        <p:txBody>
          <a:bodyPr/>
          <a:lstStyle/>
          <a:p>
            <a:fld id="{B0E8D7EE-820F-4D9E-8876-757401673BE1}" type="datetimeFigureOut">
              <a:rPr lang="it-IT" smtClean="0"/>
              <a:t>20/09/24</a:t>
            </a:fld>
            <a:endParaRPr lang="it-IT"/>
          </a:p>
        </p:txBody>
      </p:sp>
      <p:sp>
        <p:nvSpPr>
          <p:cNvPr id="6" name="Segnaposto piè di pagina 5">
            <a:extLst>
              <a:ext uri="{FF2B5EF4-FFF2-40B4-BE49-F238E27FC236}">
                <a16:creationId xmlns:a16="http://schemas.microsoft.com/office/drawing/2014/main" id="{A96663EF-C213-0D3F-65D3-DED0854900D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3AD0DB0-67DC-C51A-CCAC-4C2B726DCBF9}"/>
              </a:ext>
            </a:extLst>
          </p:cNvPr>
          <p:cNvSpPr>
            <a:spLocks noGrp="1"/>
          </p:cNvSpPr>
          <p:nvPr>
            <p:ph type="sldNum" sz="quarter" idx="12"/>
          </p:nvPr>
        </p:nvSpPr>
        <p:spPr/>
        <p:txBody>
          <a:bodyPr/>
          <a:lstStyle/>
          <a:p>
            <a:fld id="{1DA53482-61B3-4ED6-9AC1-5398C6CD0829}" type="slidenum">
              <a:rPr lang="it-IT" smtClean="0"/>
              <a:t>‹N›</a:t>
            </a:fld>
            <a:endParaRPr lang="it-IT"/>
          </a:p>
        </p:txBody>
      </p:sp>
    </p:spTree>
    <p:extLst>
      <p:ext uri="{BB962C8B-B14F-4D97-AF65-F5344CB8AC3E}">
        <p14:creationId xmlns:p14="http://schemas.microsoft.com/office/powerpoint/2010/main" val="3414834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0D5EB809-4D53-D8B0-9AD6-6D8CED45C8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3A00C8D-ED48-BDCC-81F1-364DF22007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8875E32-47F1-937A-76C7-9D35FB45DA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E8D7EE-820F-4D9E-8876-757401673BE1}" type="datetimeFigureOut">
              <a:rPr lang="it-IT" smtClean="0"/>
              <a:t>20/09/24</a:t>
            </a:fld>
            <a:endParaRPr lang="it-IT"/>
          </a:p>
        </p:txBody>
      </p:sp>
      <p:sp>
        <p:nvSpPr>
          <p:cNvPr id="5" name="Segnaposto piè di pagina 4">
            <a:extLst>
              <a:ext uri="{FF2B5EF4-FFF2-40B4-BE49-F238E27FC236}">
                <a16:creationId xmlns:a16="http://schemas.microsoft.com/office/drawing/2014/main" id="{B3CCEDB2-9A8B-C1B4-351F-9F7790491A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7C249065-BD15-AA4E-0387-7E83AF2E0A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A53482-61B3-4ED6-9AC1-5398C6CD0829}" type="slidenum">
              <a:rPr lang="it-IT" smtClean="0"/>
              <a:t>‹N›</a:t>
            </a:fld>
            <a:endParaRPr lang="it-IT"/>
          </a:p>
        </p:txBody>
      </p:sp>
    </p:spTree>
    <p:extLst>
      <p:ext uri="{BB962C8B-B14F-4D97-AF65-F5344CB8AC3E}">
        <p14:creationId xmlns:p14="http://schemas.microsoft.com/office/powerpoint/2010/main" val="930908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emf"/><Relationship Id="rId5" Type="http://schemas.openxmlformats.org/officeDocument/2006/relationships/image" Target="../media/image7.jp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magine 26" descr="Immagine che contiene Viso umano, dipinto, Barba umana, arte&#10;&#10;Descrizione generata automaticamente">
            <a:extLst>
              <a:ext uri="{FF2B5EF4-FFF2-40B4-BE49-F238E27FC236}">
                <a16:creationId xmlns:a16="http://schemas.microsoft.com/office/drawing/2014/main" id="{17DECAE4-A692-6F1C-C649-60B2528773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0897" y="2940934"/>
            <a:ext cx="2743200" cy="3566160"/>
          </a:xfrm>
          <a:prstGeom prst="rect">
            <a:avLst/>
          </a:prstGeom>
        </p:spPr>
      </p:pic>
      <p:pic>
        <p:nvPicPr>
          <p:cNvPr id="28" name="Immagine 27" descr="Immagine che contiene Viso umano, ritratto, ovale, Mento&#10;&#10;Descrizione generata automaticamente">
            <a:extLst>
              <a:ext uri="{FF2B5EF4-FFF2-40B4-BE49-F238E27FC236}">
                <a16:creationId xmlns:a16="http://schemas.microsoft.com/office/drawing/2014/main" id="{029F3B22-A154-28CC-C130-8D1CAABB35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2192" y="3018662"/>
            <a:ext cx="2743200" cy="3280410"/>
          </a:xfrm>
          <a:prstGeom prst="rect">
            <a:avLst/>
          </a:prstGeom>
        </p:spPr>
      </p:pic>
      <p:pic>
        <p:nvPicPr>
          <p:cNvPr id="29" name="Immagine 28" descr="Immagine che contiene arte, Viso umano, dipinto, Arti visive&#10;&#10;Descrizione generata automaticamente">
            <a:extLst>
              <a:ext uri="{FF2B5EF4-FFF2-40B4-BE49-F238E27FC236}">
                <a16:creationId xmlns:a16="http://schemas.microsoft.com/office/drawing/2014/main" id="{1D1EAE86-A92F-7E0F-C101-C3B231265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0624" y="3022520"/>
            <a:ext cx="2743200" cy="2731770"/>
          </a:xfrm>
          <a:prstGeom prst="rect">
            <a:avLst/>
          </a:prstGeom>
        </p:spPr>
      </p:pic>
      <p:sp>
        <p:nvSpPr>
          <p:cNvPr id="2" name="CasellaDiTesto 1">
            <a:extLst>
              <a:ext uri="{FF2B5EF4-FFF2-40B4-BE49-F238E27FC236}">
                <a16:creationId xmlns:a16="http://schemas.microsoft.com/office/drawing/2014/main" id="{29563352-A3AE-7331-A5C9-80E422B989E3}"/>
              </a:ext>
            </a:extLst>
          </p:cNvPr>
          <p:cNvSpPr txBox="1"/>
          <p:nvPr/>
        </p:nvSpPr>
        <p:spPr>
          <a:xfrm>
            <a:off x="2132248" y="504416"/>
            <a:ext cx="8618540" cy="1569660"/>
          </a:xfrm>
          <a:prstGeom prst="rect">
            <a:avLst/>
          </a:prstGeom>
          <a:noFill/>
        </p:spPr>
        <p:txBody>
          <a:bodyPr wrap="square">
            <a:spAutoFit/>
          </a:bodyPr>
          <a:lstStyle/>
          <a:p>
            <a:r>
              <a:rPr lang="it-IT" sz="4800" b="1" dirty="0">
                <a:solidFill>
                  <a:schemeClr val="bg1"/>
                </a:solidFill>
                <a:latin typeface="Calibri" panose="020F0502020204030204" pitchFamily="34" charset="0"/>
                <a:cs typeface="Calibri" panose="020F0502020204030204" pitchFamily="34" charset="0"/>
              </a:rPr>
              <a:t>La nascita del mondo contemporaneo</a:t>
            </a:r>
          </a:p>
        </p:txBody>
      </p:sp>
      <p:sp>
        <p:nvSpPr>
          <p:cNvPr id="3" name="Rettangolo 2">
            <a:extLst>
              <a:ext uri="{FF2B5EF4-FFF2-40B4-BE49-F238E27FC236}">
                <a16:creationId xmlns:a16="http://schemas.microsoft.com/office/drawing/2014/main" id="{6CC4AAC8-DD0E-98A3-E880-3273E75757F8}"/>
              </a:ext>
            </a:extLst>
          </p:cNvPr>
          <p:cNvSpPr/>
          <p:nvPr/>
        </p:nvSpPr>
        <p:spPr>
          <a:xfrm>
            <a:off x="914925" y="439100"/>
            <a:ext cx="855323" cy="855323"/>
          </a:xfrm>
          <a:prstGeom prst="rect">
            <a:avLst/>
          </a:prstGeom>
          <a:solidFill>
            <a:srgbClr val="58B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2DA4367A-1169-7DAA-5F2D-469E2715D181}"/>
              </a:ext>
            </a:extLst>
          </p:cNvPr>
          <p:cNvSpPr txBox="1"/>
          <p:nvPr/>
        </p:nvSpPr>
        <p:spPr>
          <a:xfrm>
            <a:off x="909890" y="495948"/>
            <a:ext cx="855323" cy="784830"/>
          </a:xfrm>
          <a:prstGeom prst="rect">
            <a:avLst/>
          </a:prstGeom>
          <a:noFill/>
        </p:spPr>
        <p:txBody>
          <a:bodyPr wrap="square">
            <a:spAutoFit/>
          </a:bodyPr>
          <a:lstStyle/>
          <a:p>
            <a:pPr algn="ctr"/>
            <a:r>
              <a:rPr lang="it-IT" sz="4500" b="1" dirty="0">
                <a:solidFill>
                  <a:schemeClr val="bg1"/>
                </a:solidFill>
              </a:rPr>
              <a:t>1</a:t>
            </a:r>
            <a:endParaRPr lang="it-IT" sz="4500" dirty="0">
              <a:solidFill>
                <a:schemeClr val="bg1"/>
              </a:solidFill>
            </a:endParaRPr>
          </a:p>
        </p:txBody>
      </p:sp>
      <p:sp>
        <p:nvSpPr>
          <p:cNvPr id="12" name="CasellaDiTesto 11">
            <a:extLst>
              <a:ext uri="{FF2B5EF4-FFF2-40B4-BE49-F238E27FC236}">
                <a16:creationId xmlns:a16="http://schemas.microsoft.com/office/drawing/2014/main" id="{04377B3E-7E34-96F5-BED3-7A0FD3F95084}"/>
              </a:ext>
            </a:extLst>
          </p:cNvPr>
          <p:cNvSpPr txBox="1"/>
          <p:nvPr/>
        </p:nvSpPr>
        <p:spPr>
          <a:xfrm>
            <a:off x="5044668" y="6114759"/>
            <a:ext cx="2212336" cy="400110"/>
          </a:xfrm>
          <a:prstGeom prst="rect">
            <a:avLst/>
          </a:prstGeom>
          <a:noFill/>
        </p:spPr>
        <p:txBody>
          <a:bodyPr wrap="none" rtlCol="0">
            <a:spAutoFit/>
          </a:bodyPr>
          <a:lstStyle/>
          <a:p>
            <a:pPr algn="ctr"/>
            <a:r>
              <a:rPr lang="it-IT" sz="2000" b="1" dirty="0">
                <a:effectLst/>
                <a:latin typeface="Calibri" panose="020F0502020204030204" pitchFamily="34" charset="0"/>
                <a:cs typeface="Calibri" panose="020F0502020204030204" pitchFamily="34" charset="0"/>
              </a:rPr>
              <a:t>Guglielmo </a:t>
            </a:r>
            <a:r>
              <a:rPr lang="it-IT" sz="2000" b="1" dirty="0">
                <a:latin typeface="Calibri" panose="020F0502020204030204" pitchFamily="34" charset="0"/>
                <a:cs typeface="Calibri" panose="020F0502020204030204" pitchFamily="34" charset="0"/>
              </a:rPr>
              <a:t>M</a:t>
            </a:r>
            <a:r>
              <a:rPr lang="it-IT" sz="2000" b="1" dirty="0">
                <a:effectLst/>
                <a:latin typeface="Calibri" panose="020F0502020204030204" pitchFamily="34" charset="0"/>
                <a:cs typeface="Calibri" panose="020F0502020204030204" pitchFamily="34" charset="0"/>
              </a:rPr>
              <a:t>arconi</a:t>
            </a:r>
          </a:p>
        </p:txBody>
      </p:sp>
      <p:sp>
        <p:nvSpPr>
          <p:cNvPr id="13" name="CasellaDiTesto 12">
            <a:extLst>
              <a:ext uri="{FF2B5EF4-FFF2-40B4-BE49-F238E27FC236}">
                <a16:creationId xmlns:a16="http://schemas.microsoft.com/office/drawing/2014/main" id="{D0D2AE6A-E174-7F08-749F-819492618F50}"/>
              </a:ext>
            </a:extLst>
          </p:cNvPr>
          <p:cNvSpPr txBox="1"/>
          <p:nvPr/>
        </p:nvSpPr>
        <p:spPr>
          <a:xfrm>
            <a:off x="1696355" y="6114759"/>
            <a:ext cx="1782283" cy="400110"/>
          </a:xfrm>
          <a:prstGeom prst="rect">
            <a:avLst/>
          </a:prstGeom>
          <a:noFill/>
        </p:spPr>
        <p:txBody>
          <a:bodyPr wrap="none" rtlCol="0">
            <a:spAutoFit/>
          </a:bodyPr>
          <a:lstStyle/>
          <a:p>
            <a:pPr algn="ctr"/>
            <a:r>
              <a:rPr lang="it-IT" sz="2000" b="1" dirty="0">
                <a:latin typeface="Calibri" panose="020F0502020204030204" pitchFamily="34" charset="0"/>
                <a:cs typeface="Calibri" panose="020F0502020204030204" pitchFamily="34" charset="0"/>
              </a:rPr>
              <a:t>Thomas Edison</a:t>
            </a:r>
          </a:p>
        </p:txBody>
      </p:sp>
      <p:sp>
        <p:nvSpPr>
          <p:cNvPr id="14" name="CasellaDiTesto 13">
            <a:extLst>
              <a:ext uri="{FF2B5EF4-FFF2-40B4-BE49-F238E27FC236}">
                <a16:creationId xmlns:a16="http://schemas.microsoft.com/office/drawing/2014/main" id="{2DC7D003-5C25-346A-B8DE-0B7D342BEB7B}"/>
              </a:ext>
            </a:extLst>
          </p:cNvPr>
          <p:cNvSpPr txBox="1"/>
          <p:nvPr/>
        </p:nvSpPr>
        <p:spPr>
          <a:xfrm>
            <a:off x="8519834" y="6114759"/>
            <a:ext cx="2377766" cy="400110"/>
          </a:xfrm>
          <a:prstGeom prst="rect">
            <a:avLst/>
          </a:prstGeom>
          <a:noFill/>
        </p:spPr>
        <p:txBody>
          <a:bodyPr wrap="none" rtlCol="0">
            <a:spAutoFit/>
          </a:bodyPr>
          <a:lstStyle/>
          <a:p>
            <a:pPr algn="ctr"/>
            <a:r>
              <a:rPr lang="it-IT" sz="2000" b="1" dirty="0">
                <a:effectLst/>
                <a:latin typeface="Calibri" panose="020F0502020204030204" pitchFamily="34" charset="0"/>
                <a:cs typeface="Calibri" panose="020F0502020204030204" pitchFamily="34" charset="0"/>
              </a:rPr>
              <a:t>Emmeline Pankhurst</a:t>
            </a:r>
          </a:p>
        </p:txBody>
      </p:sp>
      <p:sp>
        <p:nvSpPr>
          <p:cNvPr id="4" name="Ovale 3">
            <a:extLst>
              <a:ext uri="{FF2B5EF4-FFF2-40B4-BE49-F238E27FC236}">
                <a16:creationId xmlns:a16="http://schemas.microsoft.com/office/drawing/2014/main" id="{F45AC088-441E-E688-1FEC-486F8131CA1B}"/>
              </a:ext>
            </a:extLst>
          </p:cNvPr>
          <p:cNvSpPr/>
          <p:nvPr/>
        </p:nvSpPr>
        <p:spPr>
          <a:xfrm>
            <a:off x="1174194" y="3016334"/>
            <a:ext cx="2743200" cy="2743200"/>
          </a:xfrm>
          <a:prstGeom prst="ellipse">
            <a:avLst/>
          </a:prstGeom>
          <a:blipFill dpi="0" rotWithShape="1">
            <a:blip r:embed="rId5"/>
            <a:srcRect/>
            <a:stretch>
              <a:fillRect l="-25000" t="-1000" r="-80000" b="-53000"/>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Ovale 5">
            <a:extLst>
              <a:ext uri="{FF2B5EF4-FFF2-40B4-BE49-F238E27FC236}">
                <a16:creationId xmlns:a16="http://schemas.microsoft.com/office/drawing/2014/main" id="{45CF68E5-5C3A-D057-2D02-BEFCD35F6F24}"/>
              </a:ext>
            </a:extLst>
          </p:cNvPr>
          <p:cNvSpPr/>
          <p:nvPr/>
        </p:nvSpPr>
        <p:spPr>
          <a:xfrm>
            <a:off x="4702630" y="3016334"/>
            <a:ext cx="2743200" cy="2743200"/>
          </a:xfrm>
          <a:prstGeom prst="ellipse">
            <a:avLst/>
          </a:prstGeom>
          <a:blipFill dpi="0" rotWithShape="1">
            <a:blip r:embed="rId6"/>
            <a:srcRect/>
            <a:stretch>
              <a:fillRect l="-38000" t="-3000" r="-61000" b="-20000"/>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6">
            <a:extLst>
              <a:ext uri="{FF2B5EF4-FFF2-40B4-BE49-F238E27FC236}">
                <a16:creationId xmlns:a16="http://schemas.microsoft.com/office/drawing/2014/main" id="{F111A303-3DB1-CEBF-CEAA-2E60038E2DE1}"/>
              </a:ext>
            </a:extLst>
          </p:cNvPr>
          <p:cNvSpPr/>
          <p:nvPr/>
        </p:nvSpPr>
        <p:spPr>
          <a:xfrm>
            <a:off x="8322626" y="3016334"/>
            <a:ext cx="2743200" cy="2743200"/>
          </a:xfrm>
          <a:prstGeom prst="ellipse">
            <a:avLst/>
          </a:prstGeom>
          <a:blipFill dpi="0" rotWithShape="1">
            <a:blip r:embed="rId7"/>
            <a:srcRect/>
            <a:stretch>
              <a:fillRect t="-2000" b="-24000"/>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e 8">
            <a:extLst>
              <a:ext uri="{FF2B5EF4-FFF2-40B4-BE49-F238E27FC236}">
                <a16:creationId xmlns:a16="http://schemas.microsoft.com/office/drawing/2014/main" id="{00F71DBD-683A-FBD2-780B-9003AF3484C4}"/>
              </a:ext>
            </a:extLst>
          </p:cNvPr>
          <p:cNvSpPr/>
          <p:nvPr/>
        </p:nvSpPr>
        <p:spPr>
          <a:xfrm>
            <a:off x="4851070" y="2996584"/>
            <a:ext cx="2670092" cy="2670092"/>
          </a:xfrm>
          <a:prstGeom prst="ellipse">
            <a:avLst/>
          </a:prstGeom>
          <a:solidFill>
            <a:schemeClr val="bg1">
              <a:alpha val="0"/>
            </a:scheme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0" name="Ovale 9">
            <a:extLst>
              <a:ext uri="{FF2B5EF4-FFF2-40B4-BE49-F238E27FC236}">
                <a16:creationId xmlns:a16="http://schemas.microsoft.com/office/drawing/2014/main" id="{10ADE337-AC68-6163-8466-4892CCF0C7CE}"/>
              </a:ext>
            </a:extLst>
          </p:cNvPr>
          <p:cNvSpPr/>
          <p:nvPr/>
        </p:nvSpPr>
        <p:spPr>
          <a:xfrm>
            <a:off x="8451408" y="3142880"/>
            <a:ext cx="2670092" cy="2670092"/>
          </a:xfrm>
          <a:prstGeom prst="ellipse">
            <a:avLst/>
          </a:prstGeom>
          <a:solidFill>
            <a:schemeClr val="bg1">
              <a:alpha val="0"/>
            </a:scheme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1" name="Ovale 10">
            <a:extLst>
              <a:ext uri="{FF2B5EF4-FFF2-40B4-BE49-F238E27FC236}">
                <a16:creationId xmlns:a16="http://schemas.microsoft.com/office/drawing/2014/main" id="{BCF7F9DF-3FCA-CA14-3C51-2E3552CB523A}"/>
              </a:ext>
            </a:extLst>
          </p:cNvPr>
          <p:cNvSpPr/>
          <p:nvPr/>
        </p:nvSpPr>
        <p:spPr>
          <a:xfrm>
            <a:off x="1020351" y="3036297"/>
            <a:ext cx="2670092" cy="2670092"/>
          </a:xfrm>
          <a:prstGeom prst="ellipse">
            <a:avLst/>
          </a:prstGeom>
          <a:solidFill>
            <a:schemeClr val="bg1">
              <a:alpha val="0"/>
            </a:scheme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731486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4E192A6-8A72-4432-4572-55FD223A7BAE}"/>
              </a:ext>
            </a:extLst>
          </p:cNvPr>
          <p:cNvSpPr txBox="1"/>
          <p:nvPr/>
        </p:nvSpPr>
        <p:spPr>
          <a:xfrm>
            <a:off x="849745" y="849746"/>
            <a:ext cx="5962021" cy="4619213"/>
          </a:xfrm>
          <a:prstGeom prst="rect">
            <a:avLst/>
          </a:prstGeom>
          <a:noFill/>
        </p:spPr>
        <p:txBody>
          <a:bodyPr wrap="square" rtlCol="0">
            <a:spAutoFit/>
          </a:bodyPr>
          <a:lstStyle/>
          <a:p>
            <a:r>
              <a:rPr lang="it-IT" sz="2000" b="1" dirty="0">
                <a:solidFill>
                  <a:srgbClr val="932B83"/>
                </a:solidFill>
              </a:rPr>
              <a:t>Lezione 7 – I cambiamenti nella società</a:t>
            </a:r>
          </a:p>
          <a:p>
            <a:endParaRPr lang="it-IT" dirty="0"/>
          </a:p>
          <a:p>
            <a:r>
              <a:rPr lang="it-IT" dirty="0"/>
              <a:t>Le scoperte e le innovazioni della Seconda Rivoluzione industriale, insieme ai cambiamenti economici, trasformarono profondamente la società.</a:t>
            </a:r>
          </a:p>
          <a:p>
            <a:pPr>
              <a:spcBef>
                <a:spcPts val="500"/>
              </a:spcBef>
            </a:pPr>
            <a:r>
              <a:rPr lang="it-IT" dirty="0"/>
              <a:t>Tra il 1800 e il 1900 la </a:t>
            </a:r>
            <a:r>
              <a:rPr lang="it-IT" b="1" dirty="0"/>
              <a:t>popolazione urbana europea </a:t>
            </a:r>
            <a:r>
              <a:rPr lang="it-IT" dirty="0"/>
              <a:t>crebbe dal 12% al 41%. Londra, Parigi, New York, Vienna e San Pietroburgo divennero grandi centri di produzione con popolazioni in rapido aumento. </a:t>
            </a:r>
          </a:p>
          <a:p>
            <a:r>
              <a:rPr lang="it-IT" dirty="0"/>
              <a:t>Le città si resero più popolose e modernizzate. L’</a:t>
            </a:r>
            <a:r>
              <a:rPr lang="it-IT" b="1" dirty="0"/>
              <a:t>illuminazione stradale </a:t>
            </a:r>
            <a:r>
              <a:rPr lang="it-IT" dirty="0"/>
              <a:t>passò dalle lampade a olio a quelle a gas e poi elettriche. Venne creata una </a:t>
            </a:r>
            <a:r>
              <a:rPr lang="it-IT" b="1" dirty="0"/>
              <a:t>rete tramviaria </a:t>
            </a:r>
            <a:r>
              <a:rPr lang="it-IT" dirty="0"/>
              <a:t>che cambiò i </a:t>
            </a:r>
            <a:r>
              <a:rPr lang="it-IT" b="1" dirty="0"/>
              <a:t>trasporti cittadini </a:t>
            </a:r>
            <a:r>
              <a:rPr lang="it-IT" dirty="0"/>
              <a:t>e</a:t>
            </a:r>
            <a:r>
              <a:rPr lang="it-IT" b="1" dirty="0"/>
              <a:t> </a:t>
            </a:r>
            <a:r>
              <a:rPr lang="it-IT" dirty="0"/>
              <a:t>nell’edilizia ci fu una vera rivoluzione grazie all’uso del </a:t>
            </a:r>
            <a:r>
              <a:rPr lang="it-IT" b="1" dirty="0"/>
              <a:t>ferro</a:t>
            </a:r>
            <a:r>
              <a:rPr lang="it-IT" dirty="0"/>
              <a:t> e della </a:t>
            </a:r>
            <a:r>
              <a:rPr lang="it-IT" b="1" dirty="0"/>
              <a:t>ghisa</a:t>
            </a:r>
            <a:r>
              <a:rPr lang="it-IT" dirty="0"/>
              <a:t> prima, dell’</a:t>
            </a:r>
            <a:r>
              <a:rPr lang="it-IT" b="1" dirty="0"/>
              <a:t>acciaio</a:t>
            </a:r>
            <a:r>
              <a:rPr lang="it-IT" dirty="0"/>
              <a:t> e del </a:t>
            </a:r>
            <a:r>
              <a:rPr lang="it-IT" b="1" dirty="0"/>
              <a:t>cemento armato </a:t>
            </a:r>
            <a:r>
              <a:rPr lang="it-IT" dirty="0"/>
              <a:t>poi, che permise la costruzione di grattacieli come il </a:t>
            </a:r>
            <a:r>
              <a:rPr lang="it-IT" dirty="0" err="1"/>
              <a:t>Flatiron</a:t>
            </a:r>
            <a:r>
              <a:rPr lang="it-IT" dirty="0"/>
              <a:t> di New York nel 1902.</a:t>
            </a:r>
          </a:p>
        </p:txBody>
      </p:sp>
      <p:pic>
        <p:nvPicPr>
          <p:cNvPr id="3" name="Immagine 2" descr="Immagine che contiene aria aperta, treno, veicolo, trasporto&#10;&#10;Descrizione generata automaticamente">
            <a:extLst>
              <a:ext uri="{FF2B5EF4-FFF2-40B4-BE49-F238E27FC236}">
                <a16:creationId xmlns:a16="http://schemas.microsoft.com/office/drawing/2014/main" id="{8F505E25-DAE8-905F-8369-3500D3A6FD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8230" y="1505735"/>
            <a:ext cx="4191000" cy="2387600"/>
          </a:xfrm>
          <a:prstGeom prst="rect">
            <a:avLst/>
          </a:prstGeom>
        </p:spPr>
      </p:pic>
    </p:spTree>
    <p:extLst>
      <p:ext uri="{BB962C8B-B14F-4D97-AF65-F5344CB8AC3E}">
        <p14:creationId xmlns:p14="http://schemas.microsoft.com/office/powerpoint/2010/main" val="4100356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4E192A6-8A72-4432-4572-55FD223A7BAE}"/>
              </a:ext>
            </a:extLst>
          </p:cNvPr>
          <p:cNvSpPr txBox="1"/>
          <p:nvPr/>
        </p:nvSpPr>
        <p:spPr>
          <a:xfrm>
            <a:off x="849745" y="849746"/>
            <a:ext cx="9753185" cy="3139321"/>
          </a:xfrm>
          <a:prstGeom prst="rect">
            <a:avLst/>
          </a:prstGeom>
          <a:noFill/>
        </p:spPr>
        <p:txBody>
          <a:bodyPr wrap="square" rtlCol="0">
            <a:spAutoFit/>
          </a:bodyPr>
          <a:lstStyle/>
          <a:p>
            <a:r>
              <a:rPr lang="it-IT" dirty="0"/>
              <a:t>L’aumento delle imprese e la loro complessità portarono alla necessità di assumere </a:t>
            </a:r>
            <a:r>
              <a:rPr lang="it-IT" b="1" dirty="0"/>
              <a:t>impiegati</a:t>
            </a:r>
            <a:r>
              <a:rPr lang="it-IT" dirty="0"/>
              <a:t> per la contabilità, l’amministrazione e la commercializzazione. Questo incremento degli impiegati, con stipendi superiori a quelli di operai e contadini, </a:t>
            </a:r>
            <a:r>
              <a:rPr lang="it-IT" b="1" dirty="0"/>
              <a:t>ampliò il ceto medio</a:t>
            </a:r>
            <a:r>
              <a:rPr lang="it-IT" dirty="0"/>
              <a:t>, che poteva permettersi beni di consumo durevole come una bicicletta.</a:t>
            </a:r>
          </a:p>
          <a:p>
            <a:r>
              <a:rPr lang="it-IT" dirty="0"/>
              <a:t>Dal 1880 in poi, il </a:t>
            </a:r>
            <a:r>
              <a:rPr lang="it-IT" b="1" dirty="0"/>
              <a:t>consumo di massa </a:t>
            </a:r>
            <a:r>
              <a:rPr lang="it-IT" dirty="0"/>
              <a:t>crebbe, simboleggiato dalla nascita dei </a:t>
            </a:r>
            <a:r>
              <a:rPr lang="it-IT" b="1" dirty="0"/>
              <a:t>grandi magazzini</a:t>
            </a:r>
            <a:r>
              <a:rPr lang="it-IT" dirty="0"/>
              <a:t>, spazi di vendita con una vasta gamma di prodotti. Con il consumo di massa, nacque anche la </a:t>
            </a:r>
            <a:r>
              <a:rPr lang="it-IT" b="1" dirty="0"/>
              <a:t>pubblicità</a:t>
            </a:r>
            <a:r>
              <a:rPr lang="it-IT" dirty="0"/>
              <a:t>, sotto forma di manifesti. </a:t>
            </a:r>
          </a:p>
          <a:p>
            <a:r>
              <a:rPr lang="it-IT" dirty="0"/>
              <a:t>Si svilupparono i </a:t>
            </a:r>
            <a:r>
              <a:rPr lang="it-IT" b="1" dirty="0"/>
              <a:t>divertimenti di massa</a:t>
            </a:r>
            <a:r>
              <a:rPr lang="it-IT" dirty="0"/>
              <a:t>: aumentò il pubblico dei teatri, sorsero </a:t>
            </a:r>
            <a:r>
              <a:rPr lang="it-IT" b="1" dirty="0"/>
              <a:t>sale da ballo</a:t>
            </a:r>
            <a:r>
              <a:rPr lang="it-IT" dirty="0"/>
              <a:t> e </a:t>
            </a:r>
            <a:r>
              <a:rPr lang="it-IT" b="1" dirty="0"/>
              <a:t>lunapark</a:t>
            </a:r>
            <a:r>
              <a:rPr lang="it-IT" dirty="0"/>
              <a:t>, e </a:t>
            </a:r>
            <a:r>
              <a:rPr lang="it-IT" b="1" dirty="0"/>
              <a:t>lo sport divenne spettacolo</a:t>
            </a:r>
            <a:r>
              <a:rPr lang="it-IT" dirty="0"/>
              <a:t>, con il calcio particolarmente seguito in Europa. </a:t>
            </a:r>
          </a:p>
          <a:p>
            <a:r>
              <a:rPr lang="it-IT" dirty="0"/>
              <a:t>Il </a:t>
            </a:r>
            <a:r>
              <a:rPr lang="it-IT" b="1" dirty="0"/>
              <a:t>cinema</a:t>
            </a:r>
            <a:r>
              <a:rPr lang="it-IT" dirty="0"/>
              <a:t>, grazie ai </a:t>
            </a:r>
            <a:r>
              <a:rPr lang="it-IT" b="1" dirty="0"/>
              <a:t>fratelli Lumière</a:t>
            </a:r>
            <a:r>
              <a:rPr lang="it-IT" dirty="0"/>
              <a:t>, divenne il più importante svago di massa, con i primi cinema costruiti in Francia e Germania a partire dal 1910.</a:t>
            </a:r>
            <a:endParaRPr lang="it-IT" dirty="0">
              <a:highlight>
                <a:srgbClr val="FFFF00"/>
              </a:highligh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27352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4E192A6-8A72-4432-4572-55FD223A7BAE}"/>
              </a:ext>
            </a:extLst>
          </p:cNvPr>
          <p:cNvSpPr txBox="1"/>
          <p:nvPr/>
        </p:nvSpPr>
        <p:spPr>
          <a:xfrm>
            <a:off x="849745" y="849746"/>
            <a:ext cx="5787361" cy="3480440"/>
          </a:xfrm>
          <a:prstGeom prst="rect">
            <a:avLst/>
          </a:prstGeom>
          <a:noFill/>
        </p:spPr>
        <p:txBody>
          <a:bodyPr wrap="square" rtlCol="0">
            <a:spAutoFit/>
          </a:bodyPr>
          <a:lstStyle/>
          <a:p>
            <a:r>
              <a:rPr lang="it-IT" dirty="0">
                <a:effectLst/>
                <a:latin typeface="Calibri" panose="020F0502020204030204" pitchFamily="34" charset="0"/>
                <a:cs typeface="Calibri" panose="020F0502020204030204" pitchFamily="34" charset="0"/>
              </a:rPr>
              <a:t>In Europa e negli Stati Uniti si svilupparono </a:t>
            </a:r>
            <a:r>
              <a:rPr lang="it-IT" b="1" dirty="0">
                <a:effectLst/>
                <a:latin typeface="Calibri" panose="020F0502020204030204" pitchFamily="34" charset="0"/>
                <a:cs typeface="Calibri" panose="020F0502020204030204" pitchFamily="34" charset="0"/>
              </a:rPr>
              <a:t>sistemi educativi pubblici</a:t>
            </a:r>
            <a:r>
              <a:rPr lang="it-IT" dirty="0">
                <a:effectLst/>
                <a:latin typeface="Calibri" panose="020F0502020204030204" pitchFamily="34" charset="0"/>
                <a:cs typeface="Calibri" panose="020F0502020204030204" pitchFamily="34" charset="0"/>
              </a:rPr>
              <a:t> e venne resa </a:t>
            </a:r>
            <a:r>
              <a:rPr lang="it-IT" b="1" dirty="0">
                <a:effectLst/>
                <a:latin typeface="Calibri" panose="020F0502020204030204" pitchFamily="34" charset="0"/>
                <a:cs typeface="Calibri" panose="020F0502020204030204" pitchFamily="34" charset="0"/>
              </a:rPr>
              <a:t>obbligatoria la frequenza nei primi anni delle elementari</a:t>
            </a:r>
            <a:r>
              <a:rPr lang="it-IT" dirty="0">
                <a:effectLst/>
                <a:latin typeface="Calibri" panose="020F0502020204030204" pitchFamily="34" charset="0"/>
                <a:cs typeface="Calibri" panose="020F0502020204030204" pitchFamily="34" charset="0"/>
              </a:rPr>
              <a:t>. </a:t>
            </a:r>
            <a:endParaRPr lang="it-IT" dirty="0">
              <a:latin typeface="Calibri" panose="020F0502020204030204" pitchFamily="34" charset="0"/>
              <a:cs typeface="Calibri" panose="020F0502020204030204" pitchFamily="34" charset="0"/>
            </a:endParaRPr>
          </a:p>
          <a:p>
            <a:pPr>
              <a:spcBef>
                <a:spcPts val="500"/>
              </a:spcBef>
            </a:pPr>
            <a:r>
              <a:rPr lang="it-IT" dirty="0">
                <a:effectLst/>
                <a:latin typeface="Calibri" panose="020F0502020204030204" pitchFamily="34" charset="0"/>
                <a:cs typeface="Calibri" panose="020F0502020204030204" pitchFamily="34" charset="0"/>
              </a:rPr>
              <a:t>Cambiò profondamente il mondo della comunicazione: </a:t>
            </a:r>
            <a:r>
              <a:rPr lang="it-IT" dirty="0">
                <a:latin typeface="Calibri" panose="020F0502020204030204" pitchFamily="34" charset="0"/>
                <a:cs typeface="Calibri" panose="020F0502020204030204" pitchFamily="34" charset="0"/>
              </a:rPr>
              <a:t>c</a:t>
            </a:r>
            <a:r>
              <a:rPr lang="it-IT" dirty="0">
                <a:effectLst/>
                <a:latin typeface="Calibri" panose="020F0502020204030204" pitchFamily="34" charset="0"/>
                <a:cs typeface="Calibri" panose="020F0502020204030204" pitchFamily="34" charset="0"/>
              </a:rPr>
              <a:t>on l’invenzione del </a:t>
            </a:r>
            <a:r>
              <a:rPr lang="it-IT" b="1" dirty="0">
                <a:effectLst/>
                <a:latin typeface="Calibri" panose="020F0502020204030204" pitchFamily="34" charset="0"/>
                <a:cs typeface="Calibri" panose="020F0502020204030204" pitchFamily="34" charset="0"/>
              </a:rPr>
              <a:t>telegrafo senza fili</a:t>
            </a:r>
            <a:r>
              <a:rPr lang="it-IT" dirty="0">
                <a:effectLst/>
                <a:latin typeface="Calibri" panose="020F0502020204030204" pitchFamily="34" charset="0"/>
                <a:cs typeface="Calibri" panose="020F0502020204030204" pitchFamily="34" charset="0"/>
              </a:rPr>
              <a:t>, messo a punto da </a:t>
            </a:r>
            <a:r>
              <a:rPr lang="it-IT" b="1" dirty="0">
                <a:effectLst/>
                <a:latin typeface="Calibri" panose="020F0502020204030204" pitchFamily="34" charset="0"/>
                <a:cs typeface="Calibri" panose="020F0502020204030204" pitchFamily="34" charset="0"/>
              </a:rPr>
              <a:t>Guglielmo Marconi</a:t>
            </a:r>
            <a:r>
              <a:rPr lang="it-IT" dirty="0">
                <a:effectLst/>
                <a:latin typeface="Calibri" panose="020F0502020204030204" pitchFamily="34" charset="0"/>
                <a:cs typeface="Calibri" panose="020F0502020204030204" pitchFamily="34" charset="0"/>
              </a:rPr>
              <a:t>, le informazioni potevano viaggiare ancora più velocemente. </a:t>
            </a:r>
          </a:p>
          <a:p>
            <a:r>
              <a:rPr lang="it-IT" dirty="0">
                <a:effectLst/>
                <a:latin typeface="Calibri" panose="020F0502020204030204" pitchFamily="34" charset="0"/>
                <a:cs typeface="Calibri" panose="020F0502020204030204" pitchFamily="34" charset="0"/>
              </a:rPr>
              <a:t>Nacquero le prime </a:t>
            </a:r>
            <a:r>
              <a:rPr lang="it-IT" b="1" dirty="0">
                <a:effectLst/>
                <a:latin typeface="Calibri" panose="020F0502020204030204" pitchFamily="34" charset="0"/>
                <a:cs typeface="Calibri" panose="020F0502020204030204" pitchFamily="34" charset="0"/>
              </a:rPr>
              <a:t>agenzie di informazioni </a:t>
            </a:r>
            <a:r>
              <a:rPr lang="it-IT" dirty="0">
                <a:effectLst/>
                <a:latin typeface="Calibri" panose="020F0502020204030204" pitchFamily="34" charset="0"/>
                <a:cs typeface="Calibri" panose="020F0502020204030204" pitchFamily="34" charset="0"/>
              </a:rPr>
              <a:t>i cui giornalisti, sparsi per il mondo, raccoglievano notizie che poi l’agenzia vendeva ai giornali. L’immediatezza, la quantità dell’informazioni e una maggiore alfabetizzazione resero possibile la diffusione del </a:t>
            </a:r>
            <a:r>
              <a:rPr lang="it-IT" b="1" dirty="0">
                <a:effectLst/>
                <a:latin typeface="Calibri" panose="020F0502020204030204" pitchFamily="34" charset="0"/>
                <a:cs typeface="Calibri" panose="020F0502020204030204" pitchFamily="34" charset="0"/>
              </a:rPr>
              <a:t>quotidiano</a:t>
            </a:r>
            <a:r>
              <a:rPr lang="it-IT" dirty="0">
                <a:effectLst/>
                <a:latin typeface="Calibri" panose="020F0502020204030204" pitchFamily="34" charset="0"/>
                <a:cs typeface="Calibri" panose="020F0502020204030204" pitchFamily="34" charset="0"/>
              </a:rPr>
              <a:t>.</a:t>
            </a:r>
          </a:p>
        </p:txBody>
      </p:sp>
      <p:pic>
        <p:nvPicPr>
          <p:cNvPr id="3" name="Immagine 2" descr="Immagine che contiene Viso umano, testo, uomo, persona&#10;&#10;Descrizione generata automaticamente">
            <a:extLst>
              <a:ext uri="{FF2B5EF4-FFF2-40B4-BE49-F238E27FC236}">
                <a16:creationId xmlns:a16="http://schemas.microsoft.com/office/drawing/2014/main" id="{61022D92-7504-6246-8CF8-A410EC8B17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8850" y="863314"/>
            <a:ext cx="3486749" cy="4972407"/>
          </a:xfrm>
          <a:prstGeom prst="rect">
            <a:avLst/>
          </a:prstGeom>
        </p:spPr>
      </p:pic>
    </p:spTree>
    <p:extLst>
      <p:ext uri="{BB962C8B-B14F-4D97-AF65-F5344CB8AC3E}">
        <p14:creationId xmlns:p14="http://schemas.microsoft.com/office/powerpoint/2010/main" val="861361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4E192A6-8A72-4432-4572-55FD223A7BAE}"/>
              </a:ext>
            </a:extLst>
          </p:cNvPr>
          <p:cNvSpPr txBox="1"/>
          <p:nvPr/>
        </p:nvSpPr>
        <p:spPr>
          <a:xfrm>
            <a:off x="849745" y="843677"/>
            <a:ext cx="6506552" cy="5078313"/>
          </a:xfrm>
          <a:prstGeom prst="rect">
            <a:avLst/>
          </a:prstGeom>
          <a:noFill/>
        </p:spPr>
        <p:txBody>
          <a:bodyPr wrap="square" rtlCol="0">
            <a:spAutoFit/>
          </a:bodyPr>
          <a:lstStyle/>
          <a:p>
            <a:r>
              <a:rPr lang="it-IT" dirty="0"/>
              <a:t>L’</a:t>
            </a:r>
            <a:r>
              <a:rPr lang="it-IT" b="1" dirty="0"/>
              <a:t>occupazione femminile nelle fabbriche</a:t>
            </a:r>
            <a:r>
              <a:rPr lang="it-IT" dirty="0"/>
              <a:t> aumentò, poiché le donne ricevevano salari più bassi e i nuovi sistemi di produzione richiedevano meno forza fisica. </a:t>
            </a:r>
          </a:p>
          <a:p>
            <a:r>
              <a:rPr lang="it-IT" dirty="0"/>
              <a:t>La loro partecipazione al lavoro sollevò il tema dell’</a:t>
            </a:r>
            <a:r>
              <a:rPr lang="it-IT" b="1" dirty="0"/>
              <a:t>emancipazione</a:t>
            </a:r>
            <a:r>
              <a:rPr lang="it-IT" dirty="0"/>
              <a:t>, poiché non avevano uguali diritti politici e giuridici rispetto agli uomini. L’emancipazione richiedeva diritti fondamentali come l’</a:t>
            </a:r>
            <a:r>
              <a:rPr lang="it-IT" b="1" dirty="0"/>
              <a:t>istruzione</a:t>
            </a:r>
            <a:r>
              <a:rPr lang="it-IT" dirty="0"/>
              <a:t>, l’</a:t>
            </a:r>
            <a:r>
              <a:rPr lang="it-IT" b="1" dirty="0"/>
              <a:t>accesso alle università e alle professioni specializzate</a:t>
            </a:r>
            <a:r>
              <a:rPr lang="it-IT" dirty="0"/>
              <a:t>, e il </a:t>
            </a:r>
            <a:r>
              <a:rPr lang="it-IT" b="1" dirty="0"/>
              <a:t>diritto di voto</a:t>
            </a:r>
            <a:r>
              <a:rPr lang="it-IT" dirty="0"/>
              <a:t>. </a:t>
            </a:r>
          </a:p>
          <a:p>
            <a:r>
              <a:rPr lang="it-IT" dirty="0"/>
              <a:t>Il movimento più famoso per il suffragio femminile fu la </a:t>
            </a:r>
            <a:r>
              <a:rPr lang="it-IT" b="1" i="1" dirty="0" err="1"/>
              <a:t>Women’s</a:t>
            </a:r>
            <a:r>
              <a:rPr lang="it-IT" b="1" i="1" dirty="0"/>
              <a:t> Social and </a:t>
            </a:r>
            <a:r>
              <a:rPr lang="it-IT" b="1" i="1" dirty="0" err="1"/>
              <a:t>Political</a:t>
            </a:r>
            <a:r>
              <a:rPr lang="it-IT" b="1" i="1" dirty="0"/>
              <a:t> Union</a:t>
            </a:r>
            <a:r>
              <a:rPr lang="it-IT" dirty="0"/>
              <a:t>, fondata nel </a:t>
            </a:r>
            <a:r>
              <a:rPr lang="it-IT" b="1" dirty="0"/>
              <a:t>1903</a:t>
            </a:r>
            <a:r>
              <a:rPr lang="it-IT" dirty="0"/>
              <a:t> da </a:t>
            </a:r>
            <a:r>
              <a:rPr lang="it-IT" b="1" dirty="0"/>
              <a:t>Emmeline Pankhurst</a:t>
            </a:r>
            <a:r>
              <a:rPr lang="it-IT" dirty="0"/>
              <a:t>. </a:t>
            </a:r>
            <a:endParaRPr lang="it-IT" dirty="0">
              <a:effectLst/>
              <a:latin typeface="Calibri" panose="020F0502020204030204" pitchFamily="34" charset="0"/>
              <a:cs typeface="Calibri" panose="020F0502020204030204" pitchFamily="34" charset="0"/>
            </a:endParaRPr>
          </a:p>
          <a:p>
            <a:r>
              <a:rPr lang="it-IT" dirty="0"/>
              <a:t>Le donne svolsero un ruolo centrale nelle </a:t>
            </a:r>
            <a:r>
              <a:rPr lang="it-IT" b="1" dirty="0"/>
              <a:t>leghe dei consumatori</a:t>
            </a:r>
            <a:r>
              <a:rPr lang="it-IT" dirty="0"/>
              <a:t>, diverse dalle attuali associazioni di tutela. Queste leghe </a:t>
            </a:r>
            <a:r>
              <a:rPr lang="it-IT" b="1" dirty="0"/>
              <a:t>si opponevano alla riduzione dei salari o all’aumento delle ore di lavoro </a:t>
            </a:r>
            <a:r>
              <a:rPr lang="it-IT" dirty="0"/>
              <a:t>imposte dalle aziende europee per competere con quelle statunitensi. Le donne, responsabili degli acquisti familiari, trovarono in queste leghe un modo per esprimersi in una società che non riconosceva loro diritti politici. </a:t>
            </a:r>
            <a:endParaRPr lang="it-IT" dirty="0">
              <a:highlight>
                <a:srgbClr val="FFFF00"/>
              </a:highlight>
              <a:latin typeface="Calibri" panose="020F0502020204030204" pitchFamily="34" charset="0"/>
              <a:cs typeface="Calibri" panose="020F0502020204030204" pitchFamily="34" charset="0"/>
            </a:endParaRPr>
          </a:p>
        </p:txBody>
      </p:sp>
      <p:pic>
        <p:nvPicPr>
          <p:cNvPr id="3" name="Immagine 2" descr="Immagine che contiene testo, vestiti, Accessorio di moda, persona&#10;&#10;Descrizione generata automaticamente">
            <a:extLst>
              <a:ext uri="{FF2B5EF4-FFF2-40B4-BE49-F238E27FC236}">
                <a16:creationId xmlns:a16="http://schemas.microsoft.com/office/drawing/2014/main" id="{1DC7A91C-04E7-A7AB-E331-4F46AAF5CA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4665" y="829067"/>
            <a:ext cx="3254625" cy="4068281"/>
          </a:xfrm>
          <a:prstGeom prst="rect">
            <a:avLst/>
          </a:prstGeom>
        </p:spPr>
      </p:pic>
    </p:spTree>
    <p:extLst>
      <p:ext uri="{BB962C8B-B14F-4D97-AF65-F5344CB8AC3E}">
        <p14:creationId xmlns:p14="http://schemas.microsoft.com/office/powerpoint/2010/main" val="3437135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4E192A6-8A72-4432-4572-55FD223A7BAE}"/>
              </a:ext>
            </a:extLst>
          </p:cNvPr>
          <p:cNvSpPr txBox="1"/>
          <p:nvPr/>
        </p:nvSpPr>
        <p:spPr>
          <a:xfrm>
            <a:off x="849745" y="849746"/>
            <a:ext cx="5720019" cy="4524315"/>
          </a:xfrm>
          <a:prstGeom prst="rect">
            <a:avLst/>
          </a:prstGeom>
          <a:noFill/>
        </p:spPr>
        <p:txBody>
          <a:bodyPr wrap="square" rtlCol="0">
            <a:spAutoFit/>
          </a:bodyPr>
          <a:lstStyle/>
          <a:p>
            <a:r>
              <a:rPr lang="it-IT" sz="2000" b="1" dirty="0">
                <a:solidFill>
                  <a:srgbClr val="932B83"/>
                </a:solidFill>
              </a:rPr>
              <a:t>Lezione 8 – L’evoluzione del pensiero socialista</a:t>
            </a:r>
          </a:p>
          <a:p>
            <a:endParaRPr lang="it-IT" b="1" dirty="0">
              <a:solidFill>
                <a:srgbClr val="7030A0"/>
              </a:solidFill>
            </a:endParaRPr>
          </a:p>
          <a:p>
            <a:r>
              <a:rPr lang="it-IT" dirty="0"/>
              <a:t>Dopo la Prima Rivoluzione Industriale, le dure condizioni di vita e di lavoro della classe operaia portarono allo sviluppo delle </a:t>
            </a:r>
            <a:r>
              <a:rPr lang="it-IT" b="1" dirty="0"/>
              <a:t>prime</a:t>
            </a:r>
            <a:r>
              <a:rPr lang="it-IT" dirty="0"/>
              <a:t> </a:t>
            </a:r>
            <a:r>
              <a:rPr lang="it-IT" b="1" dirty="0"/>
              <a:t>lotte collettive </a:t>
            </a:r>
            <a:r>
              <a:rPr lang="it-IT" dirty="0"/>
              <a:t>e alla nascita delle </a:t>
            </a:r>
            <a:r>
              <a:rPr lang="it-IT" b="1" dirty="0"/>
              <a:t>organizzazioni sindacali</a:t>
            </a:r>
            <a:r>
              <a:rPr lang="it-IT" dirty="0"/>
              <a:t>, inizialmente considerate illegali insieme allo </a:t>
            </a:r>
            <a:r>
              <a:rPr lang="it-IT" b="1" dirty="0"/>
              <a:t>sciopero</a:t>
            </a:r>
            <a:r>
              <a:rPr lang="it-IT" dirty="0"/>
              <a:t>. </a:t>
            </a:r>
          </a:p>
          <a:p>
            <a:r>
              <a:rPr lang="it-IT" dirty="0"/>
              <a:t>Le prime lotte miravano a ottenere il </a:t>
            </a:r>
            <a:r>
              <a:rPr lang="it-IT" b="1" dirty="0"/>
              <a:t>diritto ad associarsi e a scioperare</a:t>
            </a:r>
            <a:r>
              <a:rPr lang="it-IT" dirty="0"/>
              <a:t>, riconosciuti tra il 1870 e la fine del secolo, rafforzando il movimento operaio e portando all’adozione di leggi sociali, come le </a:t>
            </a:r>
            <a:r>
              <a:rPr lang="it-IT" b="1" dirty="0"/>
              <a:t>pensioni di vecchiaia </a:t>
            </a:r>
            <a:r>
              <a:rPr lang="it-IT" dirty="0"/>
              <a:t>e l’</a:t>
            </a:r>
            <a:r>
              <a:rPr lang="it-IT" b="1" dirty="0"/>
              <a:t>assicurazione obbligatoria</a:t>
            </a:r>
            <a:r>
              <a:rPr lang="it-IT" dirty="0"/>
              <a:t>. </a:t>
            </a:r>
            <a:endParaRPr lang="it-IT" b="1" dirty="0">
              <a:solidFill>
                <a:srgbClr val="7030A0"/>
              </a:solidFill>
            </a:endParaRPr>
          </a:p>
          <a:p>
            <a:r>
              <a:rPr lang="it-IT" dirty="0"/>
              <a:t>Questo periodo stimolò il </a:t>
            </a:r>
            <a:r>
              <a:rPr lang="it-IT" b="1" dirty="0"/>
              <a:t>pensiero socialista</a:t>
            </a:r>
            <a:r>
              <a:rPr lang="it-IT" dirty="0"/>
              <a:t>, inizialmente basato su princìpi umanitari, con esponenti come </a:t>
            </a:r>
            <a:r>
              <a:rPr lang="it-IT" b="1" dirty="0"/>
              <a:t>Charles Fourier</a:t>
            </a:r>
            <a:r>
              <a:rPr lang="it-IT" dirty="0"/>
              <a:t> e </a:t>
            </a:r>
            <a:r>
              <a:rPr lang="it-IT" b="1" dirty="0"/>
              <a:t>Robert Owen</a:t>
            </a:r>
            <a:r>
              <a:rPr lang="it-IT" dirty="0"/>
              <a:t>, che crearono comunità utopistiche e sistemi di fabbrica avanzati, anticipando il futuro </a:t>
            </a:r>
            <a:r>
              <a:rPr lang="it-IT" i="1" dirty="0"/>
              <a:t>Welfare</a:t>
            </a:r>
            <a:r>
              <a:rPr lang="it-IT" dirty="0"/>
              <a:t>.</a:t>
            </a:r>
            <a:endParaRPr lang="it-IT" b="1" dirty="0">
              <a:solidFill>
                <a:srgbClr val="7030A0"/>
              </a:solidFill>
            </a:endParaRPr>
          </a:p>
        </p:txBody>
      </p:sp>
      <p:pic>
        <p:nvPicPr>
          <p:cNvPr id="3" name="Immagine 2" descr="Immagine che contiene Viso umano, ritratto, dipinto, arte&#10;&#10;Descrizione generata automaticamente">
            <a:extLst>
              <a:ext uri="{FF2B5EF4-FFF2-40B4-BE49-F238E27FC236}">
                <a16:creationId xmlns:a16="http://schemas.microsoft.com/office/drawing/2014/main" id="{8B0F67D3-5A00-381F-ABEB-CA6BF8D57C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6665" y="1364537"/>
            <a:ext cx="3848100" cy="4457700"/>
          </a:xfrm>
          <a:prstGeom prst="rect">
            <a:avLst/>
          </a:prstGeom>
        </p:spPr>
      </p:pic>
    </p:spTree>
    <p:extLst>
      <p:ext uri="{BB962C8B-B14F-4D97-AF65-F5344CB8AC3E}">
        <p14:creationId xmlns:p14="http://schemas.microsoft.com/office/powerpoint/2010/main" val="1312498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4E192A6-8A72-4432-4572-55FD223A7BAE}"/>
              </a:ext>
            </a:extLst>
          </p:cNvPr>
          <p:cNvSpPr txBox="1"/>
          <p:nvPr/>
        </p:nvSpPr>
        <p:spPr>
          <a:xfrm>
            <a:off x="849746" y="849746"/>
            <a:ext cx="5966690" cy="5078313"/>
          </a:xfrm>
          <a:prstGeom prst="rect">
            <a:avLst/>
          </a:prstGeom>
          <a:noFill/>
        </p:spPr>
        <p:txBody>
          <a:bodyPr wrap="square" rtlCol="0">
            <a:spAutoFit/>
          </a:bodyPr>
          <a:lstStyle/>
          <a:p>
            <a:r>
              <a:rPr lang="it-IT" b="1" dirty="0"/>
              <a:t>Marx</a:t>
            </a:r>
            <a:r>
              <a:rPr lang="it-IT" dirty="0"/>
              <a:t> ed </a:t>
            </a:r>
            <a:r>
              <a:rPr lang="it-IT" b="1" dirty="0"/>
              <a:t>Engels</a:t>
            </a:r>
            <a:r>
              <a:rPr lang="it-IT" dirty="0"/>
              <a:t> fondarono il </a:t>
            </a:r>
            <a:r>
              <a:rPr lang="it-IT" b="1" dirty="0"/>
              <a:t>socialismo scientifico</a:t>
            </a:r>
            <a:r>
              <a:rPr lang="it-IT" dirty="0"/>
              <a:t>: basato sull’</a:t>
            </a:r>
            <a:r>
              <a:rPr lang="it-IT" b="1" dirty="0"/>
              <a:t>analisi della società capitalista e dei meccanismi della produzione</a:t>
            </a:r>
            <a:r>
              <a:rPr lang="it-IT" dirty="0"/>
              <a:t>,</a:t>
            </a:r>
            <a:r>
              <a:rPr lang="it-IT" b="1" dirty="0"/>
              <a:t> </a:t>
            </a:r>
            <a:r>
              <a:rPr lang="it-IT" dirty="0"/>
              <a:t>proponeva un programma rivoluzionario per il movimento operaio. </a:t>
            </a:r>
          </a:p>
          <a:p>
            <a:r>
              <a:rPr lang="it-IT" dirty="0">
                <a:effectLst/>
              </a:rPr>
              <a:t>Per Marx ed Engels la storia dell’umanità era una </a:t>
            </a:r>
            <a:r>
              <a:rPr lang="it-IT" b="1" dirty="0">
                <a:effectLst/>
              </a:rPr>
              <a:t>contrapposizione fra una classe dominante e una classe oppressa</a:t>
            </a:r>
            <a:r>
              <a:rPr lang="it-IT" dirty="0"/>
              <a:t>: la borghesia, un tempo oppressa, era ora dominante, mentre il proletariato doveva diventare la classe rivoluzionaria. La rivoluzione proletaria avrebbe eliminato lo sfruttamento e creato una società senza classi, abolendo la proprietà privata dei mezzi di produzione. </a:t>
            </a:r>
          </a:p>
          <a:p>
            <a:r>
              <a:rPr lang="it-IT" dirty="0"/>
              <a:t>Nel </a:t>
            </a:r>
            <a:r>
              <a:rPr lang="it-IT" b="1" dirty="0"/>
              <a:t>1864</a:t>
            </a:r>
            <a:r>
              <a:rPr lang="it-IT" dirty="0"/>
              <a:t>, a </a:t>
            </a:r>
            <a:r>
              <a:rPr lang="it-IT" b="1" dirty="0"/>
              <a:t>Londra</a:t>
            </a:r>
            <a:r>
              <a:rPr lang="it-IT" dirty="0"/>
              <a:t>, nacque la </a:t>
            </a:r>
            <a:r>
              <a:rPr lang="it-IT" b="1" dirty="0"/>
              <a:t>Prima Internazionale</a:t>
            </a:r>
            <a:r>
              <a:rPr lang="it-IT" dirty="0"/>
              <a:t>, che si divise tra i </a:t>
            </a:r>
            <a:r>
              <a:rPr lang="it-IT" b="1" dirty="0"/>
              <a:t>marxisti</a:t>
            </a:r>
            <a:r>
              <a:rPr lang="it-IT" dirty="0"/>
              <a:t>, favorevoli a strutture politiche organizzate, e gli </a:t>
            </a:r>
            <a:r>
              <a:rPr lang="it-IT" b="1" dirty="0"/>
              <a:t>anarchici</a:t>
            </a:r>
            <a:r>
              <a:rPr lang="it-IT" dirty="0"/>
              <a:t>, contrari a qualsiasi organizzazione rigida, preferendo azioni esemplari, spesso violente. Le idee anarchiche trovarono seguito in Paesi poco industrializzati come Italia, Spagna e Russia.</a:t>
            </a:r>
            <a:endParaRPr lang="it-IT" dirty="0">
              <a:highlight>
                <a:srgbClr val="FFFF00"/>
              </a:highlight>
            </a:endParaRPr>
          </a:p>
          <a:p>
            <a:endParaRPr lang="it-IT" dirty="0"/>
          </a:p>
        </p:txBody>
      </p:sp>
      <p:pic>
        <p:nvPicPr>
          <p:cNvPr id="3" name="Immagine 2" descr="Immagine che contiene Barba umana, vestiti, Viso umano, dipinto&#10;&#10;Descrizione generata automaticamente">
            <a:extLst>
              <a:ext uri="{FF2B5EF4-FFF2-40B4-BE49-F238E27FC236}">
                <a16:creationId xmlns:a16="http://schemas.microsoft.com/office/drawing/2014/main" id="{4768BADA-6526-673A-D2E0-988A24CF05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3958" y="937985"/>
            <a:ext cx="3408713" cy="4759915"/>
          </a:xfrm>
          <a:prstGeom prst="rect">
            <a:avLst/>
          </a:prstGeom>
        </p:spPr>
      </p:pic>
    </p:spTree>
    <p:extLst>
      <p:ext uri="{BB962C8B-B14F-4D97-AF65-F5344CB8AC3E}">
        <p14:creationId xmlns:p14="http://schemas.microsoft.com/office/powerpoint/2010/main" val="2380365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4E192A6-8A72-4432-4572-55FD223A7BAE}"/>
              </a:ext>
            </a:extLst>
          </p:cNvPr>
          <p:cNvSpPr txBox="1"/>
          <p:nvPr/>
        </p:nvSpPr>
        <p:spPr>
          <a:xfrm>
            <a:off x="856920" y="849746"/>
            <a:ext cx="10475476" cy="2031325"/>
          </a:xfrm>
          <a:prstGeom prst="rect">
            <a:avLst/>
          </a:prstGeom>
          <a:noFill/>
        </p:spPr>
        <p:txBody>
          <a:bodyPr wrap="square" rtlCol="0">
            <a:spAutoFit/>
          </a:bodyPr>
          <a:lstStyle/>
          <a:p>
            <a:r>
              <a:rPr lang="it-IT" dirty="0">
                <a:effectLst/>
              </a:rPr>
              <a:t>Lo scontro tra marxisti e anarchici porterà, nel </a:t>
            </a:r>
            <a:r>
              <a:rPr lang="it-IT" b="1" dirty="0">
                <a:effectLst/>
              </a:rPr>
              <a:t>1872</a:t>
            </a:r>
            <a:r>
              <a:rPr lang="it-IT" dirty="0">
                <a:effectLst/>
              </a:rPr>
              <a:t>, alla </a:t>
            </a:r>
            <a:r>
              <a:rPr lang="it-IT" b="1" dirty="0">
                <a:effectLst/>
              </a:rPr>
              <a:t>scissione all’interno della Prima Internazionale</a:t>
            </a:r>
            <a:r>
              <a:rPr lang="it-IT" dirty="0">
                <a:effectLst/>
              </a:rPr>
              <a:t>. </a:t>
            </a:r>
            <a:endParaRPr lang="it-IT" dirty="0"/>
          </a:p>
          <a:p>
            <a:r>
              <a:rPr lang="it-IT" dirty="0">
                <a:effectLst/>
              </a:rPr>
              <a:t>Nel </a:t>
            </a:r>
            <a:r>
              <a:rPr lang="it-IT" b="1" dirty="0">
                <a:effectLst/>
              </a:rPr>
              <a:t>1875</a:t>
            </a:r>
            <a:r>
              <a:rPr lang="it-IT" dirty="0">
                <a:effectLst/>
              </a:rPr>
              <a:t> nacque il </a:t>
            </a:r>
            <a:r>
              <a:rPr lang="it-IT" b="1" dirty="0">
                <a:effectLst/>
              </a:rPr>
              <a:t>Partito socialdemocratico tedesco</a:t>
            </a:r>
            <a:r>
              <a:rPr lang="it-IT" dirty="0"/>
              <a:t>.</a:t>
            </a:r>
            <a:r>
              <a:rPr lang="it-IT" b="1" dirty="0">
                <a:effectLst/>
              </a:rPr>
              <a:t> </a:t>
            </a:r>
            <a:r>
              <a:rPr lang="it-IT" dirty="0"/>
              <a:t>C</a:t>
            </a:r>
            <a:r>
              <a:rPr lang="it-IT" dirty="0">
                <a:effectLst/>
              </a:rPr>
              <a:t>on la prima </a:t>
            </a:r>
            <a:r>
              <a:rPr lang="it-IT" b="1" dirty="0">
                <a:effectLst/>
              </a:rPr>
              <a:t>organizzazione politica di massa</a:t>
            </a:r>
            <a:r>
              <a:rPr lang="it-IT" dirty="0">
                <a:effectLst/>
              </a:rPr>
              <a:t>, i nuovi partiti socialisti diventano il modello per i partiti politici moderni,</a:t>
            </a:r>
            <a:r>
              <a:rPr lang="it-IT" dirty="0"/>
              <a:t> con </a:t>
            </a:r>
            <a:r>
              <a:rPr lang="it-IT" dirty="0">
                <a:effectLst/>
              </a:rPr>
              <a:t>uno </a:t>
            </a:r>
            <a:r>
              <a:rPr lang="it-IT" b="1" dirty="0">
                <a:effectLst/>
              </a:rPr>
              <a:t>statuto</a:t>
            </a:r>
            <a:r>
              <a:rPr lang="it-IT" dirty="0">
                <a:effectLst/>
              </a:rPr>
              <a:t> che contiene i </a:t>
            </a:r>
            <a:r>
              <a:rPr lang="it-IT" b="1" dirty="0">
                <a:effectLst/>
              </a:rPr>
              <a:t>princìpi </a:t>
            </a:r>
            <a:r>
              <a:rPr lang="it-IT" dirty="0">
                <a:effectLst/>
              </a:rPr>
              <a:t>ispiratori</a:t>
            </a:r>
            <a:r>
              <a:rPr lang="it-IT" dirty="0"/>
              <a:t>, gli </a:t>
            </a:r>
            <a:r>
              <a:rPr lang="it-IT" b="1" dirty="0">
                <a:effectLst/>
              </a:rPr>
              <a:t>obiettivi politici </a:t>
            </a:r>
            <a:r>
              <a:rPr lang="it-IT" dirty="0">
                <a:effectLst/>
              </a:rPr>
              <a:t>e</a:t>
            </a:r>
            <a:r>
              <a:rPr lang="it-IT" b="1" dirty="0">
                <a:effectLst/>
              </a:rPr>
              <a:t> </a:t>
            </a:r>
            <a:r>
              <a:rPr lang="it-IT" dirty="0">
                <a:effectLst/>
              </a:rPr>
              <a:t>la struttura del partito stesso.</a:t>
            </a:r>
          </a:p>
          <a:p>
            <a:r>
              <a:rPr lang="it-IT" dirty="0"/>
              <a:t>P</a:t>
            </a:r>
            <a:r>
              <a:rPr lang="it-IT" dirty="0">
                <a:effectLst/>
              </a:rPr>
              <a:t>er allargare il consenso, i partiti fondarono </a:t>
            </a:r>
            <a:r>
              <a:rPr lang="it-IT" b="1" dirty="0">
                <a:effectLst/>
              </a:rPr>
              <a:t>giornali</a:t>
            </a:r>
            <a:r>
              <a:rPr lang="it-IT" dirty="0">
                <a:effectLst/>
              </a:rPr>
              <a:t>, utili anche a diffondere le loro idee. Strettissimi erano anche i rapporti con i </a:t>
            </a:r>
            <a:r>
              <a:rPr lang="it-IT" b="1" dirty="0">
                <a:effectLst/>
              </a:rPr>
              <a:t>sindacati</a:t>
            </a:r>
            <a:r>
              <a:rPr lang="it-IT" dirty="0">
                <a:effectLst/>
              </a:rPr>
              <a:t>, che rimasero però autonomi rispetto all’organizzazione del partito. </a:t>
            </a:r>
          </a:p>
          <a:p>
            <a:r>
              <a:rPr lang="it-IT" dirty="0"/>
              <a:t>D</a:t>
            </a:r>
            <a:r>
              <a:rPr lang="it-IT" dirty="0">
                <a:effectLst/>
              </a:rPr>
              <a:t>all’unione di tutti i partiti socialisti europei nascerà, nel </a:t>
            </a:r>
            <a:r>
              <a:rPr lang="it-IT" b="1" dirty="0">
                <a:effectLst/>
              </a:rPr>
              <a:t>1889</a:t>
            </a:r>
            <a:r>
              <a:rPr lang="it-IT" dirty="0">
                <a:effectLst/>
              </a:rPr>
              <a:t>, la </a:t>
            </a:r>
            <a:r>
              <a:rPr lang="it-IT" b="1" dirty="0">
                <a:effectLst/>
              </a:rPr>
              <a:t>Seconda Internazionale</a:t>
            </a:r>
            <a:r>
              <a:rPr lang="it-IT" dirty="0">
                <a:effectLst/>
              </a:rPr>
              <a:t>.</a:t>
            </a:r>
          </a:p>
        </p:txBody>
      </p:sp>
      <p:pic>
        <p:nvPicPr>
          <p:cNvPr id="3" name="Immagine 2" descr="Immagine che contiene vestiti, dipinto, persona, uomo&#10;&#10;Descrizione generata automaticamente">
            <a:extLst>
              <a:ext uri="{FF2B5EF4-FFF2-40B4-BE49-F238E27FC236}">
                <a16:creationId xmlns:a16="http://schemas.microsoft.com/office/drawing/2014/main" id="{B2C7365A-E0CB-DA77-CAAF-14A82597E3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7991" y="3047285"/>
            <a:ext cx="7242210" cy="3810715"/>
          </a:xfrm>
          <a:prstGeom prst="rect">
            <a:avLst/>
          </a:prstGeom>
        </p:spPr>
      </p:pic>
    </p:spTree>
    <p:extLst>
      <p:ext uri="{BB962C8B-B14F-4D97-AF65-F5344CB8AC3E}">
        <p14:creationId xmlns:p14="http://schemas.microsoft.com/office/powerpoint/2010/main" val="742453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4E192A6-8A72-4432-4572-55FD223A7BAE}"/>
              </a:ext>
            </a:extLst>
          </p:cNvPr>
          <p:cNvSpPr txBox="1"/>
          <p:nvPr/>
        </p:nvSpPr>
        <p:spPr>
          <a:xfrm>
            <a:off x="849746" y="849746"/>
            <a:ext cx="5420425" cy="4832092"/>
          </a:xfrm>
          <a:prstGeom prst="rect">
            <a:avLst/>
          </a:prstGeom>
          <a:noFill/>
        </p:spPr>
        <p:txBody>
          <a:bodyPr wrap="square" rtlCol="0">
            <a:spAutoFit/>
          </a:bodyPr>
          <a:lstStyle/>
          <a:p>
            <a:r>
              <a:rPr lang="it-IT" sz="2000" b="1" dirty="0">
                <a:solidFill>
                  <a:srgbClr val="932B83"/>
                </a:solidFill>
              </a:rPr>
              <a:t>Lezione 1 - La Seconda Rivoluzione industriale</a:t>
            </a:r>
          </a:p>
          <a:p>
            <a:endParaRPr lang="it-IT" dirty="0"/>
          </a:p>
          <a:p>
            <a:r>
              <a:rPr lang="it-IT" dirty="0"/>
              <a:t>Nella </a:t>
            </a:r>
            <a:r>
              <a:rPr lang="it-IT" b="1" dirty="0"/>
              <a:t>seconda metà dell’Ottocento</a:t>
            </a:r>
            <a:r>
              <a:rPr lang="it-IT" dirty="0"/>
              <a:t>, </a:t>
            </a:r>
            <a:r>
              <a:rPr lang="it-IT" b="1" dirty="0"/>
              <a:t>scoperte scientifiche </a:t>
            </a:r>
            <a:r>
              <a:rPr lang="it-IT" dirty="0"/>
              <a:t>e </a:t>
            </a:r>
            <a:r>
              <a:rPr lang="it-IT" b="1" dirty="0"/>
              <a:t>innovazioni tecnologiche </a:t>
            </a:r>
            <a:r>
              <a:rPr lang="it-IT" dirty="0"/>
              <a:t>portarono a profonde trasformazioni. </a:t>
            </a:r>
            <a:r>
              <a:rPr lang="it-IT" b="1" dirty="0"/>
              <a:t>Nuove fonti di energia</a:t>
            </a:r>
            <a:r>
              <a:rPr lang="it-IT" dirty="0"/>
              <a:t> come </a:t>
            </a:r>
            <a:r>
              <a:rPr lang="it-IT" b="1" dirty="0"/>
              <a:t>elettricità</a:t>
            </a:r>
            <a:r>
              <a:rPr lang="it-IT" dirty="0"/>
              <a:t> e </a:t>
            </a:r>
            <a:r>
              <a:rPr lang="it-IT" b="1" dirty="0"/>
              <a:t>petrolio</a:t>
            </a:r>
            <a:r>
              <a:rPr lang="it-IT" dirty="0"/>
              <a:t> sostituirono il carbone, l’</a:t>
            </a:r>
            <a:r>
              <a:rPr lang="it-IT" b="1" dirty="0"/>
              <a:t>acciaio</a:t>
            </a:r>
            <a:r>
              <a:rPr lang="it-IT" dirty="0"/>
              <a:t> venne prodotto a costi più bassi, e la </a:t>
            </a:r>
            <a:r>
              <a:rPr lang="it-IT" b="1" dirty="0"/>
              <a:t>razionalizzazione dei processi produttivi</a:t>
            </a:r>
            <a:r>
              <a:rPr lang="it-IT" dirty="0"/>
              <a:t> aumentò la produzione industriale. </a:t>
            </a:r>
          </a:p>
          <a:p>
            <a:r>
              <a:rPr lang="it-IT" dirty="0"/>
              <a:t>La </a:t>
            </a:r>
            <a:r>
              <a:rPr lang="it-IT" b="1" dirty="0"/>
              <a:t>Seconda Rivoluzione industriale </a:t>
            </a:r>
            <a:r>
              <a:rPr lang="it-IT" dirty="0"/>
              <a:t>si differenziò dalla Prima per l’estensione geografica, coinvolgendo </a:t>
            </a:r>
            <a:r>
              <a:rPr lang="it-IT" b="1" dirty="0"/>
              <a:t>Europa</a:t>
            </a:r>
            <a:r>
              <a:rPr lang="it-IT" dirty="0"/>
              <a:t> e </a:t>
            </a:r>
            <a:r>
              <a:rPr lang="it-IT" b="1" dirty="0"/>
              <a:t>Stati Uniti</a:t>
            </a:r>
            <a:r>
              <a:rPr lang="it-IT" dirty="0"/>
              <a:t>, e per l’industria dominante, passando dal tessile alla </a:t>
            </a:r>
            <a:r>
              <a:rPr lang="it-IT" b="1" dirty="0"/>
              <a:t>siderurgica</a:t>
            </a:r>
            <a:r>
              <a:rPr lang="it-IT" dirty="0"/>
              <a:t>. </a:t>
            </a:r>
          </a:p>
          <a:p>
            <a:r>
              <a:rPr lang="it-IT" dirty="0"/>
              <a:t>Gli </a:t>
            </a:r>
            <a:r>
              <a:rPr lang="it-IT" b="1" dirty="0"/>
              <a:t>scienziati professionisti </a:t>
            </a:r>
            <a:r>
              <a:rPr lang="it-IT" dirty="0"/>
              <a:t>sostituirono gli imprenditori dilettanti come principali innovatori, con le industrie che finanziarono le ricerche, trasformando produzione e vita quotidiana.</a:t>
            </a:r>
            <a:endParaRPr lang="it-IT" dirty="0">
              <a:highlight>
                <a:srgbClr val="FFFF00"/>
              </a:highlight>
            </a:endParaRPr>
          </a:p>
        </p:txBody>
      </p:sp>
      <p:pic>
        <p:nvPicPr>
          <p:cNvPr id="3" name="Immagine 2" descr="Immagine che contiene mappa, testo, atlante&#10;&#10;Descrizione generata automaticamente">
            <a:extLst>
              <a:ext uri="{FF2B5EF4-FFF2-40B4-BE49-F238E27FC236}">
                <a16:creationId xmlns:a16="http://schemas.microsoft.com/office/drawing/2014/main" id="{30516D67-66AF-4913-7C85-88F4499E1F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3299" y="1458787"/>
            <a:ext cx="5436676" cy="3072904"/>
          </a:xfrm>
          <a:prstGeom prst="rect">
            <a:avLst/>
          </a:prstGeom>
        </p:spPr>
      </p:pic>
    </p:spTree>
    <p:extLst>
      <p:ext uri="{BB962C8B-B14F-4D97-AF65-F5344CB8AC3E}">
        <p14:creationId xmlns:p14="http://schemas.microsoft.com/office/powerpoint/2010/main" val="3629992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4E192A6-8A72-4432-4572-55FD223A7BAE}"/>
              </a:ext>
            </a:extLst>
          </p:cNvPr>
          <p:cNvSpPr txBox="1"/>
          <p:nvPr/>
        </p:nvSpPr>
        <p:spPr>
          <a:xfrm>
            <a:off x="849745" y="849746"/>
            <a:ext cx="5759777" cy="5109091"/>
          </a:xfrm>
          <a:prstGeom prst="rect">
            <a:avLst/>
          </a:prstGeom>
          <a:noFill/>
        </p:spPr>
        <p:txBody>
          <a:bodyPr wrap="square" rtlCol="0">
            <a:spAutoFit/>
          </a:bodyPr>
          <a:lstStyle/>
          <a:p>
            <a:r>
              <a:rPr lang="it-IT" sz="2000" b="1" dirty="0">
                <a:solidFill>
                  <a:srgbClr val="932B83"/>
                </a:solidFill>
              </a:rPr>
              <a:t>Lezione 2 - Le nuove fonti di energia</a:t>
            </a:r>
          </a:p>
          <a:p>
            <a:endParaRPr lang="it-IT" dirty="0"/>
          </a:p>
          <a:p>
            <a:r>
              <a:rPr lang="it-IT" sz="1800" kern="100" dirty="0">
                <a:effectLst/>
                <a:ea typeface="Aptos" panose="020B0004020202020204" pitchFamily="34" charset="0"/>
                <a:cs typeface="Times New Roman" panose="02020603050405020304" pitchFamily="18" charset="0"/>
              </a:rPr>
              <a:t>Nella seconda metà dell’Ottocento, due nuove fonti di energia, l’</a:t>
            </a:r>
            <a:r>
              <a:rPr lang="it-IT" sz="1800" b="1" kern="100" dirty="0">
                <a:effectLst/>
                <a:ea typeface="Aptos" panose="020B0004020202020204" pitchFamily="34" charset="0"/>
                <a:cs typeface="Times New Roman" panose="02020603050405020304" pitchFamily="18" charset="0"/>
              </a:rPr>
              <a:t>elettricità</a:t>
            </a:r>
            <a:r>
              <a:rPr lang="it-IT" sz="1800" kern="100" dirty="0">
                <a:effectLst/>
                <a:ea typeface="Aptos" panose="020B0004020202020204" pitchFamily="34" charset="0"/>
                <a:cs typeface="Times New Roman" panose="02020603050405020304" pitchFamily="18" charset="0"/>
              </a:rPr>
              <a:t> e il </a:t>
            </a:r>
            <a:r>
              <a:rPr lang="it-IT" sz="1800" b="1" kern="100" dirty="0">
                <a:effectLst/>
                <a:ea typeface="Aptos" panose="020B0004020202020204" pitchFamily="34" charset="0"/>
                <a:cs typeface="Times New Roman" panose="02020603050405020304" pitchFamily="18" charset="0"/>
              </a:rPr>
              <a:t>petrolio</a:t>
            </a:r>
            <a:r>
              <a:rPr lang="it-IT" sz="1800" kern="100" dirty="0">
                <a:effectLst/>
                <a:ea typeface="Aptos" panose="020B0004020202020204" pitchFamily="34" charset="0"/>
                <a:cs typeface="Times New Roman" panose="02020603050405020304" pitchFamily="18" charset="0"/>
              </a:rPr>
              <a:t>, cominciarono a sostituire il carbone nella produzione industriale. </a:t>
            </a:r>
          </a:p>
          <a:p>
            <a:r>
              <a:rPr lang="it-IT" sz="1800" kern="100" dirty="0">
                <a:effectLst/>
                <a:ea typeface="Aptos" panose="020B0004020202020204" pitchFamily="34" charset="0"/>
                <a:cs typeface="Times New Roman" panose="02020603050405020304" pitchFamily="18" charset="0"/>
              </a:rPr>
              <a:t>L’americano </a:t>
            </a:r>
            <a:r>
              <a:rPr lang="it-IT" sz="1800" b="1" kern="100" dirty="0">
                <a:effectLst/>
                <a:ea typeface="Aptos" panose="020B0004020202020204" pitchFamily="34" charset="0"/>
                <a:cs typeface="Times New Roman" panose="02020603050405020304" pitchFamily="18" charset="0"/>
              </a:rPr>
              <a:t>Thomas Edison</a:t>
            </a:r>
            <a:r>
              <a:rPr lang="it-IT" sz="1800" kern="100" dirty="0">
                <a:effectLst/>
                <a:ea typeface="Aptos" panose="020B0004020202020204" pitchFamily="34" charset="0"/>
                <a:cs typeface="Times New Roman" panose="02020603050405020304" pitchFamily="18" charset="0"/>
              </a:rPr>
              <a:t>, nel </a:t>
            </a:r>
            <a:r>
              <a:rPr lang="it-IT" sz="1800" b="1" kern="100" dirty="0">
                <a:effectLst/>
                <a:ea typeface="Aptos" panose="020B0004020202020204" pitchFamily="34" charset="0"/>
                <a:cs typeface="Times New Roman" panose="02020603050405020304" pitchFamily="18" charset="0"/>
              </a:rPr>
              <a:t>1882</a:t>
            </a:r>
            <a:r>
              <a:rPr lang="it-IT" sz="1800" kern="100" dirty="0">
                <a:effectLst/>
                <a:ea typeface="Aptos" panose="020B0004020202020204" pitchFamily="34" charset="0"/>
                <a:cs typeface="Times New Roman" panose="02020603050405020304" pitchFamily="18" charset="0"/>
              </a:rPr>
              <a:t>, costruì la </a:t>
            </a:r>
            <a:r>
              <a:rPr lang="it-IT" sz="1800" b="1" kern="100" dirty="0">
                <a:effectLst/>
                <a:ea typeface="Aptos" panose="020B0004020202020204" pitchFamily="34" charset="0"/>
                <a:cs typeface="Times New Roman" panose="02020603050405020304" pitchFamily="18" charset="0"/>
              </a:rPr>
              <a:t>prima centrale idroelettrica</a:t>
            </a:r>
            <a:r>
              <a:rPr lang="it-IT" sz="1800" kern="100" dirty="0">
                <a:effectLst/>
                <a:ea typeface="Aptos" panose="020B0004020202020204" pitchFamily="34" charset="0"/>
                <a:cs typeface="Times New Roman" panose="02020603050405020304" pitchFamily="18" charset="0"/>
              </a:rPr>
              <a:t> utilizzando l’acqua delle Cascate del Niagara. Questa centrale produceva </a:t>
            </a:r>
            <a:r>
              <a:rPr lang="it-IT" sz="1800" b="1" kern="100" dirty="0">
                <a:effectLst/>
                <a:ea typeface="Aptos" panose="020B0004020202020204" pitchFamily="34" charset="0"/>
                <a:cs typeface="Times New Roman" panose="02020603050405020304" pitchFamily="18" charset="0"/>
              </a:rPr>
              <a:t>grandi quantità di energia</a:t>
            </a:r>
            <a:r>
              <a:rPr lang="it-IT" sz="1800" kern="100" dirty="0">
                <a:effectLst/>
                <a:ea typeface="Aptos" panose="020B0004020202020204" pitchFamily="34" charset="0"/>
                <a:cs typeface="Times New Roman" panose="02020603050405020304" pitchFamily="18" charset="0"/>
              </a:rPr>
              <a:t>, in grado di alimentare macchine complesse e di essere </a:t>
            </a:r>
            <a:r>
              <a:rPr lang="it-IT" sz="1800" b="1" kern="100" dirty="0">
                <a:effectLst/>
                <a:ea typeface="Aptos" panose="020B0004020202020204" pitchFamily="34" charset="0"/>
                <a:cs typeface="Times New Roman" panose="02020603050405020304" pitchFamily="18" charset="0"/>
              </a:rPr>
              <a:t>trasportata a distanza</a:t>
            </a:r>
            <a:r>
              <a:rPr lang="it-IT" sz="1800" kern="100" dirty="0">
                <a:effectLst/>
                <a:ea typeface="Aptos" panose="020B0004020202020204" pitchFamily="34" charset="0"/>
                <a:cs typeface="Times New Roman" panose="02020603050405020304" pitchFamily="18" charset="0"/>
              </a:rPr>
              <a:t>.</a:t>
            </a:r>
            <a:r>
              <a:rPr lang="it-IT" sz="1800" b="1" kern="100" dirty="0">
                <a:effectLst/>
                <a:ea typeface="Aptos" panose="020B0004020202020204" pitchFamily="34" charset="0"/>
                <a:cs typeface="Times New Roman" panose="02020603050405020304" pitchFamily="18" charset="0"/>
              </a:rPr>
              <a:t> </a:t>
            </a:r>
            <a:endParaRPr lang="it-IT" sz="1800" kern="100" dirty="0">
              <a:effectLst/>
              <a:ea typeface="Aptos" panose="020B0004020202020204" pitchFamily="34" charset="0"/>
              <a:cs typeface="Times New Roman" panose="02020603050405020304" pitchFamily="18" charset="0"/>
            </a:endParaRPr>
          </a:p>
          <a:p>
            <a:r>
              <a:rPr lang="it-IT" sz="1800" kern="100" dirty="0">
                <a:effectLst/>
                <a:ea typeface="Aptos" panose="020B0004020202020204" pitchFamily="34" charset="0"/>
                <a:cs typeface="Times New Roman" panose="02020603050405020304" pitchFamily="18" charset="0"/>
              </a:rPr>
              <a:t>L’invenzione della </a:t>
            </a:r>
            <a:r>
              <a:rPr lang="it-IT" sz="1800" b="1" kern="100" dirty="0">
                <a:effectLst/>
                <a:ea typeface="Aptos" panose="020B0004020202020204" pitchFamily="34" charset="0"/>
                <a:cs typeface="Times New Roman" panose="02020603050405020304" pitchFamily="18" charset="0"/>
              </a:rPr>
              <a:t>lampadina</a:t>
            </a:r>
            <a:r>
              <a:rPr lang="it-IT" sz="1800" kern="100" dirty="0">
                <a:effectLst/>
                <a:ea typeface="Aptos" panose="020B0004020202020204" pitchFamily="34" charset="0"/>
                <a:cs typeface="Times New Roman" panose="02020603050405020304" pitchFamily="18" charset="0"/>
              </a:rPr>
              <a:t>, da parte di </a:t>
            </a:r>
            <a:r>
              <a:rPr lang="it-IT" sz="1800" b="1" kern="100" dirty="0">
                <a:effectLst/>
                <a:ea typeface="Aptos" panose="020B0004020202020204" pitchFamily="34" charset="0"/>
                <a:cs typeface="Times New Roman" panose="02020603050405020304" pitchFamily="18" charset="0"/>
              </a:rPr>
              <a:t>Edison</a:t>
            </a:r>
            <a:r>
              <a:rPr lang="it-IT" sz="1800" kern="100" dirty="0">
                <a:effectLst/>
                <a:ea typeface="Aptos" panose="020B0004020202020204" pitchFamily="34" charset="0"/>
                <a:cs typeface="Times New Roman" panose="02020603050405020304" pitchFamily="18" charset="0"/>
              </a:rPr>
              <a:t> nel </a:t>
            </a:r>
            <a:r>
              <a:rPr lang="it-IT" sz="1800" b="1" kern="100" dirty="0">
                <a:effectLst/>
                <a:ea typeface="Aptos" panose="020B0004020202020204" pitchFamily="34" charset="0"/>
                <a:cs typeface="Times New Roman" panose="02020603050405020304" pitchFamily="18" charset="0"/>
              </a:rPr>
              <a:t>1879</a:t>
            </a:r>
            <a:r>
              <a:rPr lang="it-IT" sz="1800" kern="100" dirty="0">
                <a:effectLst/>
                <a:ea typeface="Aptos" panose="020B0004020202020204" pitchFamily="34" charset="0"/>
                <a:cs typeface="Times New Roman" panose="02020603050405020304" pitchFamily="18" charset="0"/>
              </a:rPr>
              <a:t>, migliorò l’illuminazione pubblica e domestica, prolungando le ore di attività. </a:t>
            </a:r>
          </a:p>
          <a:p>
            <a:r>
              <a:rPr lang="it-IT" sz="1800" kern="100" dirty="0">
                <a:effectLst/>
                <a:ea typeface="Aptos" panose="020B0004020202020204" pitchFamily="34" charset="0"/>
                <a:cs typeface="Times New Roman" panose="02020603050405020304" pitchFamily="18" charset="0"/>
              </a:rPr>
              <a:t>L’elettricità fu essenziale anche per l’invenzione del </a:t>
            </a:r>
            <a:r>
              <a:rPr lang="it-IT" sz="1800" b="1" kern="100" dirty="0">
                <a:effectLst/>
                <a:ea typeface="Aptos" panose="020B0004020202020204" pitchFamily="34" charset="0"/>
                <a:cs typeface="Times New Roman" panose="02020603050405020304" pitchFamily="18" charset="0"/>
              </a:rPr>
              <a:t>telegrafo elettrico </a:t>
            </a:r>
            <a:r>
              <a:rPr lang="it-IT" sz="1800" kern="100" dirty="0">
                <a:effectLst/>
                <a:ea typeface="Aptos" panose="020B0004020202020204" pitchFamily="34" charset="0"/>
                <a:cs typeface="Times New Roman" panose="02020603050405020304" pitchFamily="18" charset="0"/>
              </a:rPr>
              <a:t>da parte di </a:t>
            </a:r>
            <a:r>
              <a:rPr lang="it-IT" sz="1800" b="1" kern="100" dirty="0">
                <a:effectLst/>
                <a:ea typeface="Aptos" panose="020B0004020202020204" pitchFamily="34" charset="0"/>
                <a:cs typeface="Times New Roman" panose="02020603050405020304" pitchFamily="18" charset="0"/>
              </a:rPr>
              <a:t>Samuel Morse </a:t>
            </a:r>
            <a:r>
              <a:rPr lang="it-IT" sz="1800" kern="100" dirty="0">
                <a:effectLst/>
                <a:ea typeface="Aptos" panose="020B0004020202020204" pitchFamily="34" charset="0"/>
                <a:cs typeface="Times New Roman" panose="02020603050405020304" pitchFamily="18" charset="0"/>
              </a:rPr>
              <a:t>nel </a:t>
            </a:r>
            <a:r>
              <a:rPr lang="it-IT" sz="1800" b="1" kern="100" dirty="0">
                <a:effectLst/>
                <a:ea typeface="Aptos" panose="020B0004020202020204" pitchFamily="34" charset="0"/>
                <a:cs typeface="Times New Roman" panose="02020603050405020304" pitchFamily="18" charset="0"/>
              </a:rPr>
              <a:t>1837</a:t>
            </a:r>
            <a:r>
              <a:rPr lang="it-IT" sz="1800" kern="100" dirty="0">
                <a:effectLst/>
                <a:ea typeface="Aptos" panose="020B0004020202020204" pitchFamily="34" charset="0"/>
                <a:cs typeface="Times New Roman" panose="02020603050405020304" pitchFamily="18" charset="0"/>
              </a:rPr>
              <a:t>. Questo sistema permetteva di inviare messaggi a distanza tramite impulsi elettrici, con il primo collegamento sperimentato nel 1844 tra Washington e Baltimora.</a:t>
            </a:r>
            <a:endParaRPr lang="it-IT" sz="1800" kern="100" dirty="0">
              <a:effectLst/>
              <a:highlight>
                <a:srgbClr val="FFFF00"/>
              </a:highlight>
              <a:ea typeface="Aptos" panose="020B0004020202020204" pitchFamily="34" charset="0"/>
              <a:cs typeface="Times New Roman" panose="02020603050405020304" pitchFamily="18" charset="0"/>
            </a:endParaRPr>
          </a:p>
        </p:txBody>
      </p:sp>
      <p:pic>
        <p:nvPicPr>
          <p:cNvPr id="3" name="Immagine 2" descr="Immagine che contiene persona, Viso umano, vestiti, bevanda&#10;&#10;Descrizione generata automaticamente">
            <a:extLst>
              <a:ext uri="{FF2B5EF4-FFF2-40B4-BE49-F238E27FC236}">
                <a16:creationId xmlns:a16="http://schemas.microsoft.com/office/drawing/2014/main" id="{9583EB0C-6C33-366A-0210-D652336D85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3958" y="1531881"/>
            <a:ext cx="4644847" cy="3160411"/>
          </a:xfrm>
          <a:prstGeom prst="rect">
            <a:avLst/>
          </a:prstGeom>
        </p:spPr>
      </p:pic>
    </p:spTree>
    <p:extLst>
      <p:ext uri="{BB962C8B-B14F-4D97-AF65-F5344CB8AC3E}">
        <p14:creationId xmlns:p14="http://schemas.microsoft.com/office/powerpoint/2010/main" val="1072536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4E192A6-8A72-4432-4572-55FD223A7BAE}"/>
              </a:ext>
            </a:extLst>
          </p:cNvPr>
          <p:cNvSpPr txBox="1"/>
          <p:nvPr/>
        </p:nvSpPr>
        <p:spPr>
          <a:xfrm>
            <a:off x="849745" y="849746"/>
            <a:ext cx="5694894" cy="4614084"/>
          </a:xfrm>
          <a:prstGeom prst="rect">
            <a:avLst/>
          </a:prstGeom>
          <a:noFill/>
        </p:spPr>
        <p:txBody>
          <a:bodyPr wrap="square" rtlCol="0">
            <a:spAutoFit/>
          </a:bodyPr>
          <a:lstStyle/>
          <a:p>
            <a:r>
              <a:rPr lang="it-IT" dirty="0">
                <a:latin typeface="Calibri" panose="020F0502020204030204" pitchFamily="34" charset="0"/>
                <a:cs typeface="Calibri" panose="020F0502020204030204" pitchFamily="34" charset="0"/>
              </a:rPr>
              <a:t>I</a:t>
            </a:r>
            <a:r>
              <a:rPr lang="it-IT" dirty="0">
                <a:effectLst/>
                <a:latin typeface="Calibri" panose="020F0502020204030204" pitchFamily="34" charset="0"/>
                <a:cs typeface="Calibri" panose="020F0502020204030204" pitchFamily="34" charset="0"/>
              </a:rPr>
              <a:t>l </a:t>
            </a:r>
            <a:r>
              <a:rPr lang="it-IT" b="1" dirty="0">
                <a:effectLst/>
                <a:latin typeface="Calibri" panose="020F0502020204030204" pitchFamily="34" charset="0"/>
                <a:cs typeface="Calibri" panose="020F0502020204030204" pitchFamily="34" charset="0"/>
              </a:rPr>
              <a:t>petrolio</a:t>
            </a:r>
            <a:r>
              <a:rPr lang="it-IT" dirty="0">
                <a:effectLst/>
                <a:latin typeface="Calibri" panose="020F0502020204030204" pitchFamily="34" charset="0"/>
                <a:cs typeface="Calibri" panose="020F0502020204030204" pitchFamily="34" charset="0"/>
              </a:rPr>
              <a:t>, una sostanza oleosa altamente infiammabile, veniva raccolto unicamente quando affiorava in superficie, quindi era piuttosto raro. Ma nel </a:t>
            </a:r>
            <a:r>
              <a:rPr lang="it-IT" b="1" dirty="0">
                <a:effectLst/>
                <a:latin typeface="Calibri" panose="020F0502020204030204" pitchFamily="34" charset="0"/>
                <a:cs typeface="Calibri" panose="020F0502020204030204" pitchFamily="34" charset="0"/>
              </a:rPr>
              <a:t>1859</a:t>
            </a:r>
            <a:r>
              <a:rPr lang="it-IT" dirty="0">
                <a:effectLst/>
                <a:latin typeface="Calibri" panose="020F0502020204030204" pitchFamily="34" charset="0"/>
                <a:cs typeface="Calibri" panose="020F0502020204030204" pitchFamily="34" charset="0"/>
              </a:rPr>
              <a:t> un americano trovò il modo di estrarlo scavando molto in profondità e raggiungendo i grandi giacimenti nel sottosuolo (</a:t>
            </a:r>
            <a:r>
              <a:rPr lang="it-IT" b="1" dirty="0">
                <a:effectLst/>
                <a:latin typeface="Calibri" panose="020F0502020204030204" pitchFamily="34" charset="0"/>
                <a:cs typeface="Calibri" panose="020F0502020204030204" pitchFamily="34" charset="0"/>
              </a:rPr>
              <a:t>trivellazione</a:t>
            </a:r>
            <a:r>
              <a:rPr lang="it-IT" dirty="0">
                <a:effectLst/>
                <a:latin typeface="Calibri" panose="020F0502020204030204" pitchFamily="34" charset="0"/>
                <a:cs typeface="Calibri" panose="020F0502020204030204" pitchFamily="34" charset="0"/>
              </a:rPr>
              <a:t>). Da quel momento si utilizzò questa nuova fonte di energia, che era abbondante e a basso costo.</a:t>
            </a:r>
            <a:endParaRPr lang="it-IT" dirty="0">
              <a:effectLst/>
              <a:highlight>
                <a:srgbClr val="FFFF00"/>
              </a:highlight>
              <a:latin typeface="Calibri" panose="020F0502020204030204" pitchFamily="34" charset="0"/>
              <a:cs typeface="Calibri" panose="020F0502020204030204" pitchFamily="34" charset="0"/>
            </a:endParaRPr>
          </a:p>
          <a:p>
            <a:pPr>
              <a:spcBef>
                <a:spcPts val="500"/>
              </a:spcBef>
            </a:pPr>
            <a:r>
              <a:rPr lang="it-IT" dirty="0"/>
              <a:t>La </a:t>
            </a:r>
            <a:r>
              <a:rPr lang="it-IT" b="1" dirty="0"/>
              <a:t>raffinazione</a:t>
            </a:r>
            <a:r>
              <a:rPr lang="it-IT" dirty="0"/>
              <a:t> del petrolio portò alla produzione della </a:t>
            </a:r>
            <a:r>
              <a:rPr lang="it-IT" b="1" dirty="0"/>
              <a:t>benzina</a:t>
            </a:r>
            <a:r>
              <a:rPr lang="it-IT" dirty="0"/>
              <a:t> e nel </a:t>
            </a:r>
            <a:r>
              <a:rPr lang="it-IT" b="1" dirty="0"/>
              <a:t>1883</a:t>
            </a:r>
            <a:r>
              <a:rPr lang="it-IT" dirty="0"/>
              <a:t> fu creato il </a:t>
            </a:r>
            <a:r>
              <a:rPr lang="it-IT" b="1" dirty="0"/>
              <a:t>primo motore a scoppio</a:t>
            </a:r>
            <a:r>
              <a:rPr lang="it-IT" dirty="0"/>
              <a:t>, che trovò applicazione nelle </a:t>
            </a:r>
            <a:r>
              <a:rPr lang="it-IT" b="1" dirty="0"/>
              <a:t>macchine agricole</a:t>
            </a:r>
            <a:r>
              <a:rPr lang="it-IT" dirty="0"/>
              <a:t> e, successivamente, nelle </a:t>
            </a:r>
            <a:r>
              <a:rPr lang="it-IT" b="1" dirty="0"/>
              <a:t>prime automobili</a:t>
            </a:r>
            <a:r>
              <a:rPr lang="it-IT" dirty="0"/>
              <a:t>.</a:t>
            </a:r>
          </a:p>
          <a:p>
            <a:pPr>
              <a:spcBef>
                <a:spcPts val="200"/>
              </a:spcBef>
            </a:pPr>
            <a:r>
              <a:rPr lang="it-IT" dirty="0"/>
              <a:t>Nel </a:t>
            </a:r>
            <a:r>
              <a:rPr lang="it-IT" b="1" dirty="0"/>
              <a:t>1903</a:t>
            </a:r>
            <a:r>
              <a:rPr lang="it-IT" dirty="0"/>
              <a:t>, i </a:t>
            </a:r>
            <a:r>
              <a:rPr lang="it-IT" b="1" dirty="0"/>
              <a:t>fratelli Wright </a:t>
            </a:r>
            <a:r>
              <a:rPr lang="it-IT" dirty="0"/>
              <a:t>utilizzarono il motore a scoppio per far volare il </a:t>
            </a:r>
            <a:r>
              <a:rPr lang="it-IT" b="1" dirty="0"/>
              <a:t>primo aeroplano</a:t>
            </a:r>
            <a:r>
              <a:rPr lang="it-IT" dirty="0"/>
              <a:t>. L’industria del petrolio crebbe rapidamente, concentrando ricchezze nelle mani di pochi, come </a:t>
            </a:r>
            <a:r>
              <a:rPr lang="it-IT" b="1" dirty="0"/>
              <a:t>John D. Rockefeller</a:t>
            </a:r>
            <a:r>
              <a:rPr lang="it-IT" dirty="0"/>
              <a:t>, che con la sua </a:t>
            </a:r>
            <a:r>
              <a:rPr lang="it-IT" b="1" dirty="0"/>
              <a:t>Standard Oil </a:t>
            </a:r>
            <a:r>
              <a:rPr lang="it-IT" dirty="0"/>
              <a:t>dominò il settore. </a:t>
            </a:r>
            <a:endParaRPr lang="it-IT" dirty="0">
              <a:highlight>
                <a:srgbClr val="FFFF00"/>
              </a:highlight>
              <a:latin typeface="Calibri" panose="020F0502020204030204" pitchFamily="34" charset="0"/>
              <a:cs typeface="Calibri" panose="020F0502020204030204" pitchFamily="34" charset="0"/>
            </a:endParaRPr>
          </a:p>
        </p:txBody>
      </p:sp>
      <p:pic>
        <p:nvPicPr>
          <p:cNvPr id="6" name="Immagine 5" descr="Immagine che contiene schizzo, aria aperta, disegno, dipinto&#10;&#10;Descrizione generata automaticamente">
            <a:extLst>
              <a:ext uri="{FF2B5EF4-FFF2-40B4-BE49-F238E27FC236}">
                <a16:creationId xmlns:a16="http://schemas.microsoft.com/office/drawing/2014/main" id="{7BDAFFA7-485A-497E-4BA5-B1FBC284D5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7153" y="565079"/>
            <a:ext cx="4258953" cy="2959314"/>
          </a:xfrm>
          <a:prstGeom prst="rect">
            <a:avLst/>
          </a:prstGeom>
        </p:spPr>
      </p:pic>
      <p:pic>
        <p:nvPicPr>
          <p:cNvPr id="3" name="Immagine 2" descr="Immagine che contiene ritratto, uomo, schizzo, Viso umano&#10;&#10;Descrizione generata automaticamente">
            <a:extLst>
              <a:ext uri="{FF2B5EF4-FFF2-40B4-BE49-F238E27FC236}">
                <a16:creationId xmlns:a16="http://schemas.microsoft.com/office/drawing/2014/main" id="{5604A858-554B-B06A-3033-73AA9D56A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2040" y="3219098"/>
            <a:ext cx="2383176" cy="3259044"/>
          </a:xfrm>
          <a:prstGeom prst="rect">
            <a:avLst/>
          </a:prstGeom>
        </p:spPr>
      </p:pic>
    </p:spTree>
    <p:extLst>
      <p:ext uri="{BB962C8B-B14F-4D97-AF65-F5344CB8AC3E}">
        <p14:creationId xmlns:p14="http://schemas.microsoft.com/office/powerpoint/2010/main" val="2263895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4E192A6-8A72-4432-4572-55FD223A7BAE}"/>
              </a:ext>
            </a:extLst>
          </p:cNvPr>
          <p:cNvSpPr txBox="1"/>
          <p:nvPr/>
        </p:nvSpPr>
        <p:spPr>
          <a:xfrm>
            <a:off x="849746" y="849746"/>
            <a:ext cx="5819412" cy="4278094"/>
          </a:xfrm>
          <a:prstGeom prst="rect">
            <a:avLst/>
          </a:prstGeom>
          <a:noFill/>
        </p:spPr>
        <p:txBody>
          <a:bodyPr wrap="square" rtlCol="0">
            <a:spAutoFit/>
          </a:bodyPr>
          <a:lstStyle/>
          <a:p>
            <a:r>
              <a:rPr lang="it-IT" sz="2000" b="1" dirty="0">
                <a:solidFill>
                  <a:srgbClr val="932B83"/>
                </a:solidFill>
              </a:rPr>
              <a:t>Lezione 3 – La rivoluzione dell’acciaio</a:t>
            </a:r>
          </a:p>
          <a:p>
            <a:endParaRPr lang="it-IT" dirty="0"/>
          </a:p>
          <a:p>
            <a:r>
              <a:rPr lang="it-IT" dirty="0"/>
              <a:t>L’</a:t>
            </a:r>
            <a:r>
              <a:rPr lang="it-IT" b="1" dirty="0"/>
              <a:t>acciaio</a:t>
            </a:r>
            <a:r>
              <a:rPr lang="it-IT" dirty="0"/>
              <a:t> è il materiale che più caratterizza la Seconda Rivoluzione industriale. </a:t>
            </a:r>
            <a:r>
              <a:rPr lang="it-IT" b="1" dirty="0"/>
              <a:t>Resistente</a:t>
            </a:r>
            <a:r>
              <a:rPr lang="it-IT" dirty="0"/>
              <a:t>, </a:t>
            </a:r>
            <a:r>
              <a:rPr lang="it-IT" b="1" dirty="0"/>
              <a:t>robusto</a:t>
            </a:r>
            <a:r>
              <a:rPr lang="it-IT" dirty="0"/>
              <a:t> e </a:t>
            </a:r>
            <a:r>
              <a:rPr lang="it-IT" b="1" dirty="0"/>
              <a:t>flessibile</a:t>
            </a:r>
            <a:r>
              <a:rPr lang="it-IT" dirty="0"/>
              <a:t>, era utilizzato principalmente per la costruzione di armi. Tuttavia, la sua produzione era complessa e costosa fino al </a:t>
            </a:r>
            <a:r>
              <a:rPr lang="it-IT" b="1" dirty="0"/>
              <a:t>1856</a:t>
            </a:r>
            <a:r>
              <a:rPr lang="it-IT" dirty="0"/>
              <a:t>, quando </a:t>
            </a:r>
            <a:r>
              <a:rPr lang="it-IT" b="1" dirty="0"/>
              <a:t>Henry </a:t>
            </a:r>
            <a:r>
              <a:rPr lang="it-IT" b="1" dirty="0" err="1"/>
              <a:t>Bessemer</a:t>
            </a:r>
            <a:r>
              <a:rPr lang="it-IT" b="1" dirty="0"/>
              <a:t> </a:t>
            </a:r>
            <a:r>
              <a:rPr lang="it-IT" dirty="0"/>
              <a:t>inventò un metodo per produrre acciaio a basso costo. Questo rese l’acciaio più economico e adatto a una vasta gamma di usi, dalla costruzione di </a:t>
            </a:r>
            <a:r>
              <a:rPr lang="it-IT" b="1" dirty="0"/>
              <a:t>ferrovie</a:t>
            </a:r>
            <a:r>
              <a:rPr lang="it-IT" dirty="0"/>
              <a:t> e </a:t>
            </a:r>
            <a:r>
              <a:rPr lang="it-IT" b="1" dirty="0"/>
              <a:t>navi</a:t>
            </a:r>
            <a:r>
              <a:rPr lang="it-IT" dirty="0"/>
              <a:t> a </a:t>
            </a:r>
            <a:r>
              <a:rPr lang="it-IT" b="1" dirty="0"/>
              <a:t>ponti</a:t>
            </a:r>
            <a:r>
              <a:rPr lang="it-IT" dirty="0"/>
              <a:t> ed </a:t>
            </a:r>
            <a:r>
              <a:rPr lang="it-IT" b="1" dirty="0"/>
              <a:t>edifici</a:t>
            </a:r>
            <a:r>
              <a:rPr lang="it-IT" dirty="0"/>
              <a:t>. </a:t>
            </a:r>
          </a:p>
          <a:p>
            <a:r>
              <a:rPr lang="it-IT" dirty="0"/>
              <a:t>Tra il 1850 e il 1880, in Europa furono costruiti 75 000 chilometri di ferrovie, potenziando l’</a:t>
            </a:r>
            <a:r>
              <a:rPr lang="it-IT" b="1" dirty="0"/>
              <a:t>industria siderurgica</a:t>
            </a:r>
            <a:r>
              <a:rPr lang="it-IT" dirty="0"/>
              <a:t>. L’acciaio permise anche la costruzione di </a:t>
            </a:r>
            <a:r>
              <a:rPr lang="it-IT" b="1" dirty="0"/>
              <a:t>navi</a:t>
            </a:r>
            <a:r>
              <a:rPr lang="it-IT" dirty="0"/>
              <a:t> più grandi e sicure, dotate di eliche sommerse, che potevano trasportare carichi più grandi a costi ridotti e con una maggiore velocità.</a:t>
            </a:r>
          </a:p>
        </p:txBody>
      </p:sp>
      <p:pic>
        <p:nvPicPr>
          <p:cNvPr id="6" name="Immagine 5" descr="Immagine che contiene testo, mappa, atlante&#10;&#10;Descrizione generata automaticamente">
            <a:extLst>
              <a:ext uri="{FF2B5EF4-FFF2-40B4-BE49-F238E27FC236}">
                <a16:creationId xmlns:a16="http://schemas.microsoft.com/office/drawing/2014/main" id="{D7447EE3-139B-135B-EB82-F3E7552E4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7060" y="1423305"/>
            <a:ext cx="5064744" cy="4009121"/>
          </a:xfrm>
          <a:prstGeom prst="rect">
            <a:avLst/>
          </a:prstGeom>
        </p:spPr>
      </p:pic>
    </p:spTree>
    <p:extLst>
      <p:ext uri="{BB962C8B-B14F-4D97-AF65-F5344CB8AC3E}">
        <p14:creationId xmlns:p14="http://schemas.microsoft.com/office/powerpoint/2010/main" val="1801708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4E192A6-8A72-4432-4572-55FD223A7BAE}"/>
              </a:ext>
            </a:extLst>
          </p:cNvPr>
          <p:cNvSpPr txBox="1"/>
          <p:nvPr/>
        </p:nvSpPr>
        <p:spPr>
          <a:xfrm>
            <a:off x="849746" y="849746"/>
            <a:ext cx="6146956" cy="4247317"/>
          </a:xfrm>
          <a:prstGeom prst="rect">
            <a:avLst/>
          </a:prstGeom>
          <a:noFill/>
        </p:spPr>
        <p:txBody>
          <a:bodyPr wrap="square" rtlCol="0">
            <a:spAutoFit/>
          </a:bodyPr>
          <a:lstStyle/>
          <a:p>
            <a:r>
              <a:rPr lang="it-IT" sz="2000" b="1" dirty="0">
                <a:solidFill>
                  <a:srgbClr val="932B83"/>
                </a:solidFill>
              </a:rPr>
              <a:t>Lezione 4 – Innovazioni dalla chimica</a:t>
            </a:r>
          </a:p>
          <a:p>
            <a:endParaRPr lang="it-IT" b="1" dirty="0">
              <a:solidFill>
                <a:srgbClr val="932B83"/>
              </a:solidFill>
            </a:endParaRPr>
          </a:p>
          <a:p>
            <a:r>
              <a:rPr lang="it-IT" dirty="0"/>
              <a:t>Il settore </a:t>
            </a:r>
            <a:r>
              <a:rPr lang="it-IT" b="1" dirty="0"/>
              <a:t>chimico</a:t>
            </a:r>
            <a:r>
              <a:rPr lang="it-IT" dirty="0"/>
              <a:t> giocò un ruolo cruciale introducendo innovazioni come le </a:t>
            </a:r>
            <a:r>
              <a:rPr lang="it-IT" b="1" dirty="0"/>
              <a:t>prime materie plastiche</a:t>
            </a:r>
            <a:r>
              <a:rPr lang="it-IT" dirty="0"/>
              <a:t>, i </a:t>
            </a:r>
            <a:r>
              <a:rPr lang="it-IT" b="1" dirty="0"/>
              <a:t>coloranti artificiali per i tessuti</a:t>
            </a:r>
            <a:r>
              <a:rPr lang="it-IT" dirty="0"/>
              <a:t>, </a:t>
            </a:r>
            <a:r>
              <a:rPr lang="it-IT" b="1" dirty="0"/>
              <a:t>vernici</a:t>
            </a:r>
            <a:r>
              <a:rPr lang="it-IT" dirty="0"/>
              <a:t>, </a:t>
            </a:r>
            <a:r>
              <a:rPr lang="it-IT" b="1" dirty="0"/>
              <a:t>fibre</a:t>
            </a:r>
            <a:r>
              <a:rPr lang="it-IT" dirty="0"/>
              <a:t> </a:t>
            </a:r>
            <a:r>
              <a:rPr lang="it-IT" b="1" dirty="0"/>
              <a:t>artificiali</a:t>
            </a:r>
            <a:r>
              <a:rPr lang="it-IT" dirty="0"/>
              <a:t> e </a:t>
            </a:r>
            <a:r>
              <a:rPr lang="it-IT" b="1" dirty="0"/>
              <a:t>nuovi farmaci</a:t>
            </a:r>
            <a:r>
              <a:rPr lang="it-IT" dirty="0"/>
              <a:t>. </a:t>
            </a:r>
          </a:p>
          <a:p>
            <a:r>
              <a:rPr lang="it-IT" dirty="0"/>
              <a:t>La chimica rivoluzionò l’</a:t>
            </a:r>
            <a:r>
              <a:rPr lang="it-IT" b="1" dirty="0"/>
              <a:t>agricoltura</a:t>
            </a:r>
            <a:r>
              <a:rPr lang="it-IT" dirty="0"/>
              <a:t> con i </a:t>
            </a:r>
            <a:r>
              <a:rPr lang="it-IT" b="1" dirty="0"/>
              <a:t>fertilizzanti</a:t>
            </a:r>
            <a:r>
              <a:rPr lang="it-IT" dirty="0"/>
              <a:t> che aumentavano la produttività dei terreni e gli </a:t>
            </a:r>
            <a:r>
              <a:rPr lang="it-IT" b="1" dirty="0"/>
              <a:t>anticrittogamici</a:t>
            </a:r>
            <a:r>
              <a:rPr lang="it-IT" dirty="0"/>
              <a:t> che proteggevano le piante da malattie e insetti. </a:t>
            </a:r>
          </a:p>
          <a:p>
            <a:r>
              <a:rPr lang="it-IT" dirty="0"/>
              <a:t>L’uso di particolari </a:t>
            </a:r>
            <a:r>
              <a:rPr lang="it-IT" b="1" dirty="0"/>
              <a:t>gas</a:t>
            </a:r>
            <a:r>
              <a:rPr lang="it-IT" dirty="0"/>
              <a:t> permise di ottenere basse temperature artificialmente, permettendo di realizzare il </a:t>
            </a:r>
            <a:r>
              <a:rPr lang="it-IT" b="1" dirty="0"/>
              <a:t>primo frigorifero</a:t>
            </a:r>
            <a:r>
              <a:rPr lang="it-IT" dirty="0"/>
              <a:t>, che venne utilizzato su navi e treni per trasportare cibo da luoghi lontani. </a:t>
            </a:r>
          </a:p>
          <a:p>
            <a:r>
              <a:rPr lang="it-IT" dirty="0"/>
              <a:t>La chimica contribuì anche agli </a:t>
            </a:r>
            <a:r>
              <a:rPr lang="it-IT" b="1" dirty="0"/>
              <a:t>esplosivi</a:t>
            </a:r>
            <a:r>
              <a:rPr lang="it-IT" dirty="0"/>
              <a:t>, con la </a:t>
            </a:r>
            <a:r>
              <a:rPr lang="it-IT" b="1" dirty="0"/>
              <a:t>dinamite</a:t>
            </a:r>
            <a:r>
              <a:rPr lang="it-IT" dirty="0"/>
              <a:t> brevettata nel </a:t>
            </a:r>
            <a:r>
              <a:rPr lang="it-IT" b="1" dirty="0"/>
              <a:t>1866</a:t>
            </a:r>
            <a:r>
              <a:rPr lang="it-IT" dirty="0"/>
              <a:t> dallo svedese </a:t>
            </a:r>
            <a:r>
              <a:rPr lang="it-IT" b="1" dirty="0"/>
              <a:t>Alfred Nobel</a:t>
            </a:r>
            <a:r>
              <a:rPr lang="it-IT" dirty="0"/>
              <a:t>. </a:t>
            </a:r>
            <a:endParaRPr lang="it-IT" dirty="0">
              <a:highlight>
                <a:srgbClr val="FFFF00"/>
              </a:highlight>
            </a:endParaRPr>
          </a:p>
          <a:p>
            <a:endParaRPr lang="it-IT" dirty="0"/>
          </a:p>
        </p:txBody>
      </p:sp>
      <p:pic>
        <p:nvPicPr>
          <p:cNvPr id="3" name="Immagine 2" descr="Immagine che contiene vestiti, uomo, persona, calzature&#10;&#10;Descrizione generata automaticamente">
            <a:extLst>
              <a:ext uri="{FF2B5EF4-FFF2-40B4-BE49-F238E27FC236}">
                <a16:creationId xmlns:a16="http://schemas.microsoft.com/office/drawing/2014/main" id="{C92B6514-DD1C-1D6F-E719-3086B6342F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4696" y="1507233"/>
            <a:ext cx="4561785" cy="3044219"/>
          </a:xfrm>
          <a:prstGeom prst="rect">
            <a:avLst/>
          </a:prstGeom>
        </p:spPr>
      </p:pic>
    </p:spTree>
    <p:extLst>
      <p:ext uri="{BB962C8B-B14F-4D97-AF65-F5344CB8AC3E}">
        <p14:creationId xmlns:p14="http://schemas.microsoft.com/office/powerpoint/2010/main" val="3264774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4E192A6-8A72-4432-4572-55FD223A7BAE}"/>
              </a:ext>
            </a:extLst>
          </p:cNvPr>
          <p:cNvSpPr txBox="1"/>
          <p:nvPr/>
        </p:nvSpPr>
        <p:spPr>
          <a:xfrm>
            <a:off x="849745" y="849746"/>
            <a:ext cx="10123055" cy="2403222"/>
          </a:xfrm>
          <a:prstGeom prst="rect">
            <a:avLst/>
          </a:prstGeom>
          <a:noFill/>
        </p:spPr>
        <p:txBody>
          <a:bodyPr wrap="square" rtlCol="0">
            <a:spAutoFit/>
          </a:bodyPr>
          <a:lstStyle/>
          <a:p>
            <a:r>
              <a:rPr lang="it-IT" sz="2000" b="1" dirty="0">
                <a:solidFill>
                  <a:srgbClr val="932B83"/>
                </a:solidFill>
              </a:rPr>
              <a:t>Lezione 5 – Produzione e nuove imprese</a:t>
            </a:r>
          </a:p>
          <a:p>
            <a:endParaRPr lang="it-IT" dirty="0"/>
          </a:p>
          <a:p>
            <a:r>
              <a:rPr lang="it-IT" dirty="0"/>
              <a:t>Alla fine dell’Ottocento, l’ingegnere statunitense </a:t>
            </a:r>
            <a:r>
              <a:rPr lang="it-IT" b="1" dirty="0"/>
              <a:t>Frederick Taylor </a:t>
            </a:r>
            <a:r>
              <a:rPr lang="it-IT" dirty="0"/>
              <a:t>rivoluzionò la produzione industriale </a:t>
            </a:r>
            <a:r>
              <a:rPr lang="it-IT" b="1" dirty="0"/>
              <a:t>dividendo e semplificando ulteriormente le fasi di produzione</a:t>
            </a:r>
            <a:r>
              <a:rPr lang="it-IT" dirty="0"/>
              <a:t>: in questo modo si riducevano i tempi di produzione e si abbassavano i costi, rendendo i prodotti accessibili a più persone. </a:t>
            </a:r>
            <a:endParaRPr lang="it-IT" b="1" dirty="0"/>
          </a:p>
          <a:p>
            <a:pPr>
              <a:spcBef>
                <a:spcPts val="500"/>
              </a:spcBef>
            </a:pPr>
            <a:r>
              <a:rPr lang="it-IT" b="1" dirty="0"/>
              <a:t>Henry Ford </a:t>
            </a:r>
            <a:r>
              <a:rPr lang="it-IT" dirty="0"/>
              <a:t>applicò le idee di Taylor inventando la </a:t>
            </a:r>
            <a:r>
              <a:rPr lang="it-IT" b="1" dirty="0"/>
              <a:t>catena di montaggio</a:t>
            </a:r>
            <a:r>
              <a:rPr lang="it-IT" dirty="0"/>
              <a:t>: un nastro trasportatore portava i pezzi agli operai, che eseguivano un singolo gesto ripetitivo. Sebbene questo migliorasse la produzione, peggiorò le loro condizioni di lavoro.</a:t>
            </a:r>
          </a:p>
        </p:txBody>
      </p:sp>
      <p:pic>
        <p:nvPicPr>
          <p:cNvPr id="3" name="Immagine 2" descr="Immagine che contiene ruota, veicolo, Veicolo terrestre, pneumatico&#10;&#10;Descrizione generata automaticamente">
            <a:extLst>
              <a:ext uri="{FF2B5EF4-FFF2-40B4-BE49-F238E27FC236}">
                <a16:creationId xmlns:a16="http://schemas.microsoft.com/office/drawing/2014/main" id="{AE858938-DC82-1E4C-050D-5C82EF2DE9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9767" y="3273945"/>
            <a:ext cx="7772400" cy="3584055"/>
          </a:xfrm>
          <a:prstGeom prst="rect">
            <a:avLst/>
          </a:prstGeom>
        </p:spPr>
      </p:pic>
    </p:spTree>
    <p:extLst>
      <p:ext uri="{BB962C8B-B14F-4D97-AF65-F5344CB8AC3E}">
        <p14:creationId xmlns:p14="http://schemas.microsoft.com/office/powerpoint/2010/main" val="3236943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4E192A6-8A72-4432-4572-55FD223A7BAE}"/>
              </a:ext>
            </a:extLst>
          </p:cNvPr>
          <p:cNvSpPr txBox="1"/>
          <p:nvPr/>
        </p:nvSpPr>
        <p:spPr>
          <a:xfrm>
            <a:off x="849746" y="849746"/>
            <a:ext cx="5242829" cy="3544560"/>
          </a:xfrm>
          <a:prstGeom prst="rect">
            <a:avLst/>
          </a:prstGeom>
          <a:noFill/>
        </p:spPr>
        <p:txBody>
          <a:bodyPr wrap="square" rtlCol="0">
            <a:spAutoFit/>
          </a:bodyPr>
          <a:lstStyle/>
          <a:p>
            <a:pPr>
              <a:spcAft>
                <a:spcPts val="500"/>
              </a:spcAft>
            </a:pPr>
            <a:r>
              <a:rPr lang="it-IT" dirty="0"/>
              <a:t>Nacque il </a:t>
            </a:r>
            <a:r>
              <a:rPr lang="it-IT" b="1" dirty="0"/>
              <a:t>fordismo</a:t>
            </a:r>
            <a:r>
              <a:rPr lang="it-IT" dirty="0"/>
              <a:t>, una nuova filosofia economica imprenditoriale che enfatizzava la </a:t>
            </a:r>
            <a:r>
              <a:rPr lang="it-IT" b="1" dirty="0"/>
              <a:t>produzione di massa</a:t>
            </a:r>
            <a:r>
              <a:rPr lang="it-IT" dirty="0"/>
              <a:t> con </a:t>
            </a:r>
            <a:r>
              <a:rPr lang="it-IT" b="1" dirty="0"/>
              <a:t>prezzi competitivi </a:t>
            </a:r>
            <a:r>
              <a:rPr lang="it-IT" dirty="0"/>
              <a:t>e </a:t>
            </a:r>
            <a:r>
              <a:rPr lang="it-IT" b="1" dirty="0"/>
              <a:t>salari più alti per gli operai</a:t>
            </a:r>
            <a:r>
              <a:rPr lang="it-IT" dirty="0"/>
              <a:t>, trasformandoli in consumatori. </a:t>
            </a:r>
          </a:p>
          <a:p>
            <a:r>
              <a:rPr lang="it-IT" dirty="0"/>
              <a:t>La Seconda Rivoluzione industriale cambiò anche la </a:t>
            </a:r>
            <a:r>
              <a:rPr lang="it-IT" b="1" dirty="0"/>
              <a:t>gestione delle imprese</a:t>
            </a:r>
            <a:r>
              <a:rPr lang="it-IT" dirty="0"/>
              <a:t>, introducendo le </a:t>
            </a:r>
            <a:r>
              <a:rPr lang="it-IT" b="1" dirty="0"/>
              <a:t>società per azioni </a:t>
            </a:r>
            <a:r>
              <a:rPr lang="it-IT" dirty="0"/>
              <a:t>per raccogliere i capitali necessari a finanziare gli impianti delle nuove fabbriche, che erano </a:t>
            </a:r>
            <a:r>
              <a:rPr lang="it-IT" dirty="0">
                <a:effectLst/>
              </a:rPr>
              <a:t>sempre più complessi e di maggiori dimensioni</a:t>
            </a:r>
            <a:r>
              <a:rPr lang="it-IT" dirty="0"/>
              <a:t>. </a:t>
            </a:r>
          </a:p>
          <a:p>
            <a:r>
              <a:rPr lang="it-IT" dirty="0"/>
              <a:t>Le banche si specializzarono nella raccolta di risparmi per investimenti industriali, facilitando la nascita e lo sviluppo delle imprese.</a:t>
            </a:r>
          </a:p>
        </p:txBody>
      </p:sp>
      <p:pic>
        <p:nvPicPr>
          <p:cNvPr id="3" name="Immagine 2" descr="Immagine che contiene fabbrica, edificio, bianco e nero, interno&#10;&#10;Descrizione generata automaticamente">
            <a:extLst>
              <a:ext uri="{FF2B5EF4-FFF2-40B4-BE49-F238E27FC236}">
                <a16:creationId xmlns:a16="http://schemas.microsoft.com/office/drawing/2014/main" id="{236B79CF-246B-908F-2B96-C0F7DBD061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3043" y="924960"/>
            <a:ext cx="5248268" cy="3349089"/>
          </a:xfrm>
          <a:prstGeom prst="rect">
            <a:avLst/>
          </a:prstGeom>
        </p:spPr>
      </p:pic>
    </p:spTree>
    <p:extLst>
      <p:ext uri="{BB962C8B-B14F-4D97-AF65-F5344CB8AC3E}">
        <p14:creationId xmlns:p14="http://schemas.microsoft.com/office/powerpoint/2010/main" val="2514314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4E192A6-8A72-4432-4572-55FD223A7BAE}"/>
              </a:ext>
            </a:extLst>
          </p:cNvPr>
          <p:cNvSpPr txBox="1"/>
          <p:nvPr/>
        </p:nvSpPr>
        <p:spPr>
          <a:xfrm>
            <a:off x="849745" y="849746"/>
            <a:ext cx="10123055" cy="4162678"/>
          </a:xfrm>
          <a:prstGeom prst="rect">
            <a:avLst/>
          </a:prstGeom>
          <a:noFill/>
        </p:spPr>
        <p:txBody>
          <a:bodyPr wrap="square" rtlCol="0">
            <a:spAutoFit/>
          </a:bodyPr>
          <a:lstStyle/>
          <a:p>
            <a:r>
              <a:rPr lang="it-IT" sz="2000" b="1" dirty="0">
                <a:solidFill>
                  <a:srgbClr val="932B83"/>
                </a:solidFill>
              </a:rPr>
              <a:t>Lezione 6 – Nasce il mercato globale</a:t>
            </a:r>
          </a:p>
          <a:p>
            <a:endParaRPr lang="it-IT" dirty="0">
              <a:latin typeface="Calibri" panose="020F0502020204030204" pitchFamily="34" charset="0"/>
              <a:cs typeface="Calibri" panose="020F0502020204030204" pitchFamily="34" charset="0"/>
            </a:endParaRPr>
          </a:p>
          <a:p>
            <a:pPr>
              <a:spcAft>
                <a:spcPts val="500"/>
              </a:spcAft>
            </a:pPr>
            <a:r>
              <a:rPr lang="it-IT" dirty="0"/>
              <a:t>L’aumento della produzione e la riduzione dei tempi e dei costi di trasporto crearono un </a:t>
            </a:r>
            <a:r>
              <a:rPr lang="it-IT" b="1" dirty="0"/>
              <a:t>mercato globale</a:t>
            </a:r>
            <a:r>
              <a:rPr lang="it-IT" dirty="0"/>
              <a:t>, dove prodotti e materie prime venivano scambiati tra i continenti: il loro </a:t>
            </a:r>
            <a:r>
              <a:rPr lang="it-IT" b="1" dirty="0"/>
              <a:t>prezzo</a:t>
            </a:r>
            <a:r>
              <a:rPr lang="it-IT" dirty="0"/>
              <a:t> regolava il mercato. Questa globalizzazione rese le economie dei diversi Paesi interdipendenti e portò la concorrenza a livello internazionale, causando un </a:t>
            </a:r>
            <a:r>
              <a:rPr lang="it-IT" b="1" dirty="0"/>
              <a:t>crollo</a:t>
            </a:r>
            <a:r>
              <a:rPr lang="it-IT" dirty="0"/>
              <a:t> </a:t>
            </a:r>
            <a:r>
              <a:rPr lang="it-IT" b="1" dirty="0"/>
              <a:t>dei prezzi</a:t>
            </a:r>
            <a:r>
              <a:rPr lang="it-IT" dirty="0"/>
              <a:t>. </a:t>
            </a:r>
            <a:endParaRPr lang="it-IT" dirty="0">
              <a:latin typeface="Calibri" panose="020F0502020204030204" pitchFamily="34" charset="0"/>
              <a:cs typeface="Calibri" panose="020F0502020204030204" pitchFamily="34" charset="0"/>
            </a:endParaRPr>
          </a:p>
          <a:p>
            <a:pPr>
              <a:spcAft>
                <a:spcPts val="500"/>
              </a:spcAft>
            </a:pPr>
            <a:r>
              <a:rPr lang="it-IT" dirty="0"/>
              <a:t>La </a:t>
            </a:r>
            <a:r>
              <a:rPr lang="it-IT" b="1" dirty="0"/>
              <a:t>prima crisi economica da sovrapproduzione </a:t>
            </a:r>
            <a:r>
              <a:rPr lang="it-IT" dirty="0"/>
              <a:t>avvenne intorno al </a:t>
            </a:r>
            <a:r>
              <a:rPr lang="it-IT" b="1" dirty="0"/>
              <a:t>1870</a:t>
            </a:r>
            <a:r>
              <a:rPr lang="it-IT" dirty="0"/>
              <a:t>, con effetti duraturi: molte piccole imprese fallirono o furono assorbite da quelle più grandi, riducendo il numero di aziende ma aumentando le loro dimensioni. Tranne in Inghilterra, le politiche liberiste furono sostituite da politiche protezionistiche, con dazi per proteggere i prodotti nazionali. </a:t>
            </a:r>
            <a:endParaRPr lang="it-IT" dirty="0">
              <a:latin typeface="Calibri" panose="020F0502020204030204" pitchFamily="34" charset="0"/>
              <a:cs typeface="Calibri" panose="020F0502020204030204" pitchFamily="34" charset="0"/>
            </a:endParaRPr>
          </a:p>
          <a:p>
            <a:pPr>
              <a:spcAft>
                <a:spcPts val="500"/>
              </a:spcAft>
            </a:pPr>
            <a:r>
              <a:rPr lang="it-IT" dirty="0"/>
              <a:t>Per evitare l’eccessivo abbassamento dei prezzi dovuto alla concorrenza, le imprese formarono </a:t>
            </a:r>
            <a:r>
              <a:rPr lang="it-IT" b="1" dirty="0"/>
              <a:t>cartelli</a:t>
            </a:r>
            <a:r>
              <a:rPr lang="it-IT" dirty="0"/>
              <a:t> (accordi tra industriali dello stesso settore) e </a:t>
            </a:r>
            <a:r>
              <a:rPr lang="it-IT" b="1" i="1" dirty="0"/>
              <a:t>trust </a:t>
            </a:r>
            <a:r>
              <a:rPr lang="it-IT" dirty="0"/>
              <a:t>(associazioni di industrie diverse), coordinandosi per mantenere prezzi elevati e ridurre i costi di produzione.</a:t>
            </a:r>
            <a:endParaRPr lang="it-IT" dirty="0">
              <a:latin typeface="Calibri" panose="020F0502020204030204" pitchFamily="34" charset="0"/>
              <a:cs typeface="Calibri" panose="020F0502020204030204" pitchFamily="34" charset="0"/>
            </a:endParaRPr>
          </a:p>
          <a:p>
            <a:endParaRPr lang="it-IT"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036239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1940</Words>
  <Application>Microsoft Macintosh PowerPoint</Application>
  <PresentationFormat>Widescreen</PresentationFormat>
  <Paragraphs>69</Paragraphs>
  <Slides>16</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16</vt:i4>
      </vt:variant>
    </vt:vector>
  </HeadingPairs>
  <TitlesOfParts>
    <vt:vector size="20" baseType="lpstr">
      <vt:lpstr>Arial</vt:lpstr>
      <vt:lpstr>Calibri</vt:lpstr>
      <vt:lpstr>Calibri Light</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Stefano Querio</dc:creator>
  <cp:lastModifiedBy>Martina Beccherle</cp:lastModifiedBy>
  <cp:revision>12</cp:revision>
  <dcterms:created xsi:type="dcterms:W3CDTF">2023-02-20T08:25:46Z</dcterms:created>
  <dcterms:modified xsi:type="dcterms:W3CDTF">2024-09-20T13:47:08Z</dcterms:modified>
</cp:coreProperties>
</file>