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04" y="17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BA50D1BE-A684-36C7-16E6-29DE06B396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"/>
            <a:ext cx="12192000" cy="6858001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7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LA STAMPA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interni, motore&#10;&#10;Descrizione generata automaticamente">
            <a:extLst>
              <a:ext uri="{FF2B5EF4-FFF2-40B4-BE49-F238E27FC236}">
                <a16:creationId xmlns:a16="http://schemas.microsoft.com/office/drawing/2014/main" id="{E608EB1A-6696-8406-7094-BDC2F3FF1A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3132">
            <a:off x="6096000" y="3679843"/>
            <a:ext cx="3752193" cy="250146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stampa offset?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3" y="1397815"/>
            <a:ext cx="4850004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maggior parte dei giornali utilizza delle macchine rotative con il sistema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stampa offset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stampando enormi rotoli di carta,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bobine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pagina da stampare è riprodotta digitalmente su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lastra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alluminio,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forma di stampa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sistema di stampa offset è un sistema cosiddetto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planografico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in quanto le parti da stampare (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grafismi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e quelle da non stampare (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contrografismi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si trovano sullo stesso piano.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necessario, quindi, differenziare le zone prima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 inchiostrare la forma di stampa; i grafismi sono costituiti da un polimero che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affine ai grassi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quindi assorbe l’inchiostro, mentre i </a:t>
            </a:r>
            <a:r>
              <a:rPr lang="it-IT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contrografismi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costituiti dall’alluminio della lastra che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idrofilo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ovvero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affine all’acqua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900E3E7C-37DF-3700-F77E-2C6A25EA1B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873">
            <a:off x="7697564" y="1517044"/>
            <a:ext cx="3972732" cy="264747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817FA99-95E9-3A71-0145-75F0999AF93D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le fasi </a:t>
            </a:r>
            <a:br>
              <a:rPr lang="it-IT" sz="5000" b="1" dirty="0"/>
            </a:br>
            <a:r>
              <a:rPr lang="it-IT" sz="5000" b="1" dirty="0"/>
              <a:t>di lavorazione nella stampa offset?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4526885-B915-D0F1-AB7E-0BB8EEFCDFC4}"/>
              </a:ext>
            </a:extLst>
          </p:cNvPr>
          <p:cNvSpPr txBox="1"/>
          <p:nvPr/>
        </p:nvSpPr>
        <p:spPr>
          <a:xfrm>
            <a:off x="1151402" y="1990939"/>
            <a:ext cx="4026079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lastra, prima di essere inchiostrata,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inumidita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l’alluminio accetterà l’acqua, mentre i grafismi la rifiuteranno. Dopo si passa 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inchiostrazione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solo i grafismi saranno in grado di accettare l’inchiostro.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processo di stampa offset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indiretto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ovvero la forma di stampa non andrà a diretto contatto con il supporto da stampare. L’immagine che si forma sulla lastra sarà trasferita 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cilindro rivestito di caucciù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a sua volta rilascerà l’inchiostro alla carta.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interni&#10;&#10;Descrizione generata automaticamente">
            <a:extLst>
              <a:ext uri="{FF2B5EF4-FFF2-40B4-BE49-F238E27FC236}">
                <a16:creationId xmlns:a16="http://schemas.microsoft.com/office/drawing/2014/main" id="{2B84DCD4-E3BA-C12A-42FE-F1A67B27D1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9685">
            <a:off x="7110855" y="2140278"/>
            <a:ext cx="4377927" cy="291147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31AA4E54-B55C-BC91-D758-DA8E25C2DD26}"/>
              </a:ext>
            </a:extLst>
          </p:cNvPr>
          <p:cNvSpPr/>
          <p:nvPr/>
        </p:nvSpPr>
        <p:spPr>
          <a:xfrm>
            <a:off x="5066269" y="3067401"/>
            <a:ext cx="3237471" cy="3237471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108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14DE306-83EB-B323-6D81-3BAB051670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59" y="1235846"/>
            <a:ext cx="10181403" cy="386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19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302DA98-279C-F064-D812-7CF4C9153AB5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impieghi ha la stampa offset?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0107E8E-49DD-2B7C-CD6A-FB22BF05385F}"/>
              </a:ext>
            </a:extLst>
          </p:cNvPr>
          <p:cNvSpPr txBox="1"/>
          <p:nvPr/>
        </p:nvSpPr>
        <p:spPr>
          <a:xfrm>
            <a:off x="1151403" y="1429346"/>
            <a:ext cx="3395884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Questo sistema è impiegato per realizzare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libri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depliant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brochure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cataloghi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In questi casi, anziché stampare una bobina, si utilizzano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fogli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Una volta stampati i fogli, questi dovranno essere piegati per ottenere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fascicoli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comporranno il libro o la rivista, i quali saranno sovrapposti e cuciti tra di loro, così da formare un blocco compatto.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persona, interni&#10;&#10;Descrizione generata automaticamente">
            <a:extLst>
              <a:ext uri="{FF2B5EF4-FFF2-40B4-BE49-F238E27FC236}">
                <a16:creationId xmlns:a16="http://schemas.microsoft.com/office/drawing/2014/main" id="{BAD64DCE-10AC-FF1F-41F5-C6EBD7FCA8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5237">
            <a:off x="6648583" y="1626191"/>
            <a:ext cx="4884093" cy="324182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4814F909-9779-88A3-DB3F-7D07BCB99163}"/>
              </a:ext>
            </a:extLst>
          </p:cNvPr>
          <p:cNvSpPr/>
          <p:nvPr/>
        </p:nvSpPr>
        <p:spPr>
          <a:xfrm>
            <a:off x="4707923" y="2879751"/>
            <a:ext cx="3237471" cy="3237471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9059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30A0DCE8-3AF5-909E-14C4-8178C33528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9495" y="3839228"/>
            <a:ext cx="4137967" cy="2502716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5615450-95BB-974F-6705-1127A9B09F9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stampa digitale?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524E07-05FF-357E-30FC-A9B74904899B}"/>
              </a:ext>
            </a:extLst>
          </p:cNvPr>
          <p:cNvSpPr txBox="1"/>
          <p:nvPr/>
        </p:nvSpPr>
        <p:spPr>
          <a:xfrm>
            <a:off x="1151402" y="1429346"/>
            <a:ext cx="5175257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stampa digitale è un sistema di stampa in cui la forma da stampare è prodotta attraverso processi elettronici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impressa direttamente sul supporto da stampare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Viene effettuata con due tipi di macchine.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Nelle stampanti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toner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 rullo elettrostatico è caricato nelle zone dove è necessario l’apporto di inchiostro.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stampanti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getto di inchiostro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utilizzano una testina che rilascia l’inchiostro liquido direttamente, attingendolo da appositi serbatoi.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 usano queste stampanti per le stampe fotografiche di alta qualità.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esterni&#10;&#10;Descrizione generata automaticamente">
            <a:extLst>
              <a:ext uri="{FF2B5EF4-FFF2-40B4-BE49-F238E27FC236}">
                <a16:creationId xmlns:a16="http://schemas.microsoft.com/office/drawing/2014/main" id="{A1136F86-D787-2CBA-8958-EC9BDCD684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4539">
            <a:off x="8098638" y="1616002"/>
            <a:ext cx="3730316" cy="250577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305460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2792</TotalTime>
  <Words>418</Words>
  <Application>Microsoft Macintosh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599</cp:revision>
  <dcterms:created xsi:type="dcterms:W3CDTF">2022-06-06T09:28:42Z</dcterms:created>
  <dcterms:modified xsi:type="dcterms:W3CDTF">2022-10-12T14:54:36Z</dcterms:modified>
</cp:coreProperties>
</file>