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72" r:id="rId4"/>
    <p:sldId id="273" r:id="rId5"/>
    <p:sldId id="274" r:id="rId6"/>
    <p:sldId id="275" r:id="rId7"/>
    <p:sldId id="27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04" y="176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11/10/22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10F2468-F35D-715A-FD2F-80C8B7B316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1"/>
            <a:ext cx="12192000" cy="6863081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2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LA RETE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TELEFONICA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viaggia la </a:t>
            </a:r>
            <a:br>
              <a:rPr lang="it-IT" sz="5000" b="1" dirty="0"/>
            </a:br>
            <a:r>
              <a:rPr lang="it-IT" sz="5000" b="1" dirty="0"/>
              <a:t>comunicazione telefonica?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2" y="2017610"/>
            <a:ext cx="9759613" cy="150824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telefono fisso tradizionale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collegato da una coppia di fili di rame alla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centrale locale di commutazione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collocata in un edificio del quartiere. Le centrali di commutazione sono connesse tra loro con una rete di collegamenti che passano per altre centrali di commutazione, dette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centrali di transito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 sono realizzati con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cavi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ponti radio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Oggi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cavi di rame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usati solo per collegare i telefoni alla centrale locale, mentre nel resto della rete si impiegano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fibre ottiche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ponti radio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utilizzano fasci di onde radio ad altissima frequenza e antenne paraboliche. Per superare mari e oceani si usano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cavi sottomarini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collegamenti radio che utilizzano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satellite artificiale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7A540AA-E126-CD23-143D-7EAFE3D18E6E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viaggia la comunicazione telefonica?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A860846-457A-D1EF-E4CE-44653C9509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00" y="1829166"/>
            <a:ext cx="9758832" cy="370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82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8D0BE5E-653C-1500-DC8D-805B8E6E62EE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è fatto il telefono fisso?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DA0CFF-5460-D2A8-1489-27BE2ABB5663}"/>
              </a:ext>
            </a:extLst>
          </p:cNvPr>
          <p:cNvSpPr txBox="1"/>
          <p:nvPr/>
        </p:nvSpPr>
        <p:spPr>
          <a:xfrm>
            <a:off x="1151402" y="1429346"/>
            <a:ext cx="3378557" cy="150824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telefono fisso tradizionale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composto essenzialmente di due parti: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microtelefono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(la cornetta) e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corpo del telefono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Da tempo sono comparsi i telefoni senza filo, o cordless, composti da un’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unità di base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si attacca alla presa del telefono e da un’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unità mobile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Le due unità comunicano via radio, con una portata che in genere è di un centinaio di metri.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BA73075-7D63-F3F4-E6F3-D0CBC40F9A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440" y="1516280"/>
            <a:ext cx="2962603" cy="3639247"/>
          </a:xfrm>
          <a:prstGeom prst="rect">
            <a:avLst/>
          </a:prstGeom>
        </p:spPr>
      </p:pic>
      <p:pic>
        <p:nvPicPr>
          <p:cNvPr id="7" name="Immagine 6" descr="Immagine che contiene interni, elettronico, cellulare&#10;&#10;Descrizione generata automaticamente">
            <a:extLst>
              <a:ext uri="{FF2B5EF4-FFF2-40B4-BE49-F238E27FC236}">
                <a16:creationId xmlns:a16="http://schemas.microsoft.com/office/drawing/2014/main" id="{C864070B-F474-FFFC-E222-71E4DE4333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3746">
            <a:off x="7652652" y="1943114"/>
            <a:ext cx="4033306" cy="269039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549136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3A28836-CAEA-0721-FC45-7F4A975B848E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il modem?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BD311A-8CAA-4DB9-6CBF-EA0EDDF5ACEF}"/>
              </a:ext>
            </a:extLst>
          </p:cNvPr>
          <p:cNvSpPr txBox="1"/>
          <p:nvPr/>
        </p:nvSpPr>
        <p:spPr>
          <a:xfrm>
            <a:off x="1151402" y="1429345"/>
            <a:ext cx="4495636" cy="299437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rete telefonica oggi non è usata solo per parlare, ma è sempre più impiegata per trasmettere ogni genere di dati. Da quando è nata la rete Internet ha fatto la sua comparsa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modem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un dispositivo che permette ai computer di dialogare a distanza sulla rete telefonica. Da anni, sulle linee in rame si usano soprattutto i modem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ADSL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quelli collegati alla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fibra ottica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consente una velocità di trasmissione ancora maggiore. Oggi molte compagnie telefoniche non offrono più una linea telefonica tradizionale, ma solo 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linea dati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Le conversazioni sono però ancora possibili collegando al modem un telefono.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E7B7E33-EEE8-2E91-B460-71F817C665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037" y="1429344"/>
            <a:ext cx="4495635" cy="4390737"/>
          </a:xfrm>
          <a:prstGeom prst="rect">
            <a:avLst/>
          </a:prstGeom>
        </p:spPr>
      </p:pic>
      <p:pic>
        <p:nvPicPr>
          <p:cNvPr id="9" name="Immagine 8" descr="Immagine che contiene interni, cellulare&#10;&#10;Descrizione generata automaticamente">
            <a:extLst>
              <a:ext uri="{FF2B5EF4-FFF2-40B4-BE49-F238E27FC236}">
                <a16:creationId xmlns:a16="http://schemas.microsoft.com/office/drawing/2014/main" id="{C01932EC-B220-A658-D4BB-90D3FB3CDC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0228" y="1053020"/>
            <a:ext cx="2966048" cy="193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8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8570C0D-0308-3A80-4D57-94B178EFA6AC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funziona la telefonia mobile?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7C73F4C-16F0-40A1-3E7F-4FC90BA3C9A8}"/>
              </a:ext>
            </a:extLst>
          </p:cNvPr>
          <p:cNvSpPr txBox="1"/>
          <p:nvPr/>
        </p:nvSpPr>
        <p:spPr>
          <a:xfrm>
            <a:off x="1151402" y="1429345"/>
            <a:ext cx="5039334" cy="299437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 base della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telefonia mobile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è il cosiddetto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sistema cellulare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tutto il territorio è suddiviso in celle; ogni cella è servita da 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stazione base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una torre munita di antenne. Le diverse stazioni base sono collegate 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centri di controllo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A ogni cella è assegnato un gruppo di frequenze radio. Quando si avvia una conversazione da un apparecchio mobile, questo sceglie una frequenza libera e la utilizza per la comunicazione. La chiamata arriva al centro di controllo, che la instrada verso la cella dove si trova il telefono mobile chiamato o verso la rete telefonica fissa. Se durante la conversazione l’apparecchio si sposta, la stazione base avvisa il centro di controllo, che ricerca la cella più adatta a continuare la conversazione.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 descr="Immagine che contiene cielo, esterni, antenna, giorno&#10;&#10;Descrizione generata automaticamente">
            <a:extLst>
              <a:ext uri="{FF2B5EF4-FFF2-40B4-BE49-F238E27FC236}">
                <a16:creationId xmlns:a16="http://schemas.microsoft.com/office/drawing/2014/main" id="{824A1615-D8D1-E138-8DD2-0C1737F24D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130" y="1556609"/>
            <a:ext cx="2949441" cy="471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2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19FAF6E-9E55-2788-D08A-087A2F2419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13" y="1742303"/>
            <a:ext cx="10733973" cy="442097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D3EBBE-5A6D-E501-A318-86AAC27BC7D2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funziona la telefonia mobile?</a:t>
            </a:r>
          </a:p>
        </p:txBody>
      </p:sp>
    </p:spTree>
    <p:extLst>
      <p:ext uri="{BB962C8B-B14F-4D97-AF65-F5344CB8AC3E}">
        <p14:creationId xmlns:p14="http://schemas.microsoft.com/office/powerpoint/2010/main" val="17085588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2316</TotalTime>
  <Words>500</Words>
  <Application>Microsoft Macintosh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516</cp:revision>
  <dcterms:created xsi:type="dcterms:W3CDTF">2022-06-06T09:28:42Z</dcterms:created>
  <dcterms:modified xsi:type="dcterms:W3CDTF">2022-10-11T15:42:08Z</dcterms:modified>
</cp:coreProperties>
</file>