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17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192" y="56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interni, diverso, vassoio, plastica&#10;&#10;Descrizione generata automaticamente">
            <a:extLst>
              <a:ext uri="{FF2B5EF4-FFF2-40B4-BE49-F238E27FC236}">
                <a16:creationId xmlns:a16="http://schemas.microsoft.com/office/drawing/2014/main" id="{4C58B380-0B4B-5D11-7805-B9766AC1A9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082"/>
            <a:ext cx="12192000" cy="6863082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9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MEZZI DI COMUNICAZIONE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3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RADIO,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TELEVISIONE E GPS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funziona la trasmissione </a:t>
            </a:r>
            <a:br>
              <a:rPr lang="it-IT" sz="5000" b="1" dirty="0"/>
            </a:br>
            <a:r>
              <a:rPr lang="it-IT" sz="5000" b="1" dirty="0"/>
              <a:t>dei programmi radio?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2" y="2017610"/>
            <a:ext cx="9759613" cy="150824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diffusione di programmi via radio avviene fra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trasmettitore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la stazione radio, e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ricevitore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il nostro apparecchio radio.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microfono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trasforma le vibrazioni sonore in corrente elettrica, che è aumentata di intensità da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amplificatore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Dal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generatore di portante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esce una corrente alternata di frequenza elevata. La corrente del microfono e del generatore sono inviate al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modulatore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le invia all’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antenna trasmittente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Sull’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antenna ricevente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 induce una corrente ad alta frequenza, con la stessa modulazione di quella trasmessa.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sintonizzatore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seleziona, tra le molte frequenze (stazioni radio), quella scelta dall’ascoltatore. La corrente ad alta frequenza arriva al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rivelatore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ricostruisce la frequenza vocale originale, e la fa passare 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amplificatore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poi all’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altoparlante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68CEB18-310D-01FD-DB06-27053F9884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896" y="286017"/>
            <a:ext cx="9354207" cy="599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9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40E770A-9ABE-13A2-4425-907BDD556E8E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modulazione </a:t>
            </a:r>
            <a:br>
              <a:rPr lang="it-IT" sz="5000" b="1" dirty="0"/>
            </a:br>
            <a:r>
              <a:rPr lang="it-IT" sz="5000" b="1" dirty="0"/>
              <a:t>delle onde radio?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5096A8-EBF3-A0A7-B83D-8505ECF8D358}"/>
              </a:ext>
            </a:extLst>
          </p:cNvPr>
          <p:cNvSpPr txBox="1"/>
          <p:nvPr/>
        </p:nvSpPr>
        <p:spPr>
          <a:xfrm>
            <a:off x="1151403" y="2017609"/>
            <a:ext cx="3904073" cy="35108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 trasmettere un’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onda sonora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mediante un’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onda radio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necessario “stampare” in qualche modo l’andamento della prima sulla seconda. Questo processo si definisce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modulazione dell’onda radio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può avvenire in diversi modi. Le due più comuni sono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modulazione di ampiezza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AM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modulazione di frequenza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FM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), che permette una maggiore fedeltà in ricezione e la trasmissione in stereofonia.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 descr="Immagine che contiene testo, interni&#10;&#10;Descrizione generata automaticamente">
            <a:extLst>
              <a:ext uri="{FF2B5EF4-FFF2-40B4-BE49-F238E27FC236}">
                <a16:creationId xmlns:a16="http://schemas.microsoft.com/office/drawing/2014/main" id="{33C513CE-90F2-8214-DB79-26B5E9669B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6142">
            <a:off x="4944070" y="3235065"/>
            <a:ext cx="4384913" cy="292327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43136127-0E84-C897-980B-AF4136824F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4863">
            <a:off x="7566492" y="1693928"/>
            <a:ext cx="4142590" cy="274260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068401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34CB131-EA2D-4EAF-1EF6-7CD96F14B9EA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avviene la trasmissione televisiva digitale?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9DC95-68AE-80AA-A3BF-6AE0D81322CB}"/>
              </a:ext>
            </a:extLst>
          </p:cNvPr>
          <p:cNvSpPr txBox="1"/>
          <p:nvPr/>
        </p:nvSpPr>
        <p:spPr>
          <a:xfrm>
            <a:off x="1151403" y="2017609"/>
            <a:ext cx="9883181" cy="35108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televisione digitale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ha ormai preso il posto della televisione analogica. Per essere trasmesso, il segnale televisivo deve essere inserito su un’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onda portante a radiofrequenza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Per ricevere la televisione digitale è necessario un apparato che estragga il segnale digitale dal segnale che arriva dall’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antenna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 lo converta nei segnali dei tre colori fondamentali. Oggi questa funzione è svolta dal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televisore digitale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oppure da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decoder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collegato a un televisore analogico.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dispositivo, pannello di controllo&#10;&#10;Descrizione generata automaticamente">
            <a:extLst>
              <a:ext uri="{FF2B5EF4-FFF2-40B4-BE49-F238E27FC236}">
                <a16:creationId xmlns:a16="http://schemas.microsoft.com/office/drawing/2014/main" id="{539A19E4-F38D-2DDA-F59B-7D368AFD05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726" y="3898351"/>
            <a:ext cx="10034858" cy="284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19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elettronico, schermo, computer&#10;&#10;Descrizione generata automaticamente">
            <a:extLst>
              <a:ext uri="{FF2B5EF4-FFF2-40B4-BE49-F238E27FC236}">
                <a16:creationId xmlns:a16="http://schemas.microsoft.com/office/drawing/2014/main" id="{BA17B680-A72C-962E-E897-CF7E1FC313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4784" y="495702"/>
            <a:ext cx="3457853" cy="266791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252E494E-7F24-7F3D-684E-C8D48511B3C7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principali tipi </a:t>
            </a:r>
            <a:br>
              <a:rPr lang="it-IT" sz="5000" b="1" dirty="0"/>
            </a:br>
            <a:r>
              <a:rPr lang="it-IT" sz="5000" b="1" dirty="0"/>
              <a:t>di schermi televisivi?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2FAAFB8-4878-0CFA-D7C4-062468F3FEA7}"/>
              </a:ext>
            </a:extLst>
          </p:cNvPr>
          <p:cNvSpPr txBox="1"/>
          <p:nvPr/>
        </p:nvSpPr>
        <p:spPr>
          <a:xfrm>
            <a:off x="1151403" y="2017609"/>
            <a:ext cx="7102911" cy="35108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Gli schermi dei televisori oggi sono realizzati con tecnologie che permettono di avere uno spessore di pochi centimetri. Le più diffuse sono: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quella dei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cristalli liquidi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LCD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minimizzano il consumo di energia;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schermi a LED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a cristalli liquidi ma con un diverso tipo di retroilluminazione, in cui sono impiegati i LED al posto delle lampade fluorescenti;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schermi OLED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non usano cristalli liquidi, ma un reticolo di diodi emettitori di luce chiamati OLED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Negli ultimi anni sono sempre più diffuse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Smart TV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permettono di accedere a Internet per ricevere in streaming film o altri programmi televisivi.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21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63A2A15-54F9-7F44-20E3-1FF4A51012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103" y="1332977"/>
            <a:ext cx="6102692" cy="492497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DA124C0-B196-CF4E-74E8-13B97E6AA08A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principali tipi di schermi televisivi?</a:t>
            </a:r>
          </a:p>
        </p:txBody>
      </p:sp>
    </p:spTree>
    <p:extLst>
      <p:ext uri="{BB962C8B-B14F-4D97-AF65-F5344CB8AC3E}">
        <p14:creationId xmlns:p14="http://schemas.microsoft.com/office/powerpoint/2010/main" val="732499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1DDDF9F-572B-6D07-E4E8-F846FFB0585F}"/>
              </a:ext>
            </a:extLst>
          </p:cNvPr>
          <p:cNvSpPr txBox="1"/>
          <p:nvPr/>
        </p:nvSpPr>
        <p:spPr>
          <a:xfrm>
            <a:off x="1151398" y="676695"/>
            <a:ext cx="10367939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Cos’è e come funziona </a:t>
            </a:r>
            <a:br>
              <a:rPr lang="it-IT" sz="5000" b="1" dirty="0"/>
            </a:br>
            <a:r>
              <a:rPr lang="it-IT" sz="5000" b="1" dirty="0"/>
              <a:t>il segnale GPS?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C834814-BE09-1CD8-79CE-F8CC572C27BA}"/>
              </a:ext>
            </a:extLst>
          </p:cNvPr>
          <p:cNvSpPr txBox="1"/>
          <p:nvPr/>
        </p:nvSpPr>
        <p:spPr>
          <a:xfrm>
            <a:off x="1151404" y="1965373"/>
            <a:ext cx="4087745" cy="35108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Il sistema GPS è un sistema di navigazione che si basa su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24 satelliti artificiali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che girano intorno alla Terra all’altezza di circa 20.000 km. Ciascun satellite invia continuamente verso terra dei segnali radio.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Chi vuole utilizzare il sistema GPS per determinare la propria posizione, deve disporre di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ricevitore per GPS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come quelli presenti sugli autoveicoli o sugli smartphone. Quando riceve i segnali da un satellite, il ricevitore confronta l’istante di ricezione con quello d’emissione e riconosce a quale distanza si trovava il satellite nell’istante di emissione.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persona, telefono, cellulare&#10;&#10;Descrizione generata automaticamente">
            <a:extLst>
              <a:ext uri="{FF2B5EF4-FFF2-40B4-BE49-F238E27FC236}">
                <a16:creationId xmlns:a16="http://schemas.microsoft.com/office/drawing/2014/main" id="{EB873C49-27EC-EFFB-A1F6-64DEACBDBA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6484">
            <a:off x="7455293" y="1357359"/>
            <a:ext cx="4219836" cy="259183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Immagine 6" descr="Immagine che contiene acqua, trasporto, satellite, esterni&#10;&#10;Descrizione generata automaticamente">
            <a:extLst>
              <a:ext uri="{FF2B5EF4-FFF2-40B4-BE49-F238E27FC236}">
                <a16:creationId xmlns:a16="http://schemas.microsoft.com/office/drawing/2014/main" id="{2E83EEE1-24DE-E147-13B6-3FB56BAA58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7304">
            <a:off x="5192055" y="3157883"/>
            <a:ext cx="4096635" cy="263113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513026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2354</TotalTime>
  <Words>569</Words>
  <Application>Microsoft Macintosh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534</cp:revision>
  <dcterms:created xsi:type="dcterms:W3CDTF">2022-06-06T09:28:42Z</dcterms:created>
  <dcterms:modified xsi:type="dcterms:W3CDTF">2022-10-11T15:41:51Z</dcterms:modified>
</cp:coreProperties>
</file>