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C81"/>
    <a:srgbClr val="2A9D8F"/>
    <a:srgbClr val="37C9B8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8"/>
    <p:restoredTop sz="94674"/>
  </p:normalViewPr>
  <p:slideViewPr>
    <p:cSldViewPr snapToGrid="0" snapToObjects="1">
      <p:cViewPr varScale="1">
        <p:scale>
          <a:sx n="109" d="100"/>
          <a:sy n="109" d="100"/>
        </p:scale>
        <p:origin x="208" y="504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F87BCBF-1A27-B3ED-8186-E387983675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"/>
            <a:ext cx="12192000" cy="6847839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6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LE MACCHINE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1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LE MACCHINE </a:t>
            </a:r>
            <a:b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</a:b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SEMPLICI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CE251F0-216A-2012-543D-CECA85B35F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187" y="3766223"/>
            <a:ext cx="4082834" cy="272022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C6F62C5-37BE-1385-299D-8F49C1257F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355" y="3323493"/>
            <a:ext cx="3036179" cy="303617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26BBB81-D9A1-A9F4-486A-C6D6D1E7D2A0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la ruota?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C7EF9B3-7FAA-F25B-2FBD-54DF043A1FE1}"/>
              </a:ext>
            </a:extLst>
          </p:cNvPr>
          <p:cNvSpPr txBox="1"/>
          <p:nvPr/>
        </p:nvSpPr>
        <p:spPr>
          <a:xfrm>
            <a:off x="1151402" y="1429348"/>
            <a:ext cx="5673212" cy="2823772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ruota è una delle più importanti macchine mai inventate: si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comporta come una leva a 360°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che gira intorno ad un punto centrale fisso, chiamato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perno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poiché la ruota è molto più grande del perno, in un giro essa compie una distanza maggiore. Il moto circolare del perno è convertito dalla ruota in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movimento rettilineo lineare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che può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spostare dei carichi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sul suolo.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014AA8D-F658-3506-F22E-A502FB5433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67357">
            <a:off x="7091972" y="1202662"/>
            <a:ext cx="4528007" cy="301733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20489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4953E6C-CA90-9814-B180-E7FDA9918459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Che cos’è la ruota?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F71A38E-5DEF-DC2B-F65E-7A7ECB79D591}"/>
              </a:ext>
            </a:extLst>
          </p:cNvPr>
          <p:cNvSpPr txBox="1"/>
          <p:nvPr/>
        </p:nvSpPr>
        <p:spPr>
          <a:xfrm>
            <a:off x="1151399" y="1196384"/>
            <a:ext cx="4944602" cy="2303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Una ruota può anche essere utilizzata per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aumentare una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forza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Se si fa girare una ruota essa percorre una distanza maggiore del suo perno, ma questo gira con più forza. È così che lavora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cacciavite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la sua impugnatura è più grande della punta, così quando si gira l’impugnatura la punta si muove con una forza maggiore.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6014D7A-74AC-DECE-8AAC-A759BCF716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5785">
            <a:off x="6540821" y="1195753"/>
            <a:ext cx="4792659" cy="336452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BCD633A-B2F0-1922-C3BC-E23920E559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093" y="3710354"/>
            <a:ext cx="2907323" cy="276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55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cosa sono le macchine semplici?</a:t>
            </a:r>
            <a:endParaRPr lang="it-IT" sz="5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15D696-4990-9094-741B-4B8503FEADBA}"/>
              </a:ext>
            </a:extLst>
          </p:cNvPr>
          <p:cNvSpPr txBox="1"/>
          <p:nvPr/>
        </p:nvSpPr>
        <p:spPr>
          <a:xfrm>
            <a:off x="1151401" y="1429346"/>
            <a:ext cx="4037048" cy="232072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Possiamo definire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macchina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un qualsiasi dispositivo che ci aiuta a fare le cose più velocemente, con minore sforzo o a compiere azioni che non saremmo in grado di fare da soli.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macchine semplici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sono le macchine più elementari e antiche che l’umanità conosca. Si dividono principalmente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leve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piani inclinati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11D8D02F-B648-0261-8EB5-4FAC4351392A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8B0042D-59AE-73C1-0FBB-9DB041A966B4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30AC781-631C-6B5F-E7AE-AC48FC1D4B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037" y="1528075"/>
            <a:ext cx="2606348" cy="2721819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2569A33-9347-B366-10D2-803DAFBE0A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773" y="4126007"/>
            <a:ext cx="2305725" cy="232586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2784A9E-D8E1-60D8-DF94-526F8AE4A8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6344" y="4636209"/>
            <a:ext cx="1609242" cy="2082061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FE9373A3-4D14-8D66-71A9-10A90B4877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3255" y="4502718"/>
            <a:ext cx="1100245" cy="2153167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56421BF7-5C92-361C-9F52-64334C67BE8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46110">
            <a:off x="8009777" y="1734556"/>
            <a:ext cx="3796669" cy="252987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60F2C84E-66ED-1AF8-E099-23166482A28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5128">
            <a:off x="7167684" y="4305850"/>
            <a:ext cx="3432476" cy="228831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C36CACB-2997-5D61-5F46-7075C2B69AB7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la leva?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6143889-90A4-C95C-6535-E1BA3A23292B}"/>
              </a:ext>
            </a:extLst>
          </p:cNvPr>
          <p:cNvSpPr txBox="1"/>
          <p:nvPr/>
        </p:nvSpPr>
        <p:spPr>
          <a:xfrm>
            <a:off x="1151400" y="1429347"/>
            <a:ext cx="9889201" cy="1724162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leva è formata da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un’asta rigida che può ruotare intorno ad un punto fisso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detto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fulcro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it-IT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).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principio di funzionamento della leva consente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sollevare grandi carichi con una forza modesta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forza applicata alla macchina è detta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forza motrice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(F</a:t>
            </a:r>
            <a:r>
              <a:rPr lang="it-IT" sz="18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), la forza da equilibrare o da vincere è detta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forza resistente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(F</a:t>
            </a:r>
            <a:r>
              <a:rPr lang="it-IT" sz="18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). Una macchina si dice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vantaggiosa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quando con la sua forza motrice si può vincere una forza resistente più grande.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89E0468-6396-9C2D-79EF-453C8A61C7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4370" y="3341077"/>
            <a:ext cx="9495692" cy="313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45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A1A960E-341A-DBF3-22F9-03E21F04F78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vengono classificate le leve?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1075F2-DF29-1749-81A5-8C77F4D153C9}"/>
              </a:ext>
            </a:extLst>
          </p:cNvPr>
          <p:cNvSpPr txBox="1"/>
          <p:nvPr/>
        </p:nvSpPr>
        <p:spPr>
          <a:xfrm>
            <a:off x="1151400" y="1429347"/>
            <a:ext cx="9610385" cy="75265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leve vengono classificate in base alla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posizione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relativa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fulcro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del punto in cui vengono applicate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forza motrice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forza resistente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6FC15FE-A363-CF97-72F3-62665ADE3B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785" y="4728374"/>
            <a:ext cx="6097657" cy="2129626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655500C8-F04A-BF9A-12E2-DA264764827C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ADB6618-7139-4E12-F71C-D167C8539848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5D51B8C-E75D-AC2B-3074-D3A381276A09}"/>
              </a:ext>
            </a:extLst>
          </p:cNvPr>
          <p:cNvSpPr txBox="1"/>
          <p:nvPr/>
        </p:nvSpPr>
        <p:spPr>
          <a:xfrm>
            <a:off x="1151399" y="2563136"/>
            <a:ext cx="4686691" cy="224401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leva di 1° genere o </a:t>
            </a:r>
            <a:r>
              <a:rPr lang="it-I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interfulcro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fulcro sta fra la forza motrice e la forza resistente. </a:t>
            </a: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</a:t>
            </a:r>
            <a:b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leve di 1° genere sono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vantaggiose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quando il braccio della forza motrice è maggiore di quello della forza resistente, perché in questo caso occorre applicare una forza motrice inferiore a quella resistente.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80C5B05-1487-1932-B7A6-5877981703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1783" y="1496249"/>
            <a:ext cx="3020002" cy="448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71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F5D7CA6-E671-430F-D0E0-E1B191E9D354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vengono classificate le leve?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ED9901-BC91-5F92-72F3-69A566689DD6}"/>
              </a:ext>
            </a:extLst>
          </p:cNvPr>
          <p:cNvSpPr txBox="1"/>
          <p:nvPr/>
        </p:nvSpPr>
        <p:spPr>
          <a:xfrm>
            <a:off x="1151398" y="1196384"/>
            <a:ext cx="9446263" cy="102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leva di 2° genere o </a:t>
            </a:r>
            <a:r>
              <a:rPr lang="it-I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interresistente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forza resistente sta fra il fulcro e la forza motrice. </a:t>
            </a: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</a:t>
            </a:r>
            <a:b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leve di 2° genere sono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sempre vantaggiose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perché il braccio della forza motrice è sempre maggiore di quello della forza resistente.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C0AACCD-2A38-0B31-9F39-76FE129468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2684" y="2648307"/>
            <a:ext cx="6315807" cy="336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951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7757095-53F1-EF99-CA39-8ADC7DADBC33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vengono classificate le leve?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41818A9-C11C-CFF6-149D-94BCDD01AF8B}"/>
              </a:ext>
            </a:extLst>
          </p:cNvPr>
          <p:cNvSpPr txBox="1"/>
          <p:nvPr/>
        </p:nvSpPr>
        <p:spPr>
          <a:xfrm>
            <a:off x="1151398" y="1196384"/>
            <a:ext cx="9446263" cy="102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leva di 3° genere o </a:t>
            </a:r>
            <a:r>
              <a:rPr lang="it-I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interpotente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forza motrice sta tra il fulcro e la forza resistente. </a:t>
            </a: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b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leve di 3° genere sono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sempre svantaggiose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perché il braccio della forza motrice è sempre minore di quello della forza resistente.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D704C58-5C85-B141-4A82-19D7EA7473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2797" y="2623038"/>
            <a:ext cx="5986405" cy="339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524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F693A07-720D-D40F-AE97-0FC5E5F91F73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la carrucola?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02242FB-722B-2CD4-F6BD-60A2EF9AE844}"/>
              </a:ext>
            </a:extLst>
          </p:cNvPr>
          <p:cNvSpPr txBox="1"/>
          <p:nvPr/>
        </p:nvSpPr>
        <p:spPr>
          <a:xfrm>
            <a:off x="1151400" y="1429347"/>
            <a:ext cx="3537831" cy="297853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carrucola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o puleggia, è una macchina semplice costituita da un disco scanalato, capace di ruotare intorno al proprio asse, che ha la funzione di guidare una fune.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principio di funzionamento della carrucola è simile a quello della leva. In particolare,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carrucola fissa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equivale a una leva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primo genere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carrucola mobile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equivale a una leva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secondo genere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1B80EED-1E57-1634-0CE0-83D0A90152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6304" y="1429345"/>
            <a:ext cx="2018325" cy="505351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17FA8AE-026B-2697-040B-53406F5E1E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3605" y="1429346"/>
            <a:ext cx="2018325" cy="488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60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05D74A9D-E594-6D35-AE13-F957E3F4A26A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cosa sono il verricello e l’argano?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6F1B4CA-F2C7-7576-ABD5-B857439510AF}"/>
              </a:ext>
            </a:extLst>
          </p:cNvPr>
          <p:cNvSpPr txBox="1"/>
          <p:nvPr/>
        </p:nvSpPr>
        <p:spPr>
          <a:xfrm>
            <a:off x="1151401" y="1429347"/>
            <a:ext cx="3561276" cy="402188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verricello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una macchina semplice formata da un tamburo (asse) orizzontale intorno al quale si avvolge una fune o una catena, e da una manovella o ruota.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argano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è un verricello ad asse verticale.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Verricello e argano servono per sollevare o spostare carichi. Equivalgono a una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leva di 1° genere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bracci disuguali.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D38E24D-ECB2-70CC-0C4A-76CBF3D2CD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865" y="1552873"/>
            <a:ext cx="5621301" cy="375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321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DCFB66B-D8B5-5A6D-4CCF-F7798F208AC0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il piano inclinato?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E48A04E-1FEF-AD42-79B0-921ACD4343E8}"/>
              </a:ext>
            </a:extLst>
          </p:cNvPr>
          <p:cNvSpPr txBox="1"/>
          <p:nvPr/>
        </p:nvSpPr>
        <p:spPr>
          <a:xfrm>
            <a:off x="1151401" y="1429348"/>
            <a:ext cx="7591907" cy="2329492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piano inclinato è una macchina semplice costituita da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piano che forma un angolo con il piano orizzontale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Permette di sollevare corpi pesanti, che costituiscono la forza resistente, facendoli scorrere sul piano applicando una forza motrice più piccola. Applicazioni del piano inclinato sono il cuneo e la vite.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cuneo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è una macchina semplice formata da un prisma di materiale duro (acciaio o legno), a sezione triangolare. È una macchina sempre vantaggiosa.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2A64AB2-95CA-DA6E-354B-AD11583E0D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9883" y="3810995"/>
            <a:ext cx="2209620" cy="201506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C6D32AF-F802-62BE-5AB9-082FDC4F59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904" y="3810995"/>
            <a:ext cx="4499388" cy="201506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3F9890A-1910-69D4-6286-D77BBCB2F2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8167" y="1481501"/>
            <a:ext cx="2161336" cy="207977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E7C7702-BD4B-0CEA-A9EB-090D9102755B}"/>
              </a:ext>
            </a:extLst>
          </p:cNvPr>
          <p:cNvSpPr txBox="1"/>
          <p:nvPr/>
        </p:nvSpPr>
        <p:spPr>
          <a:xfrm>
            <a:off x="1151402" y="3613432"/>
            <a:ext cx="2730532" cy="197103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vite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è un’applicazione del piano inclinato: infatti possiamo considerarla un piano inclinato avvolto su un cilindro.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1264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918</TotalTime>
  <Words>793</Words>
  <Application>Microsoft Macintosh PowerPoint</Application>
  <PresentationFormat>Widescreen</PresentationFormat>
  <Paragraphs>32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278</cp:revision>
  <dcterms:created xsi:type="dcterms:W3CDTF">2022-06-06T09:28:42Z</dcterms:created>
  <dcterms:modified xsi:type="dcterms:W3CDTF">2022-10-05T07:55:19Z</dcterms:modified>
</cp:coreProperties>
</file>