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65" r:id="rId5"/>
    <p:sldId id="266" r:id="rId6"/>
    <p:sldId id="259" r:id="rId7"/>
    <p:sldId id="268" r:id="rId8"/>
    <p:sldId id="269" r:id="rId9"/>
    <p:sldId id="267" r:id="rId10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FE9E709-9801-4C79-9FC4-A522EDC08F85}" v="3" dt="2024-04-24T07:49:20.0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4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sa Favro" userId="8cb3ccf0-b992-4298-a911-387fdbec305a" providerId="ADAL" clId="{3C64DAAC-1A3A-45DD-A180-85BA92EDC91C}"/>
    <pc:docChg chg="undo custSel addSld delSld modSld">
      <pc:chgData name="Elisa Favro" userId="8cb3ccf0-b992-4298-a911-387fdbec305a" providerId="ADAL" clId="{3C64DAAC-1A3A-45DD-A180-85BA92EDC91C}" dt="2024-04-23T10:13:05.095" v="3664" actId="2711"/>
      <pc:docMkLst>
        <pc:docMk/>
      </pc:docMkLst>
      <pc:sldChg chg="modSp mod">
        <pc:chgData name="Elisa Favro" userId="8cb3ccf0-b992-4298-a911-387fdbec305a" providerId="ADAL" clId="{3C64DAAC-1A3A-45DD-A180-85BA92EDC91C}" dt="2024-04-22T15:55:03.242" v="19" actId="20577"/>
        <pc:sldMkLst>
          <pc:docMk/>
          <pc:sldMk cId="3634111749" sldId="256"/>
        </pc:sldMkLst>
        <pc:spChg chg="mod">
          <ac:chgData name="Elisa Favro" userId="8cb3ccf0-b992-4298-a911-387fdbec305a" providerId="ADAL" clId="{3C64DAAC-1A3A-45DD-A180-85BA92EDC91C}" dt="2024-04-22T15:55:03.242" v="1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3C64DAAC-1A3A-45DD-A180-85BA92EDC91C}" dt="2024-04-23T08:43:34.019" v="648" actId="20577"/>
        <pc:sldMkLst>
          <pc:docMk/>
          <pc:sldMk cId="124247539" sldId="257"/>
        </pc:sldMkLst>
        <pc:spChg chg="mod">
          <ac:chgData name="Elisa Favro" userId="8cb3ccf0-b992-4298-a911-387fdbec305a" providerId="ADAL" clId="{3C64DAAC-1A3A-45DD-A180-85BA92EDC91C}" dt="2024-04-23T08:28:40.560" v="293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8:43:34.019" v="648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08:28.546" v="1051" actId="21"/>
        <pc:sldMkLst>
          <pc:docMk/>
          <pc:sldMk cId="1535504197" sldId="259"/>
        </pc:sldMkLst>
        <pc:spChg chg="mod">
          <ac:chgData name="Elisa Favro" userId="8cb3ccf0-b992-4298-a911-387fdbec305a" providerId="ADAL" clId="{3C64DAAC-1A3A-45DD-A180-85BA92EDC91C}" dt="2024-04-22T15:55:41.196" v="43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08:28.546" v="1051" actId="21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26:36.343" v="1822" actId="20577"/>
        <pc:sldMkLst>
          <pc:docMk/>
          <pc:sldMk cId="164004104" sldId="260"/>
        </pc:sldMkLst>
        <pc:spChg chg="mod">
          <ac:chgData name="Elisa Favro" userId="8cb3ccf0-b992-4298-a911-387fdbec305a" providerId="ADAL" clId="{3C64DAAC-1A3A-45DD-A180-85BA92EDC91C}" dt="2024-04-23T09:26:36.343" v="1822" actId="20577"/>
          <ac:spMkLst>
            <pc:docMk/>
            <pc:sldMk cId="164004104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25:47.308" v="1816" actId="20577"/>
          <ac:spMkLst>
            <pc:docMk/>
            <pc:sldMk cId="164004104" sldId="260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3C64DAAC-1A3A-45DD-A180-85BA92EDC91C}" dt="2024-04-23T08:48:49.953" v="680" actId="2696"/>
        <pc:sldMkLst>
          <pc:docMk/>
          <pc:sldMk cId="3007404280" sldId="262"/>
        </pc:sldMkLst>
        <pc:spChg chg="mod">
          <ac:chgData name="Elisa Favro" userId="8cb3ccf0-b992-4298-a911-387fdbec305a" providerId="ADAL" clId="{3C64DAAC-1A3A-45DD-A180-85BA92EDC91C}" dt="2024-04-22T15:55:59.039" v="64" actId="20577"/>
          <ac:spMkLst>
            <pc:docMk/>
            <pc:sldMk cId="3007404280" sldId="262"/>
            <ac:spMk id="2" creationId="{14A55B76-2A1C-9559-2B52-BDF9038D9388}"/>
          </ac:spMkLst>
        </pc:spChg>
      </pc:sldChg>
      <pc:sldChg chg="modSp mod">
        <pc:chgData name="Elisa Favro" userId="8cb3ccf0-b992-4298-a911-387fdbec305a" providerId="ADAL" clId="{3C64DAAC-1A3A-45DD-A180-85BA92EDC91C}" dt="2024-04-23T09:09:06.978" v="1124" actId="20577"/>
        <pc:sldMkLst>
          <pc:docMk/>
          <pc:sldMk cId="1887724447" sldId="263"/>
        </pc:sldMkLst>
        <pc:spChg chg="mod">
          <ac:chgData name="Elisa Favro" userId="8cb3ccf0-b992-4298-a911-387fdbec305a" providerId="ADAL" clId="{3C64DAAC-1A3A-45DD-A180-85BA92EDC91C}" dt="2024-04-23T09:09:06.978" v="1124" actId="20577"/>
          <ac:spMkLst>
            <pc:docMk/>
            <pc:sldMk cId="1887724447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08:36.638" v="1057"/>
          <ac:spMkLst>
            <pc:docMk/>
            <pc:sldMk cId="1887724447" sldId="263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44:26.653" v="2974" actId="20577"/>
        <pc:sldMkLst>
          <pc:docMk/>
          <pc:sldMk cId="3251692196" sldId="264"/>
        </pc:sldMkLst>
        <pc:spChg chg="mod">
          <ac:chgData name="Elisa Favro" userId="8cb3ccf0-b992-4298-a911-387fdbec305a" providerId="ADAL" clId="{3C64DAAC-1A3A-45DD-A180-85BA92EDC91C}" dt="2024-04-23T07:33:38.232" v="163" actId="20577"/>
          <ac:spMkLst>
            <pc:docMk/>
            <pc:sldMk cId="325169219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44:26.653" v="2974" actId="20577"/>
          <ac:spMkLst>
            <pc:docMk/>
            <pc:sldMk cId="3251692196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58:21.598" v="3428" actId="313"/>
        <pc:sldMkLst>
          <pc:docMk/>
          <pc:sldMk cId="3539262501" sldId="265"/>
        </pc:sldMkLst>
        <pc:spChg chg="mod">
          <ac:chgData name="Elisa Favro" userId="8cb3ccf0-b992-4298-a911-387fdbec305a" providerId="ADAL" clId="{3C64DAAC-1A3A-45DD-A180-85BA92EDC91C}" dt="2024-04-23T07:34:06.682" v="192" actId="20577"/>
          <ac:spMkLst>
            <pc:docMk/>
            <pc:sldMk cId="353926250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58:21.598" v="3428" actId="313"/>
          <ac:spMkLst>
            <pc:docMk/>
            <pc:sldMk cId="3539262501" sldId="265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3C64DAAC-1A3A-45DD-A180-85BA92EDC91C}" dt="2024-04-23T09:50:27.684" v="3256" actId="2696"/>
        <pc:sldMkLst>
          <pc:docMk/>
          <pc:sldMk cId="3194135042" sldId="266"/>
        </pc:sldMkLst>
        <pc:spChg chg="mod">
          <ac:chgData name="Elisa Favro" userId="8cb3ccf0-b992-4298-a911-387fdbec305a" providerId="ADAL" clId="{3C64DAAC-1A3A-45DD-A180-85BA92EDC91C}" dt="2024-04-23T07:34:24.566" v="209" actId="20577"/>
          <ac:spMkLst>
            <pc:docMk/>
            <pc:sldMk cId="3194135042" sldId="266"/>
            <ac:spMk id="2" creationId="{14A55B76-2A1C-9559-2B52-BDF9038D9388}"/>
          </ac:spMkLst>
        </pc:spChg>
      </pc:sldChg>
      <pc:sldChg chg="modSp add del mod">
        <pc:chgData name="Elisa Favro" userId="8cb3ccf0-b992-4298-a911-387fdbec305a" providerId="ADAL" clId="{3C64DAAC-1A3A-45DD-A180-85BA92EDC91C}" dt="2024-04-23T09:59:14.327" v="3430" actId="2696"/>
        <pc:sldMkLst>
          <pc:docMk/>
          <pc:sldMk cId="3979766068" sldId="267"/>
        </pc:sldMkLst>
        <pc:spChg chg="mod">
          <ac:chgData name="Elisa Favro" userId="8cb3ccf0-b992-4298-a911-387fdbec305a" providerId="ADAL" clId="{3C64DAAC-1A3A-45DD-A180-85BA92EDC91C}" dt="2024-04-23T07:34:46.682" v="248" actId="20577"/>
          <ac:spMkLst>
            <pc:docMk/>
            <pc:sldMk cId="397976606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58:28.095" v="3429" actId="20577"/>
          <ac:spMkLst>
            <pc:docMk/>
            <pc:sldMk cId="3979766068" sldId="267"/>
            <ac:spMk id="3" creationId="{FF80931B-0165-345C-AAF1-1A5AEEB5AFFF}"/>
          </ac:spMkLst>
        </pc:spChg>
      </pc:sldChg>
      <pc:sldChg chg="new del">
        <pc:chgData name="Elisa Favro" userId="8cb3ccf0-b992-4298-a911-387fdbec305a" providerId="ADAL" clId="{3C64DAAC-1A3A-45DD-A180-85BA92EDC91C}" dt="2024-04-23T07:34:52.670" v="250" actId="680"/>
        <pc:sldMkLst>
          <pc:docMk/>
          <pc:sldMk cId="493979388" sldId="268"/>
        </pc:sldMkLst>
      </pc:sldChg>
      <pc:sldChg chg="modSp add mod">
        <pc:chgData name="Elisa Favro" userId="8cb3ccf0-b992-4298-a911-387fdbec305a" providerId="ADAL" clId="{3C64DAAC-1A3A-45DD-A180-85BA92EDC91C}" dt="2024-04-23T10:11:09.982" v="3648" actId="114"/>
        <pc:sldMkLst>
          <pc:docMk/>
          <pc:sldMk cId="2488695912" sldId="268"/>
        </pc:sldMkLst>
        <pc:spChg chg="mod">
          <ac:chgData name="Elisa Favro" userId="8cb3ccf0-b992-4298-a911-387fdbec305a" providerId="ADAL" clId="{3C64DAAC-1A3A-45DD-A180-85BA92EDC91C}" dt="2024-04-23T07:35:05.646" v="266" actId="20577"/>
          <ac:spMkLst>
            <pc:docMk/>
            <pc:sldMk cId="2488695912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10:11:09.982" v="3648" actId="114"/>
          <ac:spMkLst>
            <pc:docMk/>
            <pc:sldMk cId="2488695912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10:13:05.095" v="3664" actId="2711"/>
        <pc:sldMkLst>
          <pc:docMk/>
          <pc:sldMk cId="2528764245" sldId="269"/>
        </pc:sldMkLst>
        <pc:spChg chg="mod">
          <ac:chgData name="Elisa Favro" userId="8cb3ccf0-b992-4298-a911-387fdbec305a" providerId="ADAL" clId="{3C64DAAC-1A3A-45DD-A180-85BA92EDC91C}" dt="2024-04-23T10:13:05.095" v="3664" actId="2711"/>
          <ac:spMkLst>
            <pc:docMk/>
            <pc:sldMk cId="2528764245" sldId="26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32:44.661" v="2321" actId="13926"/>
        <pc:sldMkLst>
          <pc:docMk/>
          <pc:sldMk cId="1078313686" sldId="270"/>
        </pc:sldMkLst>
        <pc:spChg chg="mod">
          <ac:chgData name="Elisa Favro" userId="8cb3ccf0-b992-4298-a911-387fdbec305a" providerId="ADAL" clId="{3C64DAAC-1A3A-45DD-A180-85BA92EDC91C}" dt="2024-04-23T09:26:28.889" v="1820" actId="20577"/>
          <ac:spMkLst>
            <pc:docMk/>
            <pc:sldMk cId="1078313686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32:44.661" v="2321" actId="13926"/>
          <ac:spMkLst>
            <pc:docMk/>
            <pc:sldMk cId="1078313686" sldId="27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35:40.235" v="2414" actId="2711"/>
        <pc:sldMkLst>
          <pc:docMk/>
          <pc:sldMk cId="4040480175" sldId="271"/>
        </pc:sldMkLst>
        <pc:spChg chg="mod">
          <ac:chgData name="Elisa Favro" userId="8cb3ccf0-b992-4298-a911-387fdbec305a" providerId="ADAL" clId="{3C64DAAC-1A3A-45DD-A180-85BA92EDC91C}" dt="2024-04-23T09:31:58.889" v="2272" actId="20577"/>
          <ac:spMkLst>
            <pc:docMk/>
            <pc:sldMk cId="4040480175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35:40.235" v="2414" actId="2711"/>
          <ac:spMkLst>
            <pc:docMk/>
            <pc:sldMk cId="4040480175" sldId="27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48:26.977" v="3253" actId="20577"/>
        <pc:sldMkLst>
          <pc:docMk/>
          <pc:sldMk cId="3739232673" sldId="272"/>
        </pc:sldMkLst>
        <pc:spChg chg="mod">
          <ac:chgData name="Elisa Favro" userId="8cb3ccf0-b992-4298-a911-387fdbec305a" providerId="ADAL" clId="{3C64DAAC-1A3A-45DD-A180-85BA92EDC91C}" dt="2024-04-23T09:48:26.977" v="3253" actId="20577"/>
          <ac:spMkLst>
            <pc:docMk/>
            <pc:sldMk cId="3739232673" sldId="272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7FE9E709-9801-4C79-9FC4-A522EDC08F85}"/>
    <pc:docChg chg="undo custSel addSld delSld modSld">
      <pc:chgData name="Elisa Favro" userId="8cb3ccf0-b992-4298-a911-387fdbec305a" providerId="ADAL" clId="{7FE9E709-9801-4C79-9FC4-A522EDC08F85}" dt="2024-04-24T10:26:50.054" v="1893" actId="20577"/>
      <pc:docMkLst>
        <pc:docMk/>
      </pc:docMkLst>
      <pc:sldChg chg="modSp mod">
        <pc:chgData name="Elisa Favro" userId="8cb3ccf0-b992-4298-a911-387fdbec305a" providerId="ADAL" clId="{7FE9E709-9801-4C79-9FC4-A522EDC08F85}" dt="2024-04-24T07:42:44.096" v="39" actId="20577"/>
        <pc:sldMkLst>
          <pc:docMk/>
          <pc:sldMk cId="3634111749" sldId="256"/>
        </pc:sldMkLst>
        <pc:spChg chg="mod">
          <ac:chgData name="Elisa Favro" userId="8cb3ccf0-b992-4298-a911-387fdbec305a" providerId="ADAL" clId="{7FE9E709-9801-4C79-9FC4-A522EDC08F85}" dt="2024-04-24T07:42:44.096" v="3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7FE9E709-9801-4C79-9FC4-A522EDC08F85}" dt="2024-04-24T07:55:35.421" v="766" actId="114"/>
        <pc:sldMkLst>
          <pc:docMk/>
          <pc:sldMk cId="124247539" sldId="257"/>
        </pc:sldMkLst>
        <pc:spChg chg="mod">
          <ac:chgData name="Elisa Favro" userId="8cb3ccf0-b992-4298-a911-387fdbec305a" providerId="ADAL" clId="{7FE9E709-9801-4C79-9FC4-A522EDC08F85}" dt="2024-04-24T07:54:58.488" v="739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7:55:35.421" v="766" actId="114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E9E709-9801-4C79-9FC4-A522EDC08F85}" dt="2024-04-24T10:26:50.054" v="1893" actId="20577"/>
        <pc:sldMkLst>
          <pc:docMk/>
          <pc:sldMk cId="1535504197" sldId="259"/>
        </pc:sldMkLst>
        <pc:spChg chg="mod">
          <ac:chgData name="Elisa Favro" userId="8cb3ccf0-b992-4298-a911-387fdbec305a" providerId="ADAL" clId="{7FE9E709-9801-4C79-9FC4-A522EDC08F85}" dt="2024-04-24T07:43:53.886" v="13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10:26:50.054" v="1893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7FE9E709-9801-4C79-9FC4-A522EDC08F85}" dt="2024-04-24T07:44:13.328" v="136" actId="2696"/>
        <pc:sldMkLst>
          <pc:docMk/>
          <pc:sldMk cId="1887724447" sldId="263"/>
        </pc:sldMkLst>
        <pc:spChg chg="mod">
          <ac:chgData name="Elisa Favro" userId="8cb3ccf0-b992-4298-a911-387fdbec305a" providerId="ADAL" clId="{7FE9E709-9801-4C79-9FC4-A522EDC08F85}" dt="2024-04-24T07:43:58.439" v="135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E9E709-9801-4C79-9FC4-A522EDC08F85}" dt="2024-04-24T07:52:36.795" v="687" actId="20577"/>
        <pc:sldMkLst>
          <pc:docMk/>
          <pc:sldMk cId="2685133906" sldId="264"/>
        </pc:sldMkLst>
        <pc:spChg chg="mod">
          <ac:chgData name="Elisa Favro" userId="8cb3ccf0-b992-4298-a911-387fdbec305a" providerId="ADAL" clId="{7FE9E709-9801-4C79-9FC4-A522EDC08F85}" dt="2024-04-24T07:43:14.381" v="78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7:52:36.795" v="687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08:39.188" v="1171" actId="20577"/>
        <pc:sldMkLst>
          <pc:docMk/>
          <pc:sldMk cId="2593151241" sldId="265"/>
        </pc:sldMkLst>
        <pc:spChg chg="mod">
          <ac:chgData name="Elisa Favro" userId="8cb3ccf0-b992-4298-a911-387fdbec305a" providerId="ADAL" clId="{7FE9E709-9801-4C79-9FC4-A522EDC08F85}" dt="2024-04-24T07:55:50.553" v="794" actId="20577"/>
          <ac:spMkLst>
            <pc:docMk/>
            <pc:sldMk cId="259315124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8:08:39.188" v="1171" actId="20577"/>
          <ac:spMkLst>
            <pc:docMk/>
            <pc:sldMk cId="2593151241" sldId="26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09:25.590" v="1209" actId="2711"/>
        <pc:sldMkLst>
          <pc:docMk/>
          <pc:sldMk cId="1256447954" sldId="266"/>
        </pc:sldMkLst>
        <pc:spChg chg="mod">
          <ac:chgData name="Elisa Favro" userId="8cb3ccf0-b992-4298-a911-387fdbec305a" providerId="ADAL" clId="{7FE9E709-9801-4C79-9FC4-A522EDC08F85}" dt="2024-04-24T08:09:25.590" v="1209" actId="2711"/>
          <ac:spMkLst>
            <pc:docMk/>
            <pc:sldMk cId="1256447954" sldId="26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16:56.188" v="1377" actId="114"/>
        <pc:sldMkLst>
          <pc:docMk/>
          <pc:sldMk cId="626712426" sldId="267"/>
        </pc:sldMkLst>
        <pc:spChg chg="mod">
          <ac:chgData name="Elisa Favro" userId="8cb3ccf0-b992-4298-a911-387fdbec305a" providerId="ADAL" clId="{7FE9E709-9801-4C79-9FC4-A522EDC08F85}" dt="2024-04-24T08:16:56.188" v="1377" actId="114"/>
          <ac:spMkLst>
            <pc:docMk/>
            <pc:sldMk cId="626712426" sldId="26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33:18.706" v="1569" actId="2711"/>
        <pc:sldMkLst>
          <pc:docMk/>
          <pc:sldMk cId="1722678863" sldId="268"/>
        </pc:sldMkLst>
        <pc:spChg chg="mod">
          <ac:chgData name="Elisa Favro" userId="8cb3ccf0-b992-4298-a911-387fdbec305a" providerId="ADAL" clId="{7FE9E709-9801-4C79-9FC4-A522EDC08F85}" dt="2024-04-24T08:33:18.706" v="1569" actId="2711"/>
          <ac:spMkLst>
            <pc:docMk/>
            <pc:sldMk cId="1722678863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37:08.743" v="1760" actId="2711"/>
        <pc:sldMkLst>
          <pc:docMk/>
          <pc:sldMk cId="4020988069" sldId="269"/>
        </pc:sldMkLst>
        <pc:spChg chg="mod">
          <ac:chgData name="Elisa Favro" userId="8cb3ccf0-b992-4298-a911-387fdbec305a" providerId="ADAL" clId="{7FE9E709-9801-4C79-9FC4-A522EDC08F85}" dt="2024-04-24T08:37:08.743" v="1760" actId="2711"/>
          <ac:spMkLst>
            <pc:docMk/>
            <pc:sldMk cId="4020988069" sldId="269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B8C6ED80-90A1-4BCA-8DD3-A1FA478C87AB}"/>
    <pc:docChg chg="undo custSel addSld delSld modSld">
      <pc:chgData name="Elisa Favro" userId="8cb3ccf0-b992-4298-a911-387fdbec305a" providerId="ADAL" clId="{B8C6ED80-90A1-4BCA-8DD3-A1FA478C87AB}" dt="2024-04-11T10:12:29.227" v="2798" actId="20577"/>
      <pc:docMkLst>
        <pc:docMk/>
      </pc:docMkLst>
      <pc:sldChg chg="modSp mod">
        <pc:chgData name="Elisa Favro" userId="8cb3ccf0-b992-4298-a911-387fdbec305a" providerId="ADAL" clId="{B8C6ED80-90A1-4BCA-8DD3-A1FA478C87AB}" dt="2024-04-10T12:03:18.392" v="26" actId="20577"/>
        <pc:sldMkLst>
          <pc:docMk/>
          <pc:sldMk cId="3634111749" sldId="256"/>
        </pc:sldMkLst>
        <pc:spChg chg="mod">
          <ac:chgData name="Elisa Favro" userId="8cb3ccf0-b992-4298-a911-387fdbec305a" providerId="ADAL" clId="{B8C6ED80-90A1-4BCA-8DD3-A1FA478C87AB}" dt="2024-04-10T12:03:18.392" v="26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B8C6ED80-90A1-4BCA-8DD3-A1FA478C87AB}" dt="2024-04-11T07:35:10.183" v="1289" actId="2711"/>
        <pc:sldMkLst>
          <pc:docMk/>
          <pc:sldMk cId="124247539" sldId="257"/>
        </pc:sldMkLst>
        <pc:spChg chg="mod">
          <ac:chgData name="Elisa Favro" userId="8cb3ccf0-b992-4298-a911-387fdbec305a" providerId="ADAL" clId="{B8C6ED80-90A1-4BCA-8DD3-A1FA478C87AB}" dt="2024-04-10T12:57:00.906" v="95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5:10.183" v="1289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3329908704" sldId="258"/>
        </pc:sldMkLst>
      </pc:sldChg>
      <pc:sldChg chg="modSp add mod">
        <pc:chgData name="Elisa Favro" userId="8cb3ccf0-b992-4298-a911-387fdbec305a" providerId="ADAL" clId="{B8C6ED80-90A1-4BCA-8DD3-A1FA478C87AB}" dt="2024-04-11T07:36:16.692" v="1290" actId="2711"/>
        <pc:sldMkLst>
          <pc:docMk/>
          <pc:sldMk cId="3377291256" sldId="258"/>
        </pc:sldMkLst>
        <pc:spChg chg="mod">
          <ac:chgData name="Elisa Favro" userId="8cb3ccf0-b992-4298-a911-387fdbec305a" providerId="ADAL" clId="{B8C6ED80-90A1-4BCA-8DD3-A1FA478C87AB}" dt="2024-04-10T15:39:27.449" v="608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6:16.692" v="1290" actId="2711"/>
          <ac:spMkLst>
            <pc:docMk/>
            <pc:sldMk cId="3377291256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07:41:55.800" v="1556" actId="2711"/>
        <pc:sldMkLst>
          <pc:docMk/>
          <pc:sldMk cId="100166055" sldId="259"/>
        </pc:sldMkLst>
        <pc:spChg chg="mod">
          <ac:chgData name="Elisa Favro" userId="8cb3ccf0-b992-4298-a911-387fdbec305a" providerId="ADAL" clId="{B8C6ED80-90A1-4BCA-8DD3-A1FA478C87AB}" dt="2024-04-10T16:02:06.036" v="1211" actId="20577"/>
          <ac:spMkLst>
            <pc:docMk/>
            <pc:sldMk cId="10016605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41:55.800" v="1556" actId="2711"/>
          <ac:spMkLst>
            <pc:docMk/>
            <pc:sldMk cId="100166055" sldId="25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882498245" sldId="259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956896642" sldId="260"/>
        </pc:sldMkLst>
      </pc:sldChg>
      <pc:sldChg chg="modSp add mod">
        <pc:chgData name="Elisa Favro" userId="8cb3ccf0-b992-4298-a911-387fdbec305a" providerId="ADAL" clId="{B8C6ED80-90A1-4BCA-8DD3-A1FA478C87AB}" dt="2024-04-11T09:15:31.217" v="1615" actId="20577"/>
        <pc:sldMkLst>
          <pc:docMk/>
          <pc:sldMk cId="2282866465" sldId="260"/>
        </pc:sldMkLst>
        <pc:spChg chg="mod">
          <ac:chgData name="Elisa Favro" userId="8cb3ccf0-b992-4298-a911-387fdbec305a" providerId="ADAL" clId="{B8C6ED80-90A1-4BCA-8DD3-A1FA478C87AB}" dt="2024-04-10T16:04:25.991" v="1242" actId="20577"/>
          <ac:spMkLst>
            <pc:docMk/>
            <pc:sldMk cId="2282866465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15:31.217" v="1615" actId="20577"/>
          <ac:spMkLst>
            <pc:docMk/>
            <pc:sldMk cId="2282866465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50234333" sldId="261"/>
        </pc:sldMkLst>
      </pc:sldChg>
      <pc:sldChg chg="modSp add mod">
        <pc:chgData name="Elisa Favro" userId="8cb3ccf0-b992-4298-a911-387fdbec305a" providerId="ADAL" clId="{B8C6ED80-90A1-4BCA-8DD3-A1FA478C87AB}" dt="2024-04-11T09:58:44.072" v="2044" actId="20577"/>
        <pc:sldMkLst>
          <pc:docMk/>
          <pc:sldMk cId="2057197332" sldId="261"/>
        </pc:sldMkLst>
        <pc:spChg chg="mod">
          <ac:chgData name="Elisa Favro" userId="8cb3ccf0-b992-4298-a911-387fdbec305a" providerId="ADAL" clId="{B8C6ED80-90A1-4BCA-8DD3-A1FA478C87AB}" dt="2024-04-11T09:17:03.250" v="1621" actId="255"/>
          <ac:spMkLst>
            <pc:docMk/>
            <pc:sldMk cId="2057197332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58:44.072" v="2044" actId="20577"/>
          <ac:spMkLst>
            <pc:docMk/>
            <pc:sldMk cId="2057197332" sldId="26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12:29.227" v="2798" actId="20577"/>
        <pc:sldMkLst>
          <pc:docMk/>
          <pc:sldMk cId="3269547359" sldId="262"/>
        </pc:sldMkLst>
        <pc:spChg chg="mod">
          <ac:chgData name="Elisa Favro" userId="8cb3ccf0-b992-4298-a911-387fdbec305a" providerId="ADAL" clId="{B8C6ED80-90A1-4BCA-8DD3-A1FA478C87AB}" dt="2024-04-11T09:59:30.464" v="2064" actId="20577"/>
          <ac:spMkLst>
            <pc:docMk/>
            <pc:sldMk cId="3269547359" sldId="262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12:29.227" v="2798" actId="20577"/>
          <ac:spMkLst>
            <pc:docMk/>
            <pc:sldMk cId="3269547359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03:16.455" v="2280" actId="20577"/>
        <pc:sldMkLst>
          <pc:docMk/>
          <pc:sldMk cId="196348413" sldId="263"/>
        </pc:sldMkLst>
        <pc:spChg chg="mod">
          <ac:chgData name="Elisa Favro" userId="8cb3ccf0-b992-4298-a911-387fdbec305a" providerId="ADAL" clId="{B8C6ED80-90A1-4BCA-8DD3-A1FA478C87AB}" dt="2024-04-11T10:00:08.077" v="2089" actId="20577"/>
          <ac:spMkLst>
            <pc:docMk/>
            <pc:sldMk cId="196348413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03:16.455" v="2280" actId="20577"/>
          <ac:spMkLst>
            <pc:docMk/>
            <pc:sldMk cId="196348413" sldId="263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760353737" sldId="263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947981521" sldId="264"/>
        </pc:sldMkLst>
      </pc:sldChg>
    </pc:docChg>
  </pc:docChgLst>
  <pc:docChgLst>
    <pc:chgData name="Elisa Favro" userId="8cb3ccf0-b992-4298-a911-387fdbec305a" providerId="ADAL" clId="{9C192307-196E-4FFF-BF9C-812027E19372}"/>
    <pc:docChg chg="undo custSel addSld delSld modSld">
      <pc:chgData name="Elisa Favro" userId="8cb3ccf0-b992-4298-a911-387fdbec305a" providerId="ADAL" clId="{9C192307-196E-4FFF-BF9C-812027E19372}" dt="2024-04-17T09:08:49.694" v="799" actId="2711"/>
      <pc:docMkLst>
        <pc:docMk/>
      </pc:docMkLst>
      <pc:sldChg chg="modSp mod">
        <pc:chgData name="Elisa Favro" userId="8cb3ccf0-b992-4298-a911-387fdbec305a" providerId="ADAL" clId="{9C192307-196E-4FFF-BF9C-812027E19372}" dt="2024-04-17T07:59:25.955" v="27" actId="20577"/>
        <pc:sldMkLst>
          <pc:docMk/>
          <pc:sldMk cId="3634111749" sldId="256"/>
        </pc:sldMkLst>
        <pc:spChg chg="mod">
          <ac:chgData name="Elisa Favro" userId="8cb3ccf0-b992-4298-a911-387fdbec305a" providerId="ADAL" clId="{9C192307-196E-4FFF-BF9C-812027E19372}" dt="2024-04-17T07:59:25.955" v="27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9C192307-196E-4FFF-BF9C-812027E19372}" dt="2024-04-17T08:51:25.212" v="500" actId="20577"/>
        <pc:sldMkLst>
          <pc:docMk/>
          <pc:sldMk cId="124247539" sldId="257"/>
        </pc:sldMkLst>
        <pc:spChg chg="mod">
          <ac:chgData name="Elisa Favro" userId="8cb3ccf0-b992-4298-a911-387fdbec305a" providerId="ADAL" clId="{9C192307-196E-4FFF-BF9C-812027E19372}" dt="2024-04-17T07:59:52.644" v="49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9C192307-196E-4FFF-BF9C-812027E19372}" dt="2024-04-17T08:51:25.212" v="500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9C192307-196E-4FFF-BF9C-812027E19372}" dt="2024-04-17T09:06:07.047" v="686" actId="2711"/>
        <pc:sldMkLst>
          <pc:docMk/>
          <pc:sldMk cId="3377291256" sldId="258"/>
        </pc:sldMkLst>
        <pc:spChg chg="mod">
          <ac:chgData name="Elisa Favro" userId="8cb3ccf0-b992-4298-a911-387fdbec305a" providerId="ADAL" clId="{9C192307-196E-4FFF-BF9C-812027E19372}" dt="2024-04-17T08:00:21.479" v="102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9C192307-196E-4FFF-BF9C-812027E19372}" dt="2024-04-17T09:06:07.047" v="686" actId="2711"/>
          <ac:spMkLst>
            <pc:docMk/>
            <pc:sldMk cId="3377291256" sldId="258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9C192307-196E-4FFF-BF9C-812027E19372}" dt="2024-04-17T08:03:38.281" v="104" actId="2696"/>
        <pc:sldMkLst>
          <pc:docMk/>
          <pc:sldMk cId="100166055" sldId="259"/>
        </pc:sldMkLst>
        <pc:spChg chg="mod">
          <ac:chgData name="Elisa Favro" userId="8cb3ccf0-b992-4298-a911-387fdbec305a" providerId="ADAL" clId="{9C192307-196E-4FFF-BF9C-812027E19372}" dt="2024-04-17T08:00:27.856" v="103" actId="20577"/>
          <ac:spMkLst>
            <pc:docMk/>
            <pc:sldMk cId="100166055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9C192307-196E-4FFF-BF9C-812027E19372}" dt="2024-04-17T08:54:20.688" v="571" actId="20577"/>
        <pc:sldMkLst>
          <pc:docMk/>
          <pc:sldMk cId="1535504197" sldId="259"/>
        </pc:sldMkLst>
        <pc:spChg chg="mod">
          <ac:chgData name="Elisa Favro" userId="8cb3ccf0-b992-4298-a911-387fdbec305a" providerId="ADAL" clId="{9C192307-196E-4FFF-BF9C-812027E19372}" dt="2024-04-17T08:54:20.688" v="571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9C192307-196E-4FFF-BF9C-812027E19372}" dt="2024-04-17T09:08:49.694" v="799" actId="2711"/>
        <pc:sldMkLst>
          <pc:docMk/>
          <pc:sldMk cId="164004104" sldId="260"/>
        </pc:sldMkLst>
        <pc:spChg chg="mod">
          <ac:chgData name="Elisa Favro" userId="8cb3ccf0-b992-4298-a911-387fdbec305a" providerId="ADAL" clId="{9C192307-196E-4FFF-BF9C-812027E19372}" dt="2024-04-17T09:08:49.694" v="799" actId="2711"/>
          <ac:spMkLst>
            <pc:docMk/>
            <pc:sldMk cId="164004104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2282866465" sldId="260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2057197332" sldId="261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3269547359" sldId="262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196348413" sldId="263"/>
        </pc:sldMkLst>
      </pc:sldChg>
    </pc:docChg>
  </pc:docChgLst>
  <pc:docChgLst>
    <pc:chgData name="Elisa Favro" userId="8cb3ccf0-b992-4298-a911-387fdbec305a" providerId="ADAL" clId="{1CE856F3-8932-48E6-967C-3C9B15644DD8}"/>
    <pc:docChg chg="custSel addSld delSld modSld">
      <pc:chgData name="Elisa Favro" userId="8cb3ccf0-b992-4298-a911-387fdbec305a" providerId="ADAL" clId="{1CE856F3-8932-48E6-967C-3C9B15644DD8}" dt="2024-04-22T15:53:00.075" v="1633" actId="2696"/>
      <pc:docMkLst>
        <pc:docMk/>
      </pc:docMkLst>
      <pc:sldChg chg="modSp mod">
        <pc:chgData name="Elisa Favro" userId="8cb3ccf0-b992-4298-a911-387fdbec305a" providerId="ADAL" clId="{1CE856F3-8932-48E6-967C-3C9B15644DD8}" dt="2024-04-22T13:30:00.365" v="20" actId="20577"/>
        <pc:sldMkLst>
          <pc:docMk/>
          <pc:sldMk cId="3634111749" sldId="256"/>
        </pc:sldMkLst>
        <pc:spChg chg="mod">
          <ac:chgData name="Elisa Favro" userId="8cb3ccf0-b992-4298-a911-387fdbec305a" providerId="ADAL" clId="{1CE856F3-8932-48E6-967C-3C9B15644DD8}" dt="2024-04-22T13:30:00.365" v="20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1CE856F3-8932-48E6-967C-3C9B15644DD8}" dt="2024-04-22T14:36:39.142" v="415" actId="20577"/>
        <pc:sldMkLst>
          <pc:docMk/>
          <pc:sldMk cId="124247539" sldId="257"/>
        </pc:sldMkLst>
        <pc:spChg chg="mod">
          <ac:chgData name="Elisa Favro" userId="8cb3ccf0-b992-4298-a911-387fdbec305a" providerId="ADAL" clId="{1CE856F3-8932-48E6-967C-3C9B15644DD8}" dt="2024-04-22T13:30:25.076" v="64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4:36:39.142" v="415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1CE856F3-8932-48E6-967C-3C9B15644DD8}" dt="2024-04-22T14:53:13.582" v="765" actId="2696"/>
        <pc:sldMkLst>
          <pc:docMk/>
          <pc:sldMk cId="3377291256" sldId="258"/>
        </pc:sldMkLst>
        <pc:spChg chg="mod">
          <ac:chgData name="Elisa Favro" userId="8cb3ccf0-b992-4298-a911-387fdbec305a" providerId="ADAL" clId="{1CE856F3-8932-48E6-967C-3C9B15644DD8}" dt="2024-04-22T13:30:57.619" v="106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3:30:43.882" v="85" actId="20577"/>
          <ac:spMkLst>
            <pc:docMk/>
            <pc:sldMk cId="3377291256" sldId="25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1CE856F3-8932-48E6-967C-3C9B15644DD8}" dt="2024-04-22T14:58:26.134" v="940" actId="113"/>
        <pc:sldMkLst>
          <pc:docMk/>
          <pc:sldMk cId="1535504197" sldId="259"/>
        </pc:sldMkLst>
        <pc:spChg chg="mod">
          <ac:chgData name="Elisa Favro" userId="8cb3ccf0-b992-4298-a911-387fdbec305a" providerId="ADAL" clId="{1CE856F3-8932-48E6-967C-3C9B15644DD8}" dt="2024-04-22T13:30:38.826" v="8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4:58:26.134" v="940" actId="113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1CE856F3-8932-48E6-967C-3C9B15644DD8}" dt="2024-04-22T15:24:02.606" v="1598" actId="2711"/>
        <pc:sldMkLst>
          <pc:docMk/>
          <pc:sldMk cId="164004104" sldId="260"/>
        </pc:sldMkLst>
        <pc:spChg chg="mod">
          <ac:chgData name="Elisa Favro" userId="8cb3ccf0-b992-4298-a911-387fdbec305a" providerId="ADAL" clId="{1CE856F3-8932-48E6-967C-3C9B15644DD8}" dt="2024-04-22T13:31:10.384" v="126" actId="20577"/>
          <ac:spMkLst>
            <pc:docMk/>
            <pc:sldMk cId="164004104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5:24:02.606" v="1598" actId="2711"/>
          <ac:spMkLst>
            <pc:docMk/>
            <pc:sldMk cId="164004104" sldId="260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1CE856F3-8932-48E6-967C-3C9B15644DD8}" dt="2024-04-22T15:53:00.075" v="1633" actId="2696"/>
        <pc:sldMkLst>
          <pc:docMk/>
          <pc:sldMk cId="240383271" sldId="261"/>
        </pc:sldMkLst>
        <pc:spChg chg="mod">
          <ac:chgData name="Elisa Favro" userId="8cb3ccf0-b992-4298-a911-387fdbec305a" providerId="ADAL" clId="{1CE856F3-8932-48E6-967C-3C9B15644DD8}" dt="2024-04-22T13:31:27.646" v="167" actId="20577"/>
          <ac:spMkLst>
            <pc:docMk/>
            <pc:sldMk cId="240383271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5:52:29.466" v="1632" actId="20577"/>
          <ac:spMkLst>
            <pc:docMk/>
            <pc:sldMk cId="240383271" sldId="261"/>
            <ac:spMk id="3" creationId="{FF80931B-0165-345C-AAF1-1A5AEEB5AFFF}"/>
          </ac:spMkLst>
        </pc:spChg>
      </pc:sldChg>
      <pc:sldChg chg="add del">
        <pc:chgData name="Elisa Favro" userId="8cb3ccf0-b992-4298-a911-387fdbec305a" providerId="ADAL" clId="{1CE856F3-8932-48E6-967C-3C9B15644DD8}" dt="2024-04-22T13:31:50.947" v="169" actId="2696"/>
        <pc:sldMkLst>
          <pc:docMk/>
          <pc:sldMk cId="156007908" sldId="262"/>
        </pc:sldMkLst>
      </pc:sldChg>
      <pc:sldChg chg="modSp add mod">
        <pc:chgData name="Elisa Favro" userId="8cb3ccf0-b992-4298-a911-387fdbec305a" providerId="ADAL" clId="{1CE856F3-8932-48E6-967C-3C9B15644DD8}" dt="2024-04-22T14:53:59.504" v="800" actId="114"/>
        <pc:sldMkLst>
          <pc:docMk/>
          <pc:sldMk cId="3007404280" sldId="262"/>
        </pc:sldMkLst>
        <pc:spChg chg="mod">
          <ac:chgData name="Elisa Favro" userId="8cb3ccf0-b992-4298-a911-387fdbec305a" providerId="ADAL" clId="{1CE856F3-8932-48E6-967C-3C9B15644DD8}" dt="2024-04-22T14:53:59.504" v="800" actId="114"/>
          <ac:spMkLst>
            <pc:docMk/>
            <pc:sldMk cId="3007404280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CE856F3-8932-48E6-967C-3C9B15644DD8}" dt="2024-04-22T14:54:09.087" v="805" actId="20577"/>
        <pc:sldMkLst>
          <pc:docMk/>
          <pc:sldMk cId="1887724447" sldId="263"/>
        </pc:sldMkLst>
        <pc:spChg chg="mod">
          <ac:chgData name="Elisa Favro" userId="8cb3ccf0-b992-4298-a911-387fdbec305a" providerId="ADAL" clId="{1CE856F3-8932-48E6-967C-3C9B15644DD8}" dt="2024-04-22T14:54:09.087" v="805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CE856F3-8932-48E6-967C-3C9B15644DD8}" dt="2024-04-22T14:59:39.382" v="947" actId="20577"/>
        <pc:sldMkLst>
          <pc:docMk/>
          <pc:sldMk cId="3251692196" sldId="264"/>
        </pc:sldMkLst>
        <pc:spChg chg="mod">
          <ac:chgData name="Elisa Favro" userId="8cb3ccf0-b992-4298-a911-387fdbec305a" providerId="ADAL" clId="{1CE856F3-8932-48E6-967C-3C9B15644DD8}" dt="2024-04-22T14:59:39.382" v="947" actId="20577"/>
          <ac:spMkLst>
            <pc:docMk/>
            <pc:sldMk cId="3251692196" sldId="264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864BEBFC-EF10-4236-BE64-3186C21555ED}"/>
    <pc:docChg chg="undo custSel addSld delSld modSld sldOrd">
      <pc:chgData name="Elisa Favro" userId="8cb3ccf0-b992-4298-a911-387fdbec305a" providerId="ADAL" clId="{864BEBFC-EF10-4236-BE64-3186C21555ED}" dt="2024-04-23T15:58:18.905" v="1993" actId="2711"/>
      <pc:docMkLst>
        <pc:docMk/>
      </pc:docMkLst>
      <pc:sldChg chg="modSp mod">
        <pc:chgData name="Elisa Favro" userId="8cb3ccf0-b992-4298-a911-387fdbec305a" providerId="ADAL" clId="{864BEBFC-EF10-4236-BE64-3186C21555ED}" dt="2024-04-23T10:14:35.647" v="19" actId="20577"/>
        <pc:sldMkLst>
          <pc:docMk/>
          <pc:sldMk cId="3634111749" sldId="256"/>
        </pc:sldMkLst>
        <pc:spChg chg="mod">
          <ac:chgData name="Elisa Favro" userId="8cb3ccf0-b992-4298-a911-387fdbec305a" providerId="ADAL" clId="{864BEBFC-EF10-4236-BE64-3186C21555ED}" dt="2024-04-23T10:14:35.647" v="1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864BEBFC-EF10-4236-BE64-3186C21555ED}" dt="2024-04-23T15:58:18.905" v="1993" actId="2711"/>
        <pc:sldMkLst>
          <pc:docMk/>
          <pc:sldMk cId="124247539" sldId="257"/>
        </pc:sldMkLst>
        <pc:spChg chg="mod">
          <ac:chgData name="Elisa Favro" userId="8cb3ccf0-b992-4298-a911-387fdbec305a" providerId="ADAL" clId="{864BEBFC-EF10-4236-BE64-3186C21555ED}" dt="2024-04-23T15:55:39.212" v="1917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58:18.905" v="1993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64BEBFC-EF10-4236-BE64-3186C21555ED}" dt="2024-04-23T15:52:43.713" v="1798" actId="2711"/>
        <pc:sldMkLst>
          <pc:docMk/>
          <pc:sldMk cId="1535504197" sldId="259"/>
        </pc:sldMkLst>
        <pc:spChg chg="mod">
          <ac:chgData name="Elisa Favro" userId="8cb3ccf0-b992-4298-a911-387fdbec305a" providerId="ADAL" clId="{864BEBFC-EF10-4236-BE64-3186C21555ED}" dt="2024-04-23T15:42:26.764" v="122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52:43.713" v="1798" actId="2711"/>
          <ac:spMkLst>
            <pc:docMk/>
            <pc:sldMk cId="1535504197" sldId="25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864BEBFC-EF10-4236-BE64-3186C21555ED}" dt="2024-04-23T10:17:49.618" v="113" actId="2696"/>
        <pc:sldMkLst>
          <pc:docMk/>
          <pc:sldMk cId="164004104" sldId="260"/>
        </pc:sldMkLst>
        <pc:spChg chg="mod">
          <ac:chgData name="Elisa Favro" userId="8cb3ccf0-b992-4298-a911-387fdbec305a" providerId="ADAL" clId="{864BEBFC-EF10-4236-BE64-3186C21555ED}" dt="2024-04-23T10:17:24.604" v="112" actId="20577"/>
          <ac:spMkLst>
            <pc:docMk/>
            <pc:sldMk cId="164004104" sldId="260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64BEBFC-EF10-4236-BE64-3186C21555ED}" dt="2024-04-23T15:47:44.995" v="1541" actId="20577"/>
        <pc:sldMkLst>
          <pc:docMk/>
          <pc:sldMk cId="1887724447" sldId="263"/>
        </pc:sldMkLst>
        <pc:spChg chg="mod">
          <ac:chgData name="Elisa Favro" userId="8cb3ccf0-b992-4298-a911-387fdbec305a" providerId="ADAL" clId="{864BEBFC-EF10-4236-BE64-3186C21555ED}" dt="2024-04-23T10:17:18.696" v="111" actId="20577"/>
          <ac:spMkLst>
            <pc:docMk/>
            <pc:sldMk cId="1887724447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47:44.995" v="1541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add mod ord">
        <pc:chgData name="Elisa Favro" userId="8cb3ccf0-b992-4298-a911-387fdbec305a" providerId="ADAL" clId="{864BEBFC-EF10-4236-BE64-3186C21555ED}" dt="2024-04-23T12:54:05.908" v="700" actId="113"/>
        <pc:sldMkLst>
          <pc:docMk/>
          <pc:sldMk cId="2685133906" sldId="264"/>
        </pc:sldMkLst>
        <pc:spChg chg="mod">
          <ac:chgData name="Elisa Favro" userId="8cb3ccf0-b992-4298-a911-387fdbec305a" providerId="ADAL" clId="{864BEBFC-EF10-4236-BE64-3186C21555ED}" dt="2024-04-23T10:19:16.698" v="143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2:54:05.908" v="700" actId="113"/>
          <ac:spMkLst>
            <pc:docMk/>
            <pc:sldMk cId="2685133906" sldId="264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251692196" sldId="264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539262501" sldId="265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2488695912" sldId="268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2528764245" sldId="269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1078313686" sldId="270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4040480175" sldId="271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739232673" sldId="272"/>
        </pc:sldMkLst>
      </pc:sldChg>
    </pc:docChg>
  </pc:docChgLst>
  <pc:docChgLst>
    <pc:chgData name="Elisa Favro" userId="8cb3ccf0-b992-4298-a911-387fdbec305a" providerId="ADAL" clId="{0E02025F-DC43-4B3D-B45B-0C9C991BEE79}"/>
    <pc:docChg chg="undo custSel addSld delSld modSld">
      <pc:chgData name="Elisa Favro" userId="8cb3ccf0-b992-4298-a911-387fdbec305a" providerId="ADAL" clId="{0E02025F-DC43-4B3D-B45B-0C9C991BEE79}" dt="2024-03-01T09:04:09.235" v="2001" actId="13926"/>
      <pc:docMkLst>
        <pc:docMk/>
      </pc:docMkLst>
      <pc:sldChg chg="modSp mod">
        <pc:chgData name="Elisa Favro" userId="8cb3ccf0-b992-4298-a911-387fdbec305a" providerId="ADAL" clId="{0E02025F-DC43-4B3D-B45B-0C9C991BEE79}" dt="2024-02-29T11:04:51.554" v="20" actId="20577"/>
        <pc:sldMkLst>
          <pc:docMk/>
          <pc:sldMk cId="3634111749" sldId="256"/>
        </pc:sldMkLst>
        <pc:spChg chg="mod">
          <ac:chgData name="Elisa Favro" userId="8cb3ccf0-b992-4298-a911-387fdbec305a" providerId="ADAL" clId="{0E02025F-DC43-4B3D-B45B-0C9C991BEE79}" dt="2024-02-29T11:04:51.554" v="20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new mod">
        <pc:chgData name="Elisa Favro" userId="8cb3ccf0-b992-4298-a911-387fdbec305a" providerId="ADAL" clId="{0E02025F-DC43-4B3D-B45B-0C9C991BEE79}" dt="2024-02-29T12:52:19.668" v="261" actId="20577"/>
        <pc:sldMkLst>
          <pc:docMk/>
          <pc:sldMk cId="124247539" sldId="257"/>
        </pc:sldMkLst>
        <pc:spChg chg="mod">
          <ac:chgData name="Elisa Favro" userId="8cb3ccf0-b992-4298-a911-387fdbec305a" providerId="ADAL" clId="{0E02025F-DC43-4B3D-B45B-0C9C991BEE79}" dt="2024-02-29T11:07:15.172" v="52" actId="122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2:52:19.668" v="261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new del">
        <pc:chgData name="Elisa Favro" userId="8cb3ccf0-b992-4298-a911-387fdbec305a" providerId="ADAL" clId="{0E02025F-DC43-4B3D-B45B-0C9C991BEE79}" dt="2024-02-29T12:41:25.633" v="106" actId="2696"/>
        <pc:sldMkLst>
          <pc:docMk/>
          <pc:sldMk cId="2497229392" sldId="258"/>
        </pc:sldMkLst>
      </pc:sldChg>
      <pc:sldChg chg="modSp add mod">
        <pc:chgData name="Elisa Favro" userId="8cb3ccf0-b992-4298-a911-387fdbec305a" providerId="ADAL" clId="{0E02025F-DC43-4B3D-B45B-0C9C991BEE79}" dt="2024-03-01T08:28:28.742" v="1935" actId="113"/>
        <pc:sldMkLst>
          <pc:docMk/>
          <pc:sldMk cId="3329908704" sldId="258"/>
        </pc:sldMkLst>
        <pc:spChg chg="mod">
          <ac:chgData name="Elisa Favro" userId="8cb3ccf0-b992-4298-a911-387fdbec305a" providerId="ADAL" clId="{0E02025F-DC43-4B3D-B45B-0C9C991BEE79}" dt="2024-02-29T12:41:54.332" v="121" actId="20577"/>
          <ac:spMkLst>
            <pc:docMk/>
            <pc:sldMk cId="3329908704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3-01T08:28:28.742" v="1935" actId="113"/>
          <ac:spMkLst>
            <pc:docMk/>
            <pc:sldMk cId="3329908704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51:10.270" v="1223" actId="113"/>
        <pc:sldMkLst>
          <pc:docMk/>
          <pc:sldMk cId="1882498245" sldId="259"/>
        </pc:sldMkLst>
        <pc:spChg chg="mod">
          <ac:chgData name="Elisa Favro" userId="8cb3ccf0-b992-4298-a911-387fdbec305a" providerId="ADAL" clId="{0E02025F-DC43-4B3D-B45B-0C9C991BEE79}" dt="2024-02-29T12:42:20.556" v="154" actId="20577"/>
          <ac:spMkLst>
            <pc:docMk/>
            <pc:sldMk cId="188249824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3:51:10.270" v="1223" actId="113"/>
          <ac:spMkLst>
            <pc:docMk/>
            <pc:sldMk cId="1882498245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41:07.453" v="919" actId="20577"/>
        <pc:sldMkLst>
          <pc:docMk/>
          <pc:sldMk cId="1956896642" sldId="260"/>
        </pc:sldMkLst>
        <pc:spChg chg="mod">
          <ac:chgData name="Elisa Favro" userId="8cb3ccf0-b992-4298-a911-387fdbec305a" providerId="ADAL" clId="{0E02025F-DC43-4B3D-B45B-0C9C991BEE79}" dt="2024-02-29T13:41:07.453" v="919" actId="20577"/>
          <ac:spMkLst>
            <pc:docMk/>
            <pc:sldMk cId="1956896642" sldId="26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8:26:52.865" v="1934" actId="20577"/>
        <pc:sldMkLst>
          <pc:docMk/>
          <pc:sldMk cId="250234333" sldId="261"/>
        </pc:sldMkLst>
        <pc:spChg chg="mod">
          <ac:chgData name="Elisa Favro" userId="8cb3ccf0-b992-4298-a911-387fdbec305a" providerId="ADAL" clId="{0E02025F-DC43-4B3D-B45B-0C9C991BEE79}" dt="2024-03-01T08:26:52.865" v="1934" actId="20577"/>
          <ac:spMkLst>
            <pc:docMk/>
            <pc:sldMk cId="250234333" sldId="261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58:29.487" v="1417" actId="2696"/>
        <pc:sldMkLst>
          <pc:docMk/>
          <pc:sldMk cId="2346675116" sldId="262"/>
        </pc:sldMkLst>
        <pc:spChg chg="mod">
          <ac:chgData name="Elisa Favro" userId="8cb3ccf0-b992-4298-a911-387fdbec305a" providerId="ADAL" clId="{0E02025F-DC43-4B3D-B45B-0C9C991BEE79}" dt="2024-02-29T13:57:22.022" v="1399" actId="20577"/>
          <ac:spMkLst>
            <pc:docMk/>
            <pc:sldMk cId="2346675116" sldId="262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40:19.949" v="910" actId="2696"/>
        <pc:sldMkLst>
          <pc:docMk/>
          <pc:sldMk cId="3069335240" sldId="262"/>
        </pc:sldMkLst>
        <pc:spChg chg="mod">
          <ac:chgData name="Elisa Favro" userId="8cb3ccf0-b992-4298-a911-387fdbec305a" providerId="ADAL" clId="{0E02025F-DC43-4B3D-B45B-0C9C991BEE79}" dt="2024-02-29T13:39:25.432" v="905" actId="20577"/>
          <ac:spMkLst>
            <pc:docMk/>
            <pc:sldMk cId="3069335240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9:04:09.235" v="2001" actId="13926"/>
        <pc:sldMkLst>
          <pc:docMk/>
          <pc:sldMk cId="2760353737" sldId="263"/>
        </pc:sldMkLst>
        <pc:spChg chg="mod">
          <ac:chgData name="Elisa Favro" userId="8cb3ccf0-b992-4298-a911-387fdbec305a" providerId="ADAL" clId="{0E02025F-DC43-4B3D-B45B-0C9C991BEE79}" dt="2024-03-01T09:04:09.235" v="2001" actId="13926"/>
          <ac:spMkLst>
            <pc:docMk/>
            <pc:sldMk cId="2760353737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4:08:38.193" v="1624" actId="27636"/>
        <pc:sldMkLst>
          <pc:docMk/>
          <pc:sldMk cId="2947981521" sldId="264"/>
        </pc:sldMkLst>
        <pc:spChg chg="mod">
          <ac:chgData name="Elisa Favro" userId="8cb3ccf0-b992-4298-a911-387fdbec305a" providerId="ADAL" clId="{0E02025F-DC43-4B3D-B45B-0C9C991BEE79}" dt="2024-02-29T14:08:38.193" v="1624" actId="27636"/>
          <ac:spMkLst>
            <pc:docMk/>
            <pc:sldMk cId="2947981521" sldId="264"/>
            <ac:spMk id="3" creationId="{FF80931B-0165-345C-AAF1-1A5AEEB5AFF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0ABD0E-3DEC-A03C-883D-96BB06045A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CFB3667-D332-73C3-9BBD-DB980CB7C7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ECA55B6-0E35-70B8-C1B9-4A0231357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995FADC-01AA-EE7C-31DF-285DB712E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5F4340C-9C1F-61E5-52B4-B19A4101F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9599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73B956-2C40-7278-D676-41180BA3D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BD9A977-BE78-84E9-8B8B-7E1DDA6E0D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B469F45-6CDD-009D-2FA7-4CD2EF923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0BF7610-4E33-069D-833B-B8EA6C70B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BCB54A2-E445-E337-F312-F87383415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5563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2AEFB6E-CB83-AAC0-058E-3DC9DAEF1A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2F2E262-62F7-184A-B815-D95D82D29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D064BFB-DC6F-B975-B972-8DDCD74C8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460B22F-4359-13CF-D9CB-992E8BEA2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32C449C-07F1-7777-64E9-D9ADAC3D2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3191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84D0D89E-DEDD-B68B-1A98-092687A728CF}"/>
              </a:ext>
            </a:extLst>
          </p:cNvPr>
          <p:cNvCxnSpPr>
            <a:cxnSpLocks/>
          </p:cNvCxnSpPr>
          <p:nvPr userDrawn="1"/>
        </p:nvCxnSpPr>
        <p:spPr>
          <a:xfrm>
            <a:off x="421240" y="432347"/>
            <a:ext cx="730159" cy="0"/>
          </a:xfrm>
          <a:prstGeom prst="line">
            <a:avLst/>
          </a:prstGeom>
          <a:ln w="57150">
            <a:solidFill>
              <a:srgbClr val="2A9D8F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Rettangolo 7">
            <a:extLst>
              <a:ext uri="{FF2B5EF4-FFF2-40B4-BE49-F238E27FC236}">
                <a16:creationId xmlns:a16="http://schemas.microsoft.com/office/drawing/2014/main" id="{6F442900-4430-874D-89CA-753D1B80EE7B}"/>
              </a:ext>
            </a:extLst>
          </p:cNvPr>
          <p:cNvSpPr/>
          <p:nvPr userDrawn="1"/>
        </p:nvSpPr>
        <p:spPr>
          <a:xfrm>
            <a:off x="11165836" y="1"/>
            <a:ext cx="730158" cy="5582608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EE0A0E67-8AA3-1049-8AA7-AF8F3D372344}"/>
              </a:ext>
            </a:extLst>
          </p:cNvPr>
          <p:cNvSpPr/>
          <p:nvPr userDrawn="1"/>
        </p:nvSpPr>
        <p:spPr>
          <a:xfrm>
            <a:off x="11165836" y="6493267"/>
            <a:ext cx="730158" cy="364733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F8304889-EA09-72D7-8C4E-3F23EDA81AB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65836" y="5654137"/>
            <a:ext cx="730158" cy="767602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E3579E0-44B9-A87B-682B-62730189A136}"/>
              </a:ext>
            </a:extLst>
          </p:cNvPr>
          <p:cNvSpPr txBox="1"/>
          <p:nvPr userDrawn="1"/>
        </p:nvSpPr>
        <p:spPr>
          <a:xfrm>
            <a:off x="3048828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 2024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Torino</a:t>
            </a: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59D7C105-C053-5077-E0F4-9AB8AFEB1342}"/>
              </a:ext>
            </a:extLst>
          </p:cNvPr>
          <p:cNvSpPr/>
          <p:nvPr userDrawn="1"/>
        </p:nvSpPr>
        <p:spPr>
          <a:xfrm>
            <a:off x="421240" y="5050232"/>
            <a:ext cx="143839" cy="143839"/>
          </a:xfrm>
          <a:prstGeom prst="ellipse">
            <a:avLst/>
          </a:prstGeom>
          <a:solidFill>
            <a:srgbClr val="1E7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6E97E7FD-4E82-7956-CBB8-6682D096AEFA}"/>
              </a:ext>
            </a:extLst>
          </p:cNvPr>
          <p:cNvSpPr/>
          <p:nvPr userDrawn="1"/>
        </p:nvSpPr>
        <p:spPr>
          <a:xfrm>
            <a:off x="421240" y="5438776"/>
            <a:ext cx="143839" cy="143839"/>
          </a:xfrm>
          <a:prstGeom prst="ellipse">
            <a:avLst/>
          </a:prstGeom>
          <a:solidFill>
            <a:srgbClr val="37C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E5A79054-0B6A-BAE9-538A-DBC5F563412D}"/>
              </a:ext>
            </a:extLst>
          </p:cNvPr>
          <p:cNvSpPr/>
          <p:nvPr userDrawn="1"/>
        </p:nvSpPr>
        <p:spPr>
          <a:xfrm>
            <a:off x="421240" y="5827320"/>
            <a:ext cx="143839" cy="143839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1DF43886-4756-3718-FF8A-C306F1FA5BFB}"/>
              </a:ext>
            </a:extLst>
          </p:cNvPr>
          <p:cNvSpPr/>
          <p:nvPr userDrawn="1"/>
        </p:nvSpPr>
        <p:spPr>
          <a:xfrm>
            <a:off x="421240" y="6215864"/>
            <a:ext cx="143839" cy="143839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32031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E90E16-66EE-4E50-85A4-92D9AB9D7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9D91B48-F79D-0EE4-BC5C-192A5312E0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B0BA5BF-B4C0-8A7B-5420-3516DD3C5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002FA1B-3AEC-8A68-C90A-4BFFC50C6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DFED77D-0748-97CF-0925-FAFBEEEE9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3459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96BF9CC-6752-B394-D0DD-2B9C8963B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4CBC37F-8100-26AD-1415-D4BD6D765C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57E5D3C-CCE5-152F-E03C-76CBF95D6C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520E5FD-E076-ABD9-C0EB-874DC3241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ABA528D-8998-63C8-9FEF-C4DC12720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259CBC2-2D81-B3D4-B804-F5778A2A9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8879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662068-F376-E76B-ED51-BD2743EA2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02EA117-C44E-E02B-B6F9-9B1CF11A5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8DD975F-4A99-2E18-D7CA-87AA59D08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21EE797-0C51-E8ED-F493-D27355490B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46320E2-F046-8179-F13C-8821C3DC86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C5D5BAC-CE79-4977-00ED-3B1B8A232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A4CC5C40-C39B-D208-F411-D14B5B63E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CF04BA9-DF4B-F67C-07B3-36F8C1118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7518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217C6D-63BE-91F3-841F-994A3E291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176480F-4E6E-EF7F-C617-5064E0DAF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9DF98B0-FFDF-D5BB-396D-1414E9A4B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68A37E4-A925-D9A7-9AC4-ECAC0499A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2181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94447F0-43F9-7701-5602-192FC5DB9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470745D-4C07-C916-1A5F-C8BD17D64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68E99C0-2821-564B-610C-D88AB9A02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4920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9794906-86A8-3A88-B3ED-09150B897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9619EE2-E25E-446A-905A-75800BB23C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028BAE6-6F8B-6952-2FD6-B63DB154AC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1E3B029-9D68-77B0-5F5D-02629B90E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D09D5BC-14B0-301F-4F7A-0D7780A73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CAD0DA9-7AD9-F8B9-4219-CD410F50C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560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5EF879-E708-27B4-0E6A-8FC96E1FB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D52FA879-87CA-9597-B817-D02C03FB5D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8D726FE-9B45-0C92-6DD4-91CBA46063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110DE62-01FD-0645-9AF7-8A3C26010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7334B0B-7A58-F8DD-9F09-30F43FB7A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3C00D1A-18CD-92FF-7D76-43C9D0493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8905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544AFB4C-91A9-15D8-9C22-09DE16C98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C8EEC5D-E974-2665-913D-3116550B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2B67151-8667-6311-E983-E80B0B7AE7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54A68E8-FD53-5468-6F7D-8F2F758497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B9D43ED-F40D-0BE3-BB5C-C0325B71B5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8405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2A224CD6-4407-15C4-F0AA-A94696A61C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endParaRPr lang="it-IT" sz="4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Sottotitolo 2">
            <a:extLst>
              <a:ext uri="{FF2B5EF4-FFF2-40B4-BE49-F238E27FC236}">
                <a16:creationId xmlns:a16="http://schemas.microsoft.com/office/drawing/2014/main" id="{FC87E47D-71FF-EA1E-42AB-327C779141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endParaRPr lang="it-IT"/>
          </a:p>
        </p:txBody>
      </p:sp>
      <p:pic>
        <p:nvPicPr>
          <p:cNvPr id="6" name="Immagine 5" descr="Immagine che contiene Policromia, luce, schermata, Arte frattale&#10;&#10;Descrizione generata automaticamente">
            <a:extLst>
              <a:ext uri="{FF2B5EF4-FFF2-40B4-BE49-F238E27FC236}">
                <a16:creationId xmlns:a16="http://schemas.microsoft.com/office/drawing/2014/main" id="{F6F1A894-4C18-B5BE-094E-D82B0EECCE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Parallelogramma 6">
            <a:extLst>
              <a:ext uri="{FF2B5EF4-FFF2-40B4-BE49-F238E27FC236}">
                <a16:creationId xmlns:a16="http://schemas.microsoft.com/office/drawing/2014/main" id="{788FC2F9-6A65-BED9-30CB-7C97E0EA7544}"/>
              </a:ext>
            </a:extLst>
          </p:cNvPr>
          <p:cNvSpPr/>
          <p:nvPr/>
        </p:nvSpPr>
        <p:spPr>
          <a:xfrm>
            <a:off x="1762352" y="-5080"/>
            <a:ext cx="8658262" cy="6858000"/>
          </a:xfrm>
          <a:prstGeom prst="parallelogram">
            <a:avLst/>
          </a:prstGeom>
          <a:solidFill>
            <a:srgbClr val="2A9D8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7DBE8824-86F0-3CBD-314B-EF26D6DF6DB9}"/>
              </a:ext>
            </a:extLst>
          </p:cNvPr>
          <p:cNvSpPr txBox="1"/>
          <p:nvPr/>
        </p:nvSpPr>
        <p:spPr>
          <a:xfrm>
            <a:off x="1005017" y="443332"/>
            <a:ext cx="1018196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500" b="1" dirty="0">
                <a:solidFill>
                  <a:schemeClr val="bg1"/>
                </a:solidFill>
              </a:rPr>
              <a:t>Unità 5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ELETTRICITÀ 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E FONTI DI ENERGIA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C037F70C-4D24-EB40-8DFC-5E7E9182730D}"/>
              </a:ext>
            </a:extLst>
          </p:cNvPr>
          <p:cNvSpPr txBox="1"/>
          <p:nvPr/>
        </p:nvSpPr>
        <p:spPr>
          <a:xfrm>
            <a:off x="2042160" y="5040424"/>
            <a:ext cx="6939280" cy="132343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4. LE CENTRALI ELETTRICHE </a:t>
            </a:r>
            <a:br>
              <a:rPr lang="it-IT" sz="4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</a:br>
            <a:r>
              <a:rPr lang="it-IT" sz="4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DI TRASFORMAZIONE</a:t>
            </a:r>
          </a:p>
        </p:txBody>
      </p:sp>
      <p:sp>
        <p:nvSpPr>
          <p:cNvPr id="10" name="Segnaposto piè di pagina 4">
            <a:extLst>
              <a:ext uri="{FF2B5EF4-FFF2-40B4-BE49-F238E27FC236}">
                <a16:creationId xmlns:a16="http://schemas.microsoft.com/office/drawing/2014/main" id="{0ED28218-5A2E-5982-BEED-1B2F75F8EDD8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© 2024 S. Lattes &amp; C. Editori SpA Torino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4111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Che cosa sono le centrali elettriche?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centrali elettriche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sono impianti costruiti per estrarre l’energia contenuta in una fonte e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trasformarla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elettricità.</a:t>
            </a:r>
          </a:p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 processo di produzione dell’elettricità avviene in 3 fasi:</a:t>
            </a:r>
          </a:p>
          <a:p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cattura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le fonti di energia sono diverse per cui vengono utilizzate tecnologie diverse;</a:t>
            </a:r>
          </a:p>
          <a:p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trasformazione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l’energia deve essere trasformata nelle varie centrali;</a:t>
            </a:r>
          </a:p>
          <a:p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produzione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 l’energia diventa elettricità.</a:t>
            </a:r>
          </a:p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&lt;inserire </a:t>
            </a:r>
            <a:r>
              <a:rPr lang="it-IT" sz="1800" i="1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Schema di funzionamento di una centrale elettrica di trasformazione</a:t>
            </a:r>
            <a:r>
              <a:rPr lang="it-IT" sz="1800" dirty="0">
                <a:solidFill>
                  <a:srgbClr val="000000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, pag. 250&gt;</a:t>
            </a:r>
          </a:p>
        </p:txBody>
      </p:sp>
      <p:pic>
        <p:nvPicPr>
          <p:cNvPr id="7" name="Immagine 6" descr="Immagine che contiene testo, schermata&#10;&#10;Descrizione generata automaticamente">
            <a:extLst>
              <a:ext uri="{FF2B5EF4-FFF2-40B4-BE49-F238E27FC236}">
                <a16:creationId xmlns:a16="http://schemas.microsoft.com/office/drawing/2014/main" id="{5B2DC98B-F6C3-0C82-344C-C415E26C9F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450" y="2012950"/>
            <a:ext cx="7023100" cy="283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133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653359"/>
            <a:ext cx="3564835" cy="2388014"/>
          </a:xfrm>
        </p:spPr>
        <p:txBody>
          <a:bodyPr anchor="t"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Trasformazioni dell’energia per le diverse fonti</a:t>
            </a:r>
            <a:endParaRPr lang="it-IT" sz="4000" b="1" dirty="0">
              <a:highlight>
                <a:srgbClr val="FF00FF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testo, schermata&#10;&#10;Descrizione generata automaticamente">
            <a:extLst>
              <a:ext uri="{FF2B5EF4-FFF2-40B4-BE49-F238E27FC236}">
                <a16:creationId xmlns:a16="http://schemas.microsoft.com/office/drawing/2014/main" id="{D6D0C43F-0DD9-1C38-5032-67A54147D6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971"/>
          <a:stretch/>
        </p:blipFill>
        <p:spPr>
          <a:xfrm>
            <a:off x="928301" y="2454966"/>
            <a:ext cx="4248652" cy="3618145"/>
          </a:xfrm>
          <a:prstGeom prst="rect">
            <a:avLst/>
          </a:prstGeom>
        </p:spPr>
      </p:pic>
      <p:pic>
        <p:nvPicPr>
          <p:cNvPr id="6" name="Immagine 5" descr="Immagine che contiene testo, schermata&#10;&#10;Descrizione generata automaticamente">
            <a:extLst>
              <a:ext uri="{FF2B5EF4-FFF2-40B4-BE49-F238E27FC236}">
                <a16:creationId xmlns:a16="http://schemas.microsoft.com/office/drawing/2014/main" id="{2DE75ECB-F589-A888-763B-9E9DC96AD6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116"/>
          <a:stretch/>
        </p:blipFill>
        <p:spPr>
          <a:xfrm>
            <a:off x="5267053" y="5049379"/>
            <a:ext cx="4251433" cy="1023732"/>
          </a:xfrm>
          <a:prstGeom prst="rect">
            <a:avLst/>
          </a:prstGeom>
        </p:spPr>
      </p:pic>
      <p:pic>
        <p:nvPicPr>
          <p:cNvPr id="7" name="Immagine 6" descr="Immagine che contiene testo, schermata&#10;&#10;Descrizione generata automaticamente">
            <a:extLst>
              <a:ext uri="{FF2B5EF4-FFF2-40B4-BE49-F238E27FC236}">
                <a16:creationId xmlns:a16="http://schemas.microsoft.com/office/drawing/2014/main" id="{E49AE489-143F-B433-5559-90FBA35B29C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029" b="11884"/>
          <a:stretch/>
        </p:blipFill>
        <p:spPr>
          <a:xfrm>
            <a:off x="5267054" y="1081894"/>
            <a:ext cx="4248652" cy="3967485"/>
          </a:xfrm>
          <a:prstGeom prst="rect">
            <a:avLst/>
          </a:prstGeom>
        </p:spPr>
      </p:pic>
      <p:pic>
        <p:nvPicPr>
          <p:cNvPr id="8" name="Immagine 7" descr="Immagine che contiene testo, schermata&#10;&#10;Descrizione generata automaticamente">
            <a:extLst>
              <a:ext uri="{FF2B5EF4-FFF2-40B4-BE49-F238E27FC236}">
                <a16:creationId xmlns:a16="http://schemas.microsoft.com/office/drawing/2014/main" id="{624616F1-6360-6557-9D9A-59D6F5CADD0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7" b="87969"/>
          <a:stretch/>
        </p:blipFill>
        <p:spPr>
          <a:xfrm>
            <a:off x="5267054" y="555120"/>
            <a:ext cx="4248652" cy="536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47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trasformazione meccanica</a:t>
            </a:r>
            <a:endParaRPr lang="it-IT" sz="4000" b="1" dirty="0">
              <a:highlight>
                <a:srgbClr val="FF00FF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4737652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 passaggio dalla fonte energetica primaria all’elettricità non avviene mai direttamente.</a:t>
            </a:r>
          </a:p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N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ella maggior parte dei casi lo stato che precede quello elettrico è quello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meccanico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ed è realizzato tramite l’uso di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turbine,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macchine che trasformano l’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energia cinetica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di acqua, aria, vapore in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energia meccanica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Le turbine sono grandi ruote formate da una parte fissa, lo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statore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che spinge il fluido verso una parte mobile, il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girante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0" indent="0" algn="l">
              <a:buNone/>
            </a:pPr>
            <a:endParaRPr lang="it-IT" sz="1800" i="0" u="none" strike="noStrike" baseline="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testo, schermata, cerchio, ingranaggio&#10;&#10;Descrizione generata automaticamente">
            <a:extLst>
              <a:ext uri="{FF2B5EF4-FFF2-40B4-BE49-F238E27FC236}">
                <a16:creationId xmlns:a16="http://schemas.microsoft.com/office/drawing/2014/main" id="{1BF26773-2199-2033-483C-5D5DEDCF65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3693" y="1825625"/>
            <a:ext cx="4779359" cy="385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1512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trasformazione meccanica</a:t>
            </a:r>
            <a:endParaRPr lang="it-IT" sz="4000" b="1" dirty="0">
              <a:highlight>
                <a:srgbClr val="FF00FF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9100930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Con il passare del tempo la forma delle turbine e il loro utilizzo si sono evoluti e oggi ne esistono di diversi tipi.</a:t>
            </a:r>
          </a:p>
          <a:p>
            <a:pPr marL="0" indent="0" algn="l">
              <a:buNone/>
            </a:pPr>
            <a:endParaRPr lang="it-IT" sz="1800" i="0" u="none" strike="noStrike" baseline="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mulino a vento&#10;&#10;Descrizione generata automaticamente con attendibilità media">
            <a:extLst>
              <a:ext uri="{FF2B5EF4-FFF2-40B4-BE49-F238E27FC236}">
                <a16:creationId xmlns:a16="http://schemas.microsoft.com/office/drawing/2014/main" id="{7212141A-76A6-A608-B41D-35E9F3BCFA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456" y="2643808"/>
            <a:ext cx="9031674" cy="3250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4479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trasformazione elettrica</a:t>
            </a:r>
            <a:endParaRPr lang="it-IT" sz="4000" b="1" dirty="0">
              <a:highlight>
                <a:srgbClr val="FF00FF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4061791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L’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al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ternatore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 il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trasformatore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sono i dispositivi grazie ai quali avviene la trasformazione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dell’energia meccanica in energia elettrica. </a:t>
            </a:r>
          </a:p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L’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alternatore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è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costituito da un cilindro cavo fisso (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statore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), sulla cui superficie interna sono applicati dei magneti, e da un cilindro rotante più piccolo costituito da spire di rame (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rotore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), che ruota al suo interno, grazie al movimento di una turbina. 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Tra le spire del rotore e i magneti dello statore si genera una corrente indotta che viene raccolta e immessa nel circuito elettrico.</a:t>
            </a:r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i="0" u="none" strike="noStrike" baseline="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b="0" i="0" u="none" strike="noStrike" baseline="0" dirty="0">
              <a:latin typeface="Adagio_Slab-Light"/>
            </a:endParaRPr>
          </a:p>
          <a:p>
            <a:pPr marL="0" indent="0" algn="l">
              <a:buNone/>
            </a:pPr>
            <a:endParaRPr lang="it-IT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i="0" u="none" strike="noStrike" baseline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testo, schermata, ruota&#10;&#10;Descrizione generata automaticamente">
            <a:extLst>
              <a:ext uri="{FF2B5EF4-FFF2-40B4-BE49-F238E27FC236}">
                <a16:creationId xmlns:a16="http://schemas.microsoft.com/office/drawing/2014/main" id="{6BE7ED3D-C851-EAD3-B0C3-65940B1478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5912" y="1825625"/>
            <a:ext cx="5158409" cy="4328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5041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trasformazione elettrica</a:t>
            </a:r>
            <a:endParaRPr lang="it-IT" sz="4000" b="1" dirty="0">
              <a:highlight>
                <a:srgbClr val="FF00FF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52578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</a:t>
            </a:r>
            <a:r>
              <a:rPr lang="it-IT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trasformatore</a:t>
            </a: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è una macchina che modifica i valori della tensione e dell’intensità di corrente.</a:t>
            </a:r>
            <a:r>
              <a:rPr lang="it-IT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it-IT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È composto da un nucleo di acciaio su cui sono realizzati due avvolgimenti: uno primario, collegato alla rete elettrica da cui proviene l’energia, e uno secondario, collegato alla rete su cui si vuole inviare l’energia.</a:t>
            </a:r>
          </a:p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Se le spire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del circuito secondario sono minori di quello primario, la tensione verrà abbassata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; se invece accade il contrario,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la tensione verrà alzata.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i="0" u="none" strike="noStrike" baseline="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b="0" i="0" u="none" strike="noStrike" baseline="0" dirty="0">
              <a:latin typeface="Adagio_Slab-Light"/>
            </a:endParaRPr>
          </a:p>
          <a:p>
            <a:pPr marL="0" indent="0" algn="l">
              <a:buNone/>
            </a:pPr>
            <a:endParaRPr lang="it-IT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i="0" u="none" strike="noStrike" baseline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testo, schermata, scatola, Rettangolo&#10;&#10;Descrizione generata automaticamente">
            <a:extLst>
              <a:ext uri="{FF2B5EF4-FFF2-40B4-BE49-F238E27FC236}">
                <a16:creationId xmlns:a16="http://schemas.microsoft.com/office/drawing/2014/main" id="{80EE5825-B621-AF30-983A-4977DB10F8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626" y="1690688"/>
            <a:ext cx="3860800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2678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trasformazione elettrica</a:t>
            </a:r>
            <a:endParaRPr lang="it-IT" sz="4000" b="1" dirty="0">
              <a:highlight>
                <a:srgbClr val="FF00FF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76025" y="1690688"/>
            <a:ext cx="6437243" cy="1907277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G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li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elettrodotti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trasportano l’elettricità dalla centrale di produzione alle nostre case.</a:t>
            </a:r>
          </a:p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L’elettrodotto è formato da enormi tralicci di acciaio su cui sono sospesi i cavi metallici che trasportano la corrente elettrica.</a:t>
            </a:r>
            <a:endParaRPr lang="it-IT" sz="1800" b="0" i="0" u="none" strike="noStrike" baseline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In alcuni casi i cavi passano in tubature sotterranee dette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cavidotti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it-IT" sz="1800" i="0" u="none" strike="noStrike" baseline="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b="0" i="0" u="none" strike="noStrike" baseline="0" dirty="0">
              <a:latin typeface="Adagio_Slab-Light"/>
            </a:endParaRPr>
          </a:p>
          <a:p>
            <a:pPr marL="0" indent="0" algn="l">
              <a:buNone/>
            </a:pPr>
            <a:endParaRPr lang="it-IT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i="0" u="none" strike="noStrike" baseline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Immagine 6" descr="Immagine che contiene cielo, aria aperta, verdura, senape&#10;&#10;Descrizione generata automaticamente">
            <a:extLst>
              <a:ext uri="{FF2B5EF4-FFF2-40B4-BE49-F238E27FC236}">
                <a16:creationId xmlns:a16="http://schemas.microsoft.com/office/drawing/2014/main" id="{D9366C9B-ABD0-6ABE-D6CF-7BDF6E73F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067" y="1690688"/>
            <a:ext cx="4152900" cy="2628900"/>
          </a:xfrm>
          <a:prstGeom prst="rect">
            <a:avLst/>
          </a:prstGeom>
        </p:spPr>
      </p:pic>
      <p:pic>
        <p:nvPicPr>
          <p:cNvPr id="5" name="Immagine 4" descr="Immagine che contiene testo, cielo, schermata, mulino a vento&#10;&#10;Descrizione generata automaticamente">
            <a:extLst>
              <a:ext uri="{FF2B5EF4-FFF2-40B4-BE49-F238E27FC236}">
                <a16:creationId xmlns:a16="http://schemas.microsoft.com/office/drawing/2014/main" id="{794BCF26-D358-FF1B-4A5D-61A8EB21F3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677" y="3742426"/>
            <a:ext cx="7023100" cy="260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988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trasformazione elettrica</a:t>
            </a:r>
            <a:endParaRPr lang="it-IT" sz="4000" b="1" dirty="0">
              <a:highlight>
                <a:srgbClr val="FF00FF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ingegneria, macchina, industria, acciaio&#10;&#10;Descrizione generata automaticamente">
            <a:extLst>
              <a:ext uri="{FF2B5EF4-FFF2-40B4-BE49-F238E27FC236}">
                <a16:creationId xmlns:a16="http://schemas.microsoft.com/office/drawing/2014/main" id="{EA14D825-3A0D-D4A9-378A-EEA4613D39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14" y="1877667"/>
            <a:ext cx="9864971" cy="3827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71242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453</Words>
  <Application>Microsoft Macintosh PowerPoint</Application>
  <PresentationFormat>Widescreen</PresentationFormat>
  <Paragraphs>35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6" baseType="lpstr">
      <vt:lpstr>Adagio_Slab-Light</vt:lpstr>
      <vt:lpstr>Aptos</vt:lpstr>
      <vt:lpstr>Aptos Display</vt:lpstr>
      <vt:lpstr>Arial</vt:lpstr>
      <vt:lpstr>Calibri</vt:lpstr>
      <vt:lpstr>Calibri Light</vt:lpstr>
      <vt:lpstr>Tema di Office</vt:lpstr>
      <vt:lpstr>Presentazione standard di PowerPoint</vt:lpstr>
      <vt:lpstr>Che cosa sono le centrali elettriche?</vt:lpstr>
      <vt:lpstr>Trasformazioni dell’energia per le diverse fonti</vt:lpstr>
      <vt:lpstr>La trasformazione meccanica</vt:lpstr>
      <vt:lpstr>La trasformazione meccanica</vt:lpstr>
      <vt:lpstr>La trasformazione elettrica</vt:lpstr>
      <vt:lpstr>La trasformazione elettrica</vt:lpstr>
      <vt:lpstr>La trasformazione elettrica</vt:lpstr>
      <vt:lpstr>La trasformazione elettrica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Elisa Favro</dc:creator>
  <cp:lastModifiedBy>Roberto Grancia</cp:lastModifiedBy>
  <cp:revision>4</cp:revision>
  <dcterms:created xsi:type="dcterms:W3CDTF">2024-02-29T11:02:04Z</dcterms:created>
  <dcterms:modified xsi:type="dcterms:W3CDTF">2024-06-26T10:23:15Z</dcterms:modified>
</cp:coreProperties>
</file>