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3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64DAAC-1A3A-45DD-A180-85BA92EDC91C}" v="8" dt="2024-04-23T10:12:18.9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a Favro" userId="8cb3ccf0-b992-4298-a911-387fdbec305a" providerId="ADAL" clId="{3C64DAAC-1A3A-45DD-A180-85BA92EDC91C}"/>
    <pc:docChg chg="undo custSel addSld delSld modSld">
      <pc:chgData name="Elisa Favro" userId="8cb3ccf0-b992-4298-a911-387fdbec305a" providerId="ADAL" clId="{3C64DAAC-1A3A-45DD-A180-85BA92EDC91C}" dt="2024-04-23T10:13:05.095" v="3664" actId="2711"/>
      <pc:docMkLst>
        <pc:docMk/>
      </pc:docMkLst>
      <pc:sldChg chg="modSp mod">
        <pc:chgData name="Elisa Favro" userId="8cb3ccf0-b992-4298-a911-387fdbec305a" providerId="ADAL" clId="{3C64DAAC-1A3A-45DD-A180-85BA92EDC91C}" dt="2024-04-22T15:55:03.242" v="19" actId="20577"/>
        <pc:sldMkLst>
          <pc:docMk/>
          <pc:sldMk cId="3634111749" sldId="256"/>
        </pc:sldMkLst>
        <pc:spChg chg="mod">
          <ac:chgData name="Elisa Favro" userId="8cb3ccf0-b992-4298-a911-387fdbec305a" providerId="ADAL" clId="{3C64DAAC-1A3A-45DD-A180-85BA92EDC91C}" dt="2024-04-22T15:55:03.242" v="19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3C64DAAC-1A3A-45DD-A180-85BA92EDC91C}" dt="2024-04-23T08:43:34.019" v="648" actId="20577"/>
        <pc:sldMkLst>
          <pc:docMk/>
          <pc:sldMk cId="124247539" sldId="257"/>
        </pc:sldMkLst>
        <pc:spChg chg="mod">
          <ac:chgData name="Elisa Favro" userId="8cb3ccf0-b992-4298-a911-387fdbec305a" providerId="ADAL" clId="{3C64DAAC-1A3A-45DD-A180-85BA92EDC91C}" dt="2024-04-23T08:28:40.560" v="293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8:43:34.019" v="648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3C64DAAC-1A3A-45DD-A180-85BA92EDC91C}" dt="2024-04-23T09:08:28.546" v="1051" actId="21"/>
        <pc:sldMkLst>
          <pc:docMk/>
          <pc:sldMk cId="1535504197" sldId="259"/>
        </pc:sldMkLst>
        <pc:spChg chg="mod">
          <ac:chgData name="Elisa Favro" userId="8cb3ccf0-b992-4298-a911-387fdbec305a" providerId="ADAL" clId="{3C64DAAC-1A3A-45DD-A180-85BA92EDC91C}" dt="2024-04-22T15:55:41.196" v="43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08:28.546" v="1051" actId="21"/>
          <ac:spMkLst>
            <pc:docMk/>
            <pc:sldMk cId="1535504197" sldId="259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3C64DAAC-1A3A-45DD-A180-85BA92EDC91C}" dt="2024-04-23T09:26:36.343" v="1822" actId="20577"/>
        <pc:sldMkLst>
          <pc:docMk/>
          <pc:sldMk cId="164004104" sldId="260"/>
        </pc:sldMkLst>
        <pc:spChg chg="mod">
          <ac:chgData name="Elisa Favro" userId="8cb3ccf0-b992-4298-a911-387fdbec305a" providerId="ADAL" clId="{3C64DAAC-1A3A-45DD-A180-85BA92EDC91C}" dt="2024-04-23T09:26:36.343" v="1822" actId="20577"/>
          <ac:spMkLst>
            <pc:docMk/>
            <pc:sldMk cId="164004104" sldId="260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25:47.308" v="1816" actId="20577"/>
          <ac:spMkLst>
            <pc:docMk/>
            <pc:sldMk cId="164004104" sldId="260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3C64DAAC-1A3A-45DD-A180-85BA92EDC91C}" dt="2024-04-23T08:48:49.953" v="680" actId="2696"/>
        <pc:sldMkLst>
          <pc:docMk/>
          <pc:sldMk cId="3007404280" sldId="262"/>
        </pc:sldMkLst>
        <pc:spChg chg="mod">
          <ac:chgData name="Elisa Favro" userId="8cb3ccf0-b992-4298-a911-387fdbec305a" providerId="ADAL" clId="{3C64DAAC-1A3A-45DD-A180-85BA92EDC91C}" dt="2024-04-22T15:55:59.039" v="64" actId="20577"/>
          <ac:spMkLst>
            <pc:docMk/>
            <pc:sldMk cId="3007404280" sldId="262"/>
            <ac:spMk id="2" creationId="{14A55B76-2A1C-9559-2B52-BDF9038D9388}"/>
          </ac:spMkLst>
        </pc:spChg>
      </pc:sldChg>
      <pc:sldChg chg="modSp mod">
        <pc:chgData name="Elisa Favro" userId="8cb3ccf0-b992-4298-a911-387fdbec305a" providerId="ADAL" clId="{3C64DAAC-1A3A-45DD-A180-85BA92EDC91C}" dt="2024-04-23T09:09:06.978" v="1124" actId="20577"/>
        <pc:sldMkLst>
          <pc:docMk/>
          <pc:sldMk cId="1887724447" sldId="263"/>
        </pc:sldMkLst>
        <pc:spChg chg="mod">
          <ac:chgData name="Elisa Favro" userId="8cb3ccf0-b992-4298-a911-387fdbec305a" providerId="ADAL" clId="{3C64DAAC-1A3A-45DD-A180-85BA92EDC91C}" dt="2024-04-23T09:09:06.978" v="1124" actId="20577"/>
          <ac:spMkLst>
            <pc:docMk/>
            <pc:sldMk cId="1887724447" sldId="263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08:36.638" v="1057"/>
          <ac:spMkLst>
            <pc:docMk/>
            <pc:sldMk cId="1887724447" sldId="263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3C64DAAC-1A3A-45DD-A180-85BA92EDC91C}" dt="2024-04-23T09:44:26.653" v="2974" actId="20577"/>
        <pc:sldMkLst>
          <pc:docMk/>
          <pc:sldMk cId="3251692196" sldId="264"/>
        </pc:sldMkLst>
        <pc:spChg chg="mod">
          <ac:chgData name="Elisa Favro" userId="8cb3ccf0-b992-4298-a911-387fdbec305a" providerId="ADAL" clId="{3C64DAAC-1A3A-45DD-A180-85BA92EDC91C}" dt="2024-04-23T07:33:38.232" v="163" actId="20577"/>
          <ac:spMkLst>
            <pc:docMk/>
            <pc:sldMk cId="325169219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44:26.653" v="2974" actId="20577"/>
          <ac:spMkLst>
            <pc:docMk/>
            <pc:sldMk cId="3251692196" sldId="264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58:21.598" v="3428" actId="313"/>
        <pc:sldMkLst>
          <pc:docMk/>
          <pc:sldMk cId="3539262501" sldId="265"/>
        </pc:sldMkLst>
        <pc:spChg chg="mod">
          <ac:chgData name="Elisa Favro" userId="8cb3ccf0-b992-4298-a911-387fdbec305a" providerId="ADAL" clId="{3C64DAAC-1A3A-45DD-A180-85BA92EDC91C}" dt="2024-04-23T07:34:06.682" v="192" actId="20577"/>
          <ac:spMkLst>
            <pc:docMk/>
            <pc:sldMk cId="3539262501" sldId="265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58:21.598" v="3428" actId="313"/>
          <ac:spMkLst>
            <pc:docMk/>
            <pc:sldMk cId="3539262501" sldId="265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3C64DAAC-1A3A-45DD-A180-85BA92EDC91C}" dt="2024-04-23T09:50:27.684" v="3256" actId="2696"/>
        <pc:sldMkLst>
          <pc:docMk/>
          <pc:sldMk cId="3194135042" sldId="266"/>
        </pc:sldMkLst>
        <pc:spChg chg="mod">
          <ac:chgData name="Elisa Favro" userId="8cb3ccf0-b992-4298-a911-387fdbec305a" providerId="ADAL" clId="{3C64DAAC-1A3A-45DD-A180-85BA92EDC91C}" dt="2024-04-23T07:34:24.566" v="209" actId="20577"/>
          <ac:spMkLst>
            <pc:docMk/>
            <pc:sldMk cId="3194135042" sldId="266"/>
            <ac:spMk id="2" creationId="{14A55B76-2A1C-9559-2B52-BDF9038D9388}"/>
          </ac:spMkLst>
        </pc:spChg>
      </pc:sldChg>
      <pc:sldChg chg="modSp add del mod">
        <pc:chgData name="Elisa Favro" userId="8cb3ccf0-b992-4298-a911-387fdbec305a" providerId="ADAL" clId="{3C64DAAC-1A3A-45DD-A180-85BA92EDC91C}" dt="2024-04-23T09:59:14.327" v="3430" actId="2696"/>
        <pc:sldMkLst>
          <pc:docMk/>
          <pc:sldMk cId="3979766068" sldId="267"/>
        </pc:sldMkLst>
        <pc:spChg chg="mod">
          <ac:chgData name="Elisa Favro" userId="8cb3ccf0-b992-4298-a911-387fdbec305a" providerId="ADAL" clId="{3C64DAAC-1A3A-45DD-A180-85BA92EDC91C}" dt="2024-04-23T07:34:46.682" v="248" actId="20577"/>
          <ac:spMkLst>
            <pc:docMk/>
            <pc:sldMk cId="397976606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58:28.095" v="3429" actId="20577"/>
          <ac:spMkLst>
            <pc:docMk/>
            <pc:sldMk cId="3979766068" sldId="267"/>
            <ac:spMk id="3" creationId="{FF80931B-0165-345C-AAF1-1A5AEEB5AFFF}"/>
          </ac:spMkLst>
        </pc:spChg>
      </pc:sldChg>
      <pc:sldChg chg="new del">
        <pc:chgData name="Elisa Favro" userId="8cb3ccf0-b992-4298-a911-387fdbec305a" providerId="ADAL" clId="{3C64DAAC-1A3A-45DD-A180-85BA92EDC91C}" dt="2024-04-23T07:34:52.670" v="250" actId="680"/>
        <pc:sldMkLst>
          <pc:docMk/>
          <pc:sldMk cId="493979388" sldId="268"/>
        </pc:sldMkLst>
      </pc:sldChg>
      <pc:sldChg chg="modSp add mod">
        <pc:chgData name="Elisa Favro" userId="8cb3ccf0-b992-4298-a911-387fdbec305a" providerId="ADAL" clId="{3C64DAAC-1A3A-45DD-A180-85BA92EDC91C}" dt="2024-04-23T10:11:09.982" v="3648" actId="114"/>
        <pc:sldMkLst>
          <pc:docMk/>
          <pc:sldMk cId="2488695912" sldId="268"/>
        </pc:sldMkLst>
        <pc:spChg chg="mod">
          <ac:chgData name="Elisa Favro" userId="8cb3ccf0-b992-4298-a911-387fdbec305a" providerId="ADAL" clId="{3C64DAAC-1A3A-45DD-A180-85BA92EDC91C}" dt="2024-04-23T07:35:05.646" v="266" actId="20577"/>
          <ac:spMkLst>
            <pc:docMk/>
            <pc:sldMk cId="2488695912" sldId="268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10:11:09.982" v="3648" actId="114"/>
          <ac:spMkLst>
            <pc:docMk/>
            <pc:sldMk cId="2488695912" sldId="26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10:13:05.095" v="3664" actId="2711"/>
        <pc:sldMkLst>
          <pc:docMk/>
          <pc:sldMk cId="2528764245" sldId="269"/>
        </pc:sldMkLst>
        <pc:spChg chg="mod">
          <ac:chgData name="Elisa Favro" userId="8cb3ccf0-b992-4298-a911-387fdbec305a" providerId="ADAL" clId="{3C64DAAC-1A3A-45DD-A180-85BA92EDC91C}" dt="2024-04-23T10:13:05.095" v="3664" actId="2711"/>
          <ac:spMkLst>
            <pc:docMk/>
            <pc:sldMk cId="2528764245" sldId="26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32:44.661" v="2321" actId="13926"/>
        <pc:sldMkLst>
          <pc:docMk/>
          <pc:sldMk cId="1078313686" sldId="270"/>
        </pc:sldMkLst>
        <pc:spChg chg="mod">
          <ac:chgData name="Elisa Favro" userId="8cb3ccf0-b992-4298-a911-387fdbec305a" providerId="ADAL" clId="{3C64DAAC-1A3A-45DD-A180-85BA92EDC91C}" dt="2024-04-23T09:26:28.889" v="1820" actId="20577"/>
          <ac:spMkLst>
            <pc:docMk/>
            <pc:sldMk cId="1078313686" sldId="270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32:44.661" v="2321" actId="13926"/>
          <ac:spMkLst>
            <pc:docMk/>
            <pc:sldMk cId="1078313686" sldId="270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35:40.235" v="2414" actId="2711"/>
        <pc:sldMkLst>
          <pc:docMk/>
          <pc:sldMk cId="4040480175" sldId="271"/>
        </pc:sldMkLst>
        <pc:spChg chg="mod">
          <ac:chgData name="Elisa Favro" userId="8cb3ccf0-b992-4298-a911-387fdbec305a" providerId="ADAL" clId="{3C64DAAC-1A3A-45DD-A180-85BA92EDC91C}" dt="2024-04-23T09:31:58.889" v="2272" actId="20577"/>
          <ac:spMkLst>
            <pc:docMk/>
            <pc:sldMk cId="4040480175" sldId="271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35:40.235" v="2414" actId="2711"/>
          <ac:spMkLst>
            <pc:docMk/>
            <pc:sldMk cId="4040480175" sldId="271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48:26.977" v="3253" actId="20577"/>
        <pc:sldMkLst>
          <pc:docMk/>
          <pc:sldMk cId="3739232673" sldId="272"/>
        </pc:sldMkLst>
        <pc:spChg chg="mod">
          <ac:chgData name="Elisa Favro" userId="8cb3ccf0-b992-4298-a911-387fdbec305a" providerId="ADAL" clId="{3C64DAAC-1A3A-45DD-A180-85BA92EDC91C}" dt="2024-04-23T09:48:26.977" v="3253" actId="20577"/>
          <ac:spMkLst>
            <pc:docMk/>
            <pc:sldMk cId="3739232673" sldId="272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B8C6ED80-90A1-4BCA-8DD3-A1FA478C87AB}"/>
    <pc:docChg chg="undo custSel addSld delSld modSld">
      <pc:chgData name="Elisa Favro" userId="8cb3ccf0-b992-4298-a911-387fdbec305a" providerId="ADAL" clId="{B8C6ED80-90A1-4BCA-8DD3-A1FA478C87AB}" dt="2024-04-11T10:12:29.227" v="2798" actId="20577"/>
      <pc:docMkLst>
        <pc:docMk/>
      </pc:docMkLst>
      <pc:sldChg chg="modSp mod">
        <pc:chgData name="Elisa Favro" userId="8cb3ccf0-b992-4298-a911-387fdbec305a" providerId="ADAL" clId="{B8C6ED80-90A1-4BCA-8DD3-A1FA478C87AB}" dt="2024-04-10T12:03:18.392" v="26" actId="20577"/>
        <pc:sldMkLst>
          <pc:docMk/>
          <pc:sldMk cId="3634111749" sldId="256"/>
        </pc:sldMkLst>
        <pc:spChg chg="mod">
          <ac:chgData name="Elisa Favro" userId="8cb3ccf0-b992-4298-a911-387fdbec305a" providerId="ADAL" clId="{B8C6ED80-90A1-4BCA-8DD3-A1FA478C87AB}" dt="2024-04-10T12:03:18.392" v="26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B8C6ED80-90A1-4BCA-8DD3-A1FA478C87AB}" dt="2024-04-11T07:35:10.183" v="1289" actId="2711"/>
        <pc:sldMkLst>
          <pc:docMk/>
          <pc:sldMk cId="124247539" sldId="257"/>
        </pc:sldMkLst>
        <pc:spChg chg="mod">
          <ac:chgData name="Elisa Favro" userId="8cb3ccf0-b992-4298-a911-387fdbec305a" providerId="ADAL" clId="{B8C6ED80-90A1-4BCA-8DD3-A1FA478C87AB}" dt="2024-04-10T12:57:00.906" v="95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7:35:10.183" v="1289" actId="2711"/>
          <ac:spMkLst>
            <pc:docMk/>
            <pc:sldMk cId="124247539" sldId="25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3329908704" sldId="258"/>
        </pc:sldMkLst>
      </pc:sldChg>
      <pc:sldChg chg="modSp add mod">
        <pc:chgData name="Elisa Favro" userId="8cb3ccf0-b992-4298-a911-387fdbec305a" providerId="ADAL" clId="{B8C6ED80-90A1-4BCA-8DD3-A1FA478C87AB}" dt="2024-04-11T07:36:16.692" v="1290" actId="2711"/>
        <pc:sldMkLst>
          <pc:docMk/>
          <pc:sldMk cId="3377291256" sldId="258"/>
        </pc:sldMkLst>
        <pc:spChg chg="mod">
          <ac:chgData name="Elisa Favro" userId="8cb3ccf0-b992-4298-a911-387fdbec305a" providerId="ADAL" clId="{B8C6ED80-90A1-4BCA-8DD3-A1FA478C87AB}" dt="2024-04-10T15:39:27.449" v="608" actId="20577"/>
          <ac:spMkLst>
            <pc:docMk/>
            <pc:sldMk cId="3377291256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7:36:16.692" v="1290" actId="2711"/>
          <ac:spMkLst>
            <pc:docMk/>
            <pc:sldMk cId="3377291256" sldId="25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8C6ED80-90A1-4BCA-8DD3-A1FA478C87AB}" dt="2024-04-11T07:41:55.800" v="1556" actId="2711"/>
        <pc:sldMkLst>
          <pc:docMk/>
          <pc:sldMk cId="100166055" sldId="259"/>
        </pc:sldMkLst>
        <pc:spChg chg="mod">
          <ac:chgData name="Elisa Favro" userId="8cb3ccf0-b992-4298-a911-387fdbec305a" providerId="ADAL" clId="{B8C6ED80-90A1-4BCA-8DD3-A1FA478C87AB}" dt="2024-04-10T16:02:06.036" v="1211" actId="20577"/>
          <ac:spMkLst>
            <pc:docMk/>
            <pc:sldMk cId="100166055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7:41:55.800" v="1556" actId="2711"/>
          <ac:spMkLst>
            <pc:docMk/>
            <pc:sldMk cId="100166055" sldId="259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1882498245" sldId="259"/>
        </pc:sldMkLst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1956896642" sldId="260"/>
        </pc:sldMkLst>
      </pc:sldChg>
      <pc:sldChg chg="modSp add mod">
        <pc:chgData name="Elisa Favro" userId="8cb3ccf0-b992-4298-a911-387fdbec305a" providerId="ADAL" clId="{B8C6ED80-90A1-4BCA-8DD3-A1FA478C87AB}" dt="2024-04-11T09:15:31.217" v="1615" actId="20577"/>
        <pc:sldMkLst>
          <pc:docMk/>
          <pc:sldMk cId="2282866465" sldId="260"/>
        </pc:sldMkLst>
        <pc:spChg chg="mod">
          <ac:chgData name="Elisa Favro" userId="8cb3ccf0-b992-4298-a911-387fdbec305a" providerId="ADAL" clId="{B8C6ED80-90A1-4BCA-8DD3-A1FA478C87AB}" dt="2024-04-10T16:04:25.991" v="1242" actId="20577"/>
          <ac:spMkLst>
            <pc:docMk/>
            <pc:sldMk cId="2282866465" sldId="260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9:15:31.217" v="1615" actId="20577"/>
          <ac:spMkLst>
            <pc:docMk/>
            <pc:sldMk cId="2282866465" sldId="260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250234333" sldId="261"/>
        </pc:sldMkLst>
      </pc:sldChg>
      <pc:sldChg chg="modSp add mod">
        <pc:chgData name="Elisa Favro" userId="8cb3ccf0-b992-4298-a911-387fdbec305a" providerId="ADAL" clId="{B8C6ED80-90A1-4BCA-8DD3-A1FA478C87AB}" dt="2024-04-11T09:58:44.072" v="2044" actId="20577"/>
        <pc:sldMkLst>
          <pc:docMk/>
          <pc:sldMk cId="2057197332" sldId="261"/>
        </pc:sldMkLst>
        <pc:spChg chg="mod">
          <ac:chgData name="Elisa Favro" userId="8cb3ccf0-b992-4298-a911-387fdbec305a" providerId="ADAL" clId="{B8C6ED80-90A1-4BCA-8DD3-A1FA478C87AB}" dt="2024-04-11T09:17:03.250" v="1621" actId="255"/>
          <ac:spMkLst>
            <pc:docMk/>
            <pc:sldMk cId="2057197332" sldId="261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9:58:44.072" v="2044" actId="20577"/>
          <ac:spMkLst>
            <pc:docMk/>
            <pc:sldMk cId="2057197332" sldId="261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8C6ED80-90A1-4BCA-8DD3-A1FA478C87AB}" dt="2024-04-11T10:12:29.227" v="2798" actId="20577"/>
        <pc:sldMkLst>
          <pc:docMk/>
          <pc:sldMk cId="3269547359" sldId="262"/>
        </pc:sldMkLst>
        <pc:spChg chg="mod">
          <ac:chgData name="Elisa Favro" userId="8cb3ccf0-b992-4298-a911-387fdbec305a" providerId="ADAL" clId="{B8C6ED80-90A1-4BCA-8DD3-A1FA478C87AB}" dt="2024-04-11T09:59:30.464" v="2064" actId="20577"/>
          <ac:spMkLst>
            <pc:docMk/>
            <pc:sldMk cId="3269547359" sldId="262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10:12:29.227" v="2798" actId="20577"/>
          <ac:spMkLst>
            <pc:docMk/>
            <pc:sldMk cId="3269547359" sldId="26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8C6ED80-90A1-4BCA-8DD3-A1FA478C87AB}" dt="2024-04-11T10:03:16.455" v="2280" actId="20577"/>
        <pc:sldMkLst>
          <pc:docMk/>
          <pc:sldMk cId="196348413" sldId="263"/>
        </pc:sldMkLst>
        <pc:spChg chg="mod">
          <ac:chgData name="Elisa Favro" userId="8cb3ccf0-b992-4298-a911-387fdbec305a" providerId="ADAL" clId="{B8C6ED80-90A1-4BCA-8DD3-A1FA478C87AB}" dt="2024-04-11T10:00:08.077" v="2089" actId="20577"/>
          <ac:spMkLst>
            <pc:docMk/>
            <pc:sldMk cId="196348413" sldId="263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10:03:16.455" v="2280" actId="20577"/>
          <ac:spMkLst>
            <pc:docMk/>
            <pc:sldMk cId="196348413" sldId="263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2760353737" sldId="263"/>
        </pc:sldMkLst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2947981521" sldId="264"/>
        </pc:sldMkLst>
      </pc:sldChg>
    </pc:docChg>
  </pc:docChgLst>
  <pc:docChgLst>
    <pc:chgData name="Elisa Favro" userId="8cb3ccf0-b992-4298-a911-387fdbec305a" providerId="ADAL" clId="{9C192307-196E-4FFF-BF9C-812027E19372}"/>
    <pc:docChg chg="undo custSel addSld delSld modSld">
      <pc:chgData name="Elisa Favro" userId="8cb3ccf0-b992-4298-a911-387fdbec305a" providerId="ADAL" clId="{9C192307-196E-4FFF-BF9C-812027E19372}" dt="2024-04-17T09:08:49.694" v="799" actId="2711"/>
      <pc:docMkLst>
        <pc:docMk/>
      </pc:docMkLst>
      <pc:sldChg chg="modSp mod">
        <pc:chgData name="Elisa Favro" userId="8cb3ccf0-b992-4298-a911-387fdbec305a" providerId="ADAL" clId="{9C192307-196E-4FFF-BF9C-812027E19372}" dt="2024-04-17T07:59:25.955" v="27" actId="20577"/>
        <pc:sldMkLst>
          <pc:docMk/>
          <pc:sldMk cId="3634111749" sldId="256"/>
        </pc:sldMkLst>
        <pc:spChg chg="mod">
          <ac:chgData name="Elisa Favro" userId="8cb3ccf0-b992-4298-a911-387fdbec305a" providerId="ADAL" clId="{9C192307-196E-4FFF-BF9C-812027E19372}" dt="2024-04-17T07:59:25.955" v="27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9C192307-196E-4FFF-BF9C-812027E19372}" dt="2024-04-17T08:51:25.212" v="500" actId="20577"/>
        <pc:sldMkLst>
          <pc:docMk/>
          <pc:sldMk cId="124247539" sldId="257"/>
        </pc:sldMkLst>
        <pc:spChg chg="mod">
          <ac:chgData name="Elisa Favro" userId="8cb3ccf0-b992-4298-a911-387fdbec305a" providerId="ADAL" clId="{9C192307-196E-4FFF-BF9C-812027E19372}" dt="2024-04-17T07:59:52.644" v="49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9C192307-196E-4FFF-BF9C-812027E19372}" dt="2024-04-17T08:51:25.212" v="500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9C192307-196E-4FFF-BF9C-812027E19372}" dt="2024-04-17T09:06:07.047" v="686" actId="2711"/>
        <pc:sldMkLst>
          <pc:docMk/>
          <pc:sldMk cId="3377291256" sldId="258"/>
        </pc:sldMkLst>
        <pc:spChg chg="mod">
          <ac:chgData name="Elisa Favro" userId="8cb3ccf0-b992-4298-a911-387fdbec305a" providerId="ADAL" clId="{9C192307-196E-4FFF-BF9C-812027E19372}" dt="2024-04-17T08:00:21.479" v="102" actId="20577"/>
          <ac:spMkLst>
            <pc:docMk/>
            <pc:sldMk cId="3377291256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9C192307-196E-4FFF-BF9C-812027E19372}" dt="2024-04-17T09:06:07.047" v="686" actId="2711"/>
          <ac:spMkLst>
            <pc:docMk/>
            <pc:sldMk cId="3377291256" sldId="258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9C192307-196E-4FFF-BF9C-812027E19372}" dt="2024-04-17T08:03:38.281" v="104" actId="2696"/>
        <pc:sldMkLst>
          <pc:docMk/>
          <pc:sldMk cId="100166055" sldId="259"/>
        </pc:sldMkLst>
        <pc:spChg chg="mod">
          <ac:chgData name="Elisa Favro" userId="8cb3ccf0-b992-4298-a911-387fdbec305a" providerId="ADAL" clId="{9C192307-196E-4FFF-BF9C-812027E19372}" dt="2024-04-17T08:00:27.856" v="103" actId="20577"/>
          <ac:spMkLst>
            <pc:docMk/>
            <pc:sldMk cId="100166055" sldId="25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9C192307-196E-4FFF-BF9C-812027E19372}" dt="2024-04-17T08:54:20.688" v="571" actId="20577"/>
        <pc:sldMkLst>
          <pc:docMk/>
          <pc:sldMk cId="1535504197" sldId="259"/>
        </pc:sldMkLst>
        <pc:spChg chg="mod">
          <ac:chgData name="Elisa Favro" userId="8cb3ccf0-b992-4298-a911-387fdbec305a" providerId="ADAL" clId="{9C192307-196E-4FFF-BF9C-812027E19372}" dt="2024-04-17T08:54:20.688" v="571" actId="20577"/>
          <ac:spMkLst>
            <pc:docMk/>
            <pc:sldMk cId="1535504197" sldId="25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9C192307-196E-4FFF-BF9C-812027E19372}" dt="2024-04-17T09:08:49.694" v="799" actId="2711"/>
        <pc:sldMkLst>
          <pc:docMk/>
          <pc:sldMk cId="164004104" sldId="260"/>
        </pc:sldMkLst>
        <pc:spChg chg="mod">
          <ac:chgData name="Elisa Favro" userId="8cb3ccf0-b992-4298-a911-387fdbec305a" providerId="ADAL" clId="{9C192307-196E-4FFF-BF9C-812027E19372}" dt="2024-04-17T09:08:49.694" v="799" actId="2711"/>
          <ac:spMkLst>
            <pc:docMk/>
            <pc:sldMk cId="164004104" sldId="260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2282866465" sldId="260"/>
        </pc:sldMkLst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2057197332" sldId="261"/>
        </pc:sldMkLst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3269547359" sldId="262"/>
        </pc:sldMkLst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196348413" sldId="263"/>
        </pc:sldMkLst>
      </pc:sldChg>
    </pc:docChg>
  </pc:docChgLst>
  <pc:docChgLst>
    <pc:chgData name="Elisa Favro" userId="8cb3ccf0-b992-4298-a911-387fdbec305a" providerId="ADAL" clId="{1CE856F3-8932-48E6-967C-3C9B15644DD8}"/>
    <pc:docChg chg="custSel addSld delSld modSld">
      <pc:chgData name="Elisa Favro" userId="8cb3ccf0-b992-4298-a911-387fdbec305a" providerId="ADAL" clId="{1CE856F3-8932-48E6-967C-3C9B15644DD8}" dt="2024-04-22T15:53:00.075" v="1633" actId="2696"/>
      <pc:docMkLst>
        <pc:docMk/>
      </pc:docMkLst>
      <pc:sldChg chg="modSp mod">
        <pc:chgData name="Elisa Favro" userId="8cb3ccf0-b992-4298-a911-387fdbec305a" providerId="ADAL" clId="{1CE856F3-8932-48E6-967C-3C9B15644DD8}" dt="2024-04-22T13:30:00.365" v="20" actId="20577"/>
        <pc:sldMkLst>
          <pc:docMk/>
          <pc:sldMk cId="3634111749" sldId="256"/>
        </pc:sldMkLst>
        <pc:spChg chg="mod">
          <ac:chgData name="Elisa Favro" userId="8cb3ccf0-b992-4298-a911-387fdbec305a" providerId="ADAL" clId="{1CE856F3-8932-48E6-967C-3C9B15644DD8}" dt="2024-04-22T13:30:00.365" v="20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1CE856F3-8932-48E6-967C-3C9B15644DD8}" dt="2024-04-22T14:36:39.142" v="415" actId="20577"/>
        <pc:sldMkLst>
          <pc:docMk/>
          <pc:sldMk cId="124247539" sldId="257"/>
        </pc:sldMkLst>
        <pc:spChg chg="mod">
          <ac:chgData name="Elisa Favro" userId="8cb3ccf0-b992-4298-a911-387fdbec305a" providerId="ADAL" clId="{1CE856F3-8932-48E6-967C-3C9B15644DD8}" dt="2024-04-22T13:30:25.076" v="64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4:36:39.142" v="415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1CE856F3-8932-48E6-967C-3C9B15644DD8}" dt="2024-04-22T14:53:13.582" v="765" actId="2696"/>
        <pc:sldMkLst>
          <pc:docMk/>
          <pc:sldMk cId="3377291256" sldId="258"/>
        </pc:sldMkLst>
        <pc:spChg chg="mod">
          <ac:chgData name="Elisa Favro" userId="8cb3ccf0-b992-4298-a911-387fdbec305a" providerId="ADAL" clId="{1CE856F3-8932-48E6-967C-3C9B15644DD8}" dt="2024-04-22T13:30:57.619" v="106" actId="20577"/>
          <ac:spMkLst>
            <pc:docMk/>
            <pc:sldMk cId="3377291256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3:30:43.882" v="85" actId="20577"/>
          <ac:spMkLst>
            <pc:docMk/>
            <pc:sldMk cId="3377291256" sldId="258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1CE856F3-8932-48E6-967C-3C9B15644DD8}" dt="2024-04-22T14:58:26.134" v="940" actId="113"/>
        <pc:sldMkLst>
          <pc:docMk/>
          <pc:sldMk cId="1535504197" sldId="259"/>
        </pc:sldMkLst>
        <pc:spChg chg="mod">
          <ac:chgData name="Elisa Favro" userId="8cb3ccf0-b992-4298-a911-387fdbec305a" providerId="ADAL" clId="{1CE856F3-8932-48E6-967C-3C9B15644DD8}" dt="2024-04-22T13:30:38.826" v="84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4:58:26.134" v="940" actId="113"/>
          <ac:spMkLst>
            <pc:docMk/>
            <pc:sldMk cId="1535504197" sldId="259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1CE856F3-8932-48E6-967C-3C9B15644DD8}" dt="2024-04-22T15:24:02.606" v="1598" actId="2711"/>
        <pc:sldMkLst>
          <pc:docMk/>
          <pc:sldMk cId="164004104" sldId="260"/>
        </pc:sldMkLst>
        <pc:spChg chg="mod">
          <ac:chgData name="Elisa Favro" userId="8cb3ccf0-b992-4298-a911-387fdbec305a" providerId="ADAL" clId="{1CE856F3-8932-48E6-967C-3C9B15644DD8}" dt="2024-04-22T13:31:10.384" v="126" actId="20577"/>
          <ac:spMkLst>
            <pc:docMk/>
            <pc:sldMk cId="164004104" sldId="260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5:24:02.606" v="1598" actId="2711"/>
          <ac:spMkLst>
            <pc:docMk/>
            <pc:sldMk cId="164004104" sldId="260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1CE856F3-8932-48E6-967C-3C9B15644DD8}" dt="2024-04-22T15:53:00.075" v="1633" actId="2696"/>
        <pc:sldMkLst>
          <pc:docMk/>
          <pc:sldMk cId="240383271" sldId="261"/>
        </pc:sldMkLst>
        <pc:spChg chg="mod">
          <ac:chgData name="Elisa Favro" userId="8cb3ccf0-b992-4298-a911-387fdbec305a" providerId="ADAL" clId="{1CE856F3-8932-48E6-967C-3C9B15644DD8}" dt="2024-04-22T13:31:27.646" v="167" actId="20577"/>
          <ac:spMkLst>
            <pc:docMk/>
            <pc:sldMk cId="240383271" sldId="261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5:52:29.466" v="1632" actId="20577"/>
          <ac:spMkLst>
            <pc:docMk/>
            <pc:sldMk cId="240383271" sldId="261"/>
            <ac:spMk id="3" creationId="{FF80931B-0165-345C-AAF1-1A5AEEB5AFFF}"/>
          </ac:spMkLst>
        </pc:spChg>
      </pc:sldChg>
      <pc:sldChg chg="add del">
        <pc:chgData name="Elisa Favro" userId="8cb3ccf0-b992-4298-a911-387fdbec305a" providerId="ADAL" clId="{1CE856F3-8932-48E6-967C-3C9B15644DD8}" dt="2024-04-22T13:31:50.947" v="169" actId="2696"/>
        <pc:sldMkLst>
          <pc:docMk/>
          <pc:sldMk cId="156007908" sldId="262"/>
        </pc:sldMkLst>
      </pc:sldChg>
      <pc:sldChg chg="modSp add mod">
        <pc:chgData name="Elisa Favro" userId="8cb3ccf0-b992-4298-a911-387fdbec305a" providerId="ADAL" clId="{1CE856F3-8932-48E6-967C-3C9B15644DD8}" dt="2024-04-22T14:53:59.504" v="800" actId="114"/>
        <pc:sldMkLst>
          <pc:docMk/>
          <pc:sldMk cId="3007404280" sldId="262"/>
        </pc:sldMkLst>
        <pc:spChg chg="mod">
          <ac:chgData name="Elisa Favro" userId="8cb3ccf0-b992-4298-a911-387fdbec305a" providerId="ADAL" clId="{1CE856F3-8932-48E6-967C-3C9B15644DD8}" dt="2024-04-22T14:53:59.504" v="800" actId="114"/>
          <ac:spMkLst>
            <pc:docMk/>
            <pc:sldMk cId="3007404280" sldId="26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1CE856F3-8932-48E6-967C-3C9B15644DD8}" dt="2024-04-22T14:54:09.087" v="805" actId="20577"/>
        <pc:sldMkLst>
          <pc:docMk/>
          <pc:sldMk cId="1887724447" sldId="263"/>
        </pc:sldMkLst>
        <pc:spChg chg="mod">
          <ac:chgData name="Elisa Favro" userId="8cb3ccf0-b992-4298-a911-387fdbec305a" providerId="ADAL" clId="{1CE856F3-8932-48E6-967C-3C9B15644DD8}" dt="2024-04-22T14:54:09.087" v="805" actId="20577"/>
          <ac:spMkLst>
            <pc:docMk/>
            <pc:sldMk cId="1887724447" sldId="263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1CE856F3-8932-48E6-967C-3C9B15644DD8}" dt="2024-04-22T14:59:39.382" v="947" actId="20577"/>
        <pc:sldMkLst>
          <pc:docMk/>
          <pc:sldMk cId="3251692196" sldId="264"/>
        </pc:sldMkLst>
        <pc:spChg chg="mod">
          <ac:chgData name="Elisa Favro" userId="8cb3ccf0-b992-4298-a911-387fdbec305a" providerId="ADAL" clId="{1CE856F3-8932-48E6-967C-3C9B15644DD8}" dt="2024-04-22T14:59:39.382" v="947" actId="20577"/>
          <ac:spMkLst>
            <pc:docMk/>
            <pc:sldMk cId="3251692196" sldId="264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864BEBFC-EF10-4236-BE64-3186C21555ED}"/>
    <pc:docChg chg="undo custSel addSld delSld modSld sldOrd">
      <pc:chgData name="Elisa Favro" userId="8cb3ccf0-b992-4298-a911-387fdbec305a" providerId="ADAL" clId="{864BEBFC-EF10-4236-BE64-3186C21555ED}" dt="2024-04-23T15:58:18.905" v="1993" actId="2711"/>
      <pc:docMkLst>
        <pc:docMk/>
      </pc:docMkLst>
      <pc:sldChg chg="modSp mod">
        <pc:chgData name="Elisa Favro" userId="8cb3ccf0-b992-4298-a911-387fdbec305a" providerId="ADAL" clId="{864BEBFC-EF10-4236-BE64-3186C21555ED}" dt="2024-04-23T10:14:35.647" v="19" actId="20577"/>
        <pc:sldMkLst>
          <pc:docMk/>
          <pc:sldMk cId="3634111749" sldId="256"/>
        </pc:sldMkLst>
        <pc:spChg chg="mod">
          <ac:chgData name="Elisa Favro" userId="8cb3ccf0-b992-4298-a911-387fdbec305a" providerId="ADAL" clId="{864BEBFC-EF10-4236-BE64-3186C21555ED}" dt="2024-04-23T10:14:35.647" v="19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864BEBFC-EF10-4236-BE64-3186C21555ED}" dt="2024-04-23T15:58:18.905" v="1993" actId="2711"/>
        <pc:sldMkLst>
          <pc:docMk/>
          <pc:sldMk cId="124247539" sldId="257"/>
        </pc:sldMkLst>
        <pc:spChg chg="mod">
          <ac:chgData name="Elisa Favro" userId="8cb3ccf0-b992-4298-a911-387fdbec305a" providerId="ADAL" clId="{864BEBFC-EF10-4236-BE64-3186C21555ED}" dt="2024-04-23T15:55:39.212" v="1917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5:58:18.905" v="1993" actId="2711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64BEBFC-EF10-4236-BE64-3186C21555ED}" dt="2024-04-23T15:52:43.713" v="1798" actId="2711"/>
        <pc:sldMkLst>
          <pc:docMk/>
          <pc:sldMk cId="1535504197" sldId="259"/>
        </pc:sldMkLst>
        <pc:spChg chg="mod">
          <ac:chgData name="Elisa Favro" userId="8cb3ccf0-b992-4298-a911-387fdbec305a" providerId="ADAL" clId="{864BEBFC-EF10-4236-BE64-3186C21555ED}" dt="2024-04-23T15:42:26.764" v="1224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5:52:43.713" v="1798" actId="2711"/>
          <ac:spMkLst>
            <pc:docMk/>
            <pc:sldMk cId="1535504197" sldId="259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864BEBFC-EF10-4236-BE64-3186C21555ED}" dt="2024-04-23T10:17:49.618" v="113" actId="2696"/>
        <pc:sldMkLst>
          <pc:docMk/>
          <pc:sldMk cId="164004104" sldId="260"/>
        </pc:sldMkLst>
        <pc:spChg chg="mod">
          <ac:chgData name="Elisa Favro" userId="8cb3ccf0-b992-4298-a911-387fdbec305a" providerId="ADAL" clId="{864BEBFC-EF10-4236-BE64-3186C21555ED}" dt="2024-04-23T10:17:24.604" v="112" actId="20577"/>
          <ac:spMkLst>
            <pc:docMk/>
            <pc:sldMk cId="164004104" sldId="260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64BEBFC-EF10-4236-BE64-3186C21555ED}" dt="2024-04-23T15:47:44.995" v="1541" actId="20577"/>
        <pc:sldMkLst>
          <pc:docMk/>
          <pc:sldMk cId="1887724447" sldId="263"/>
        </pc:sldMkLst>
        <pc:spChg chg="mod">
          <ac:chgData name="Elisa Favro" userId="8cb3ccf0-b992-4298-a911-387fdbec305a" providerId="ADAL" clId="{864BEBFC-EF10-4236-BE64-3186C21555ED}" dt="2024-04-23T10:17:18.696" v="111" actId="20577"/>
          <ac:spMkLst>
            <pc:docMk/>
            <pc:sldMk cId="1887724447" sldId="263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5:47:44.995" v="1541" actId="20577"/>
          <ac:spMkLst>
            <pc:docMk/>
            <pc:sldMk cId="1887724447" sldId="263"/>
            <ac:spMk id="3" creationId="{FF80931B-0165-345C-AAF1-1A5AEEB5AFFF}"/>
          </ac:spMkLst>
        </pc:spChg>
      </pc:sldChg>
      <pc:sldChg chg="modSp add mod ord">
        <pc:chgData name="Elisa Favro" userId="8cb3ccf0-b992-4298-a911-387fdbec305a" providerId="ADAL" clId="{864BEBFC-EF10-4236-BE64-3186C21555ED}" dt="2024-04-23T12:54:05.908" v="700" actId="113"/>
        <pc:sldMkLst>
          <pc:docMk/>
          <pc:sldMk cId="2685133906" sldId="264"/>
        </pc:sldMkLst>
        <pc:spChg chg="mod">
          <ac:chgData name="Elisa Favro" userId="8cb3ccf0-b992-4298-a911-387fdbec305a" providerId="ADAL" clId="{864BEBFC-EF10-4236-BE64-3186C21555ED}" dt="2024-04-23T10:19:16.698" v="143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2:54:05.908" v="700" actId="113"/>
          <ac:spMkLst>
            <pc:docMk/>
            <pc:sldMk cId="2685133906" sldId="264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3251692196" sldId="264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3539262501" sldId="265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2488695912" sldId="268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2528764245" sldId="269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1078313686" sldId="270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4040480175" sldId="271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3739232673" sldId="272"/>
        </pc:sldMkLst>
      </pc:sldChg>
    </pc:docChg>
  </pc:docChgLst>
  <pc:docChgLst>
    <pc:chgData name="Elisa Favro" userId="8cb3ccf0-b992-4298-a911-387fdbec305a" providerId="ADAL" clId="{0E02025F-DC43-4B3D-B45B-0C9C991BEE79}"/>
    <pc:docChg chg="undo custSel addSld delSld modSld">
      <pc:chgData name="Elisa Favro" userId="8cb3ccf0-b992-4298-a911-387fdbec305a" providerId="ADAL" clId="{0E02025F-DC43-4B3D-B45B-0C9C991BEE79}" dt="2024-03-01T09:04:09.235" v="2001" actId="13926"/>
      <pc:docMkLst>
        <pc:docMk/>
      </pc:docMkLst>
      <pc:sldChg chg="modSp mod">
        <pc:chgData name="Elisa Favro" userId="8cb3ccf0-b992-4298-a911-387fdbec305a" providerId="ADAL" clId="{0E02025F-DC43-4B3D-B45B-0C9C991BEE79}" dt="2024-02-29T11:04:51.554" v="20" actId="20577"/>
        <pc:sldMkLst>
          <pc:docMk/>
          <pc:sldMk cId="3634111749" sldId="256"/>
        </pc:sldMkLst>
        <pc:spChg chg="mod">
          <ac:chgData name="Elisa Favro" userId="8cb3ccf0-b992-4298-a911-387fdbec305a" providerId="ADAL" clId="{0E02025F-DC43-4B3D-B45B-0C9C991BEE79}" dt="2024-02-29T11:04:51.554" v="20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new mod">
        <pc:chgData name="Elisa Favro" userId="8cb3ccf0-b992-4298-a911-387fdbec305a" providerId="ADAL" clId="{0E02025F-DC43-4B3D-B45B-0C9C991BEE79}" dt="2024-02-29T12:52:19.668" v="261" actId="20577"/>
        <pc:sldMkLst>
          <pc:docMk/>
          <pc:sldMk cId="124247539" sldId="257"/>
        </pc:sldMkLst>
        <pc:spChg chg="mod">
          <ac:chgData name="Elisa Favro" userId="8cb3ccf0-b992-4298-a911-387fdbec305a" providerId="ADAL" clId="{0E02025F-DC43-4B3D-B45B-0C9C991BEE79}" dt="2024-02-29T11:07:15.172" v="52" actId="122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0E02025F-DC43-4B3D-B45B-0C9C991BEE79}" dt="2024-02-29T12:52:19.668" v="261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new del">
        <pc:chgData name="Elisa Favro" userId="8cb3ccf0-b992-4298-a911-387fdbec305a" providerId="ADAL" clId="{0E02025F-DC43-4B3D-B45B-0C9C991BEE79}" dt="2024-02-29T12:41:25.633" v="106" actId="2696"/>
        <pc:sldMkLst>
          <pc:docMk/>
          <pc:sldMk cId="2497229392" sldId="258"/>
        </pc:sldMkLst>
      </pc:sldChg>
      <pc:sldChg chg="modSp add mod">
        <pc:chgData name="Elisa Favro" userId="8cb3ccf0-b992-4298-a911-387fdbec305a" providerId="ADAL" clId="{0E02025F-DC43-4B3D-B45B-0C9C991BEE79}" dt="2024-03-01T08:28:28.742" v="1935" actId="113"/>
        <pc:sldMkLst>
          <pc:docMk/>
          <pc:sldMk cId="3329908704" sldId="258"/>
        </pc:sldMkLst>
        <pc:spChg chg="mod">
          <ac:chgData name="Elisa Favro" userId="8cb3ccf0-b992-4298-a911-387fdbec305a" providerId="ADAL" clId="{0E02025F-DC43-4B3D-B45B-0C9C991BEE79}" dt="2024-02-29T12:41:54.332" v="121" actId="20577"/>
          <ac:spMkLst>
            <pc:docMk/>
            <pc:sldMk cId="3329908704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0E02025F-DC43-4B3D-B45B-0C9C991BEE79}" dt="2024-03-01T08:28:28.742" v="1935" actId="113"/>
          <ac:spMkLst>
            <pc:docMk/>
            <pc:sldMk cId="3329908704" sldId="25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2-29T13:51:10.270" v="1223" actId="113"/>
        <pc:sldMkLst>
          <pc:docMk/>
          <pc:sldMk cId="1882498245" sldId="259"/>
        </pc:sldMkLst>
        <pc:spChg chg="mod">
          <ac:chgData name="Elisa Favro" userId="8cb3ccf0-b992-4298-a911-387fdbec305a" providerId="ADAL" clId="{0E02025F-DC43-4B3D-B45B-0C9C991BEE79}" dt="2024-02-29T12:42:20.556" v="154" actId="20577"/>
          <ac:spMkLst>
            <pc:docMk/>
            <pc:sldMk cId="1882498245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0E02025F-DC43-4B3D-B45B-0C9C991BEE79}" dt="2024-02-29T13:51:10.270" v="1223" actId="113"/>
          <ac:spMkLst>
            <pc:docMk/>
            <pc:sldMk cId="1882498245" sldId="25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2-29T13:41:07.453" v="919" actId="20577"/>
        <pc:sldMkLst>
          <pc:docMk/>
          <pc:sldMk cId="1956896642" sldId="260"/>
        </pc:sldMkLst>
        <pc:spChg chg="mod">
          <ac:chgData name="Elisa Favro" userId="8cb3ccf0-b992-4298-a911-387fdbec305a" providerId="ADAL" clId="{0E02025F-DC43-4B3D-B45B-0C9C991BEE79}" dt="2024-02-29T13:41:07.453" v="919" actId="20577"/>
          <ac:spMkLst>
            <pc:docMk/>
            <pc:sldMk cId="1956896642" sldId="260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3-01T08:26:52.865" v="1934" actId="20577"/>
        <pc:sldMkLst>
          <pc:docMk/>
          <pc:sldMk cId="250234333" sldId="261"/>
        </pc:sldMkLst>
        <pc:spChg chg="mod">
          <ac:chgData name="Elisa Favro" userId="8cb3ccf0-b992-4298-a911-387fdbec305a" providerId="ADAL" clId="{0E02025F-DC43-4B3D-B45B-0C9C991BEE79}" dt="2024-03-01T08:26:52.865" v="1934" actId="20577"/>
          <ac:spMkLst>
            <pc:docMk/>
            <pc:sldMk cId="250234333" sldId="261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0E02025F-DC43-4B3D-B45B-0C9C991BEE79}" dt="2024-02-29T13:58:29.487" v="1417" actId="2696"/>
        <pc:sldMkLst>
          <pc:docMk/>
          <pc:sldMk cId="2346675116" sldId="262"/>
        </pc:sldMkLst>
        <pc:spChg chg="mod">
          <ac:chgData name="Elisa Favro" userId="8cb3ccf0-b992-4298-a911-387fdbec305a" providerId="ADAL" clId="{0E02025F-DC43-4B3D-B45B-0C9C991BEE79}" dt="2024-02-29T13:57:22.022" v="1399" actId="20577"/>
          <ac:spMkLst>
            <pc:docMk/>
            <pc:sldMk cId="2346675116" sldId="262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0E02025F-DC43-4B3D-B45B-0C9C991BEE79}" dt="2024-02-29T13:40:19.949" v="910" actId="2696"/>
        <pc:sldMkLst>
          <pc:docMk/>
          <pc:sldMk cId="3069335240" sldId="262"/>
        </pc:sldMkLst>
        <pc:spChg chg="mod">
          <ac:chgData name="Elisa Favro" userId="8cb3ccf0-b992-4298-a911-387fdbec305a" providerId="ADAL" clId="{0E02025F-DC43-4B3D-B45B-0C9C991BEE79}" dt="2024-02-29T13:39:25.432" v="905" actId="20577"/>
          <ac:spMkLst>
            <pc:docMk/>
            <pc:sldMk cId="3069335240" sldId="26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3-01T09:04:09.235" v="2001" actId="13926"/>
        <pc:sldMkLst>
          <pc:docMk/>
          <pc:sldMk cId="2760353737" sldId="263"/>
        </pc:sldMkLst>
        <pc:spChg chg="mod">
          <ac:chgData name="Elisa Favro" userId="8cb3ccf0-b992-4298-a911-387fdbec305a" providerId="ADAL" clId="{0E02025F-DC43-4B3D-B45B-0C9C991BEE79}" dt="2024-03-01T09:04:09.235" v="2001" actId="13926"/>
          <ac:spMkLst>
            <pc:docMk/>
            <pc:sldMk cId="2760353737" sldId="263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2-29T14:08:38.193" v="1624" actId="27636"/>
        <pc:sldMkLst>
          <pc:docMk/>
          <pc:sldMk cId="2947981521" sldId="264"/>
        </pc:sldMkLst>
        <pc:spChg chg="mod">
          <ac:chgData name="Elisa Favro" userId="8cb3ccf0-b992-4298-a911-387fdbec305a" providerId="ADAL" clId="{0E02025F-DC43-4B3D-B45B-0C9C991BEE79}" dt="2024-02-29T14:08:38.193" v="1624" actId="27636"/>
          <ac:spMkLst>
            <pc:docMk/>
            <pc:sldMk cId="2947981521" sldId="264"/>
            <ac:spMk id="3" creationId="{FF80931B-0165-345C-AAF1-1A5AEEB5AF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0ABD0E-3DEC-A03C-883D-96BB06045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CFB3667-D332-73C3-9BBD-DB980CB7C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CA55B6-0E35-70B8-C1B9-4A0231357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95FADC-01AA-EE7C-31DF-285DB712E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F4340C-9C1F-61E5-52B4-B19A4101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59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73B956-2C40-7278-D676-41180BA3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BD9A977-BE78-84E9-8B8B-7E1DDA6E0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469F45-6CDD-009D-2FA7-4CD2EF923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BF7610-4E33-069D-833B-B8EA6C70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CB54A2-E445-E337-F312-F87383415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556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2AEFB6E-CB83-AAC0-058E-3DC9DAEF1A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2F2E262-62F7-184A-B815-D95D82D29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064BFB-DC6F-B975-B972-8DDCD74C8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60B22F-4359-13CF-D9CB-992E8BEA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2C449C-07F1-7777-64E9-D9ADAC3D2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191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7CCB5E58-7A4C-A83F-10ED-555764EF22ED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4F75B14F-23AA-4F32-0D5B-E527FB9D1022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8681E15E-5210-91A7-2DD5-BAF9D23E038B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167FB60-ABCB-A406-9206-2123048FC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C357BC4-DE8A-CF1D-8EF6-6ED3232EF70E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2024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7C90C9B6-4DE9-6022-08BC-F7E5D8ED14D0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26768D3A-37F6-CB68-DEC5-251474930693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65A823EC-D56E-9137-32E7-3EFEB577A47F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ED8D20BA-4800-2537-3C77-882991D54E52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203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E90E16-66EE-4E50-85A4-92D9AB9D7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D91B48-F79D-0EE4-BC5C-192A5312E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0BA5BF-B4C0-8A7B-5420-3516DD3C5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02FA1B-3AEC-8A68-C90A-4BFFC50C6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FED77D-0748-97CF-0925-FAFBEEEE9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345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BF9CC-6752-B394-D0DD-2B9C8963B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CBC37F-8100-26AD-1415-D4BD6D765C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7E5D3C-CCE5-152F-E03C-76CBF95D6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520E5FD-E076-ABD9-C0EB-874DC3241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BA528D-8998-63C8-9FEF-C4DC12720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59CBC2-2D81-B3D4-B804-F5778A2A9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87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662068-F376-E76B-ED51-BD2743EA2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2EA117-C44E-E02B-B6F9-9B1CF11A5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DD975F-4A99-2E18-D7CA-87AA59D08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21EE797-0C51-E8ED-F493-D27355490B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46320E2-F046-8179-F13C-8821C3DC8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C5D5BAC-CE79-4977-00ED-3B1B8A23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4CC5C40-C39B-D208-F411-D14B5B63E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CF04BA9-DF4B-F67C-07B3-36F8C111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751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17C6D-63BE-91F3-841F-994A3E29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176480F-4E6E-EF7F-C617-5064E0DA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9DF98B0-FFDF-D5BB-396D-1414E9A4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68A37E4-A925-D9A7-9AC4-ECAC0499A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18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94447F0-43F9-7701-5602-192FC5DB9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470745D-4C07-C916-1A5F-C8BD17D6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8E99C0-2821-564B-610C-D88AB9A02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92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794906-86A8-3A88-B3ED-09150B89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619EE2-E25E-446A-905A-75800BB23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028BAE6-6F8B-6952-2FD6-B63DB154AC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1E3B029-9D68-77B0-5F5D-02629B90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09D5BC-14B0-301F-4F7A-0D7780A73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CAD0DA9-7AD9-F8B9-4219-CD410F50C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6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5EF879-E708-27B4-0E6A-8FC96E1FB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52FA879-87CA-9597-B817-D02C03FB5D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D726FE-9B45-0C92-6DD4-91CBA4606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110DE62-01FD-0645-9AF7-8A3C26010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334B0B-7A58-F8DD-9F09-30F43FB7A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3C00D1A-18CD-92FF-7D76-43C9D049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890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44AFB4C-91A9-15D8-9C22-09DE16C98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C8EEC5D-E974-2665-913D-3116550B5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B67151-8667-6311-E983-E80B0B7AE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E5DFCE-409D-4C8D-8848-0D58C435F1F9}" type="datetimeFigureOut">
              <a:rPr lang="it-IT" smtClean="0"/>
              <a:t>26/06/24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4A68E8-FD53-5468-6F7D-8F2F75849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9D43ED-F40D-0BE3-BB5C-C0325B71B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840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27DC55-3B7F-FEE7-136F-B28E99EA3A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it-IT" sz="4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F2E94A-8265-137B-BE3D-4784B6972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Immagine che contiene Policromia, luce, schermata, Arte frattale&#10;&#10;Descrizione generata automaticamente">
            <a:extLst>
              <a:ext uri="{FF2B5EF4-FFF2-40B4-BE49-F238E27FC236}">
                <a16:creationId xmlns:a16="http://schemas.microsoft.com/office/drawing/2014/main" id="{002A569E-847D-BBAA-DFEA-646293764F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arallelogramma 4">
            <a:extLst>
              <a:ext uri="{FF2B5EF4-FFF2-40B4-BE49-F238E27FC236}">
                <a16:creationId xmlns:a16="http://schemas.microsoft.com/office/drawing/2014/main" id="{54F42223-8803-B551-825A-0E4DF65FB9FF}"/>
              </a:ext>
            </a:extLst>
          </p:cNvPr>
          <p:cNvSpPr/>
          <p:nvPr/>
        </p:nvSpPr>
        <p:spPr>
          <a:xfrm>
            <a:off x="1762352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F98EF08-07D7-9E2A-8430-071AC548AA71}"/>
              </a:ext>
            </a:extLst>
          </p:cNvPr>
          <p:cNvSpPr txBox="1"/>
          <p:nvPr/>
        </p:nvSpPr>
        <p:spPr>
          <a:xfrm>
            <a:off x="1005017" y="443332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Unità 5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ELETTRICITÀ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E FONTI DI ENERGIA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D934AA-F125-BC82-A477-95A807CB1D84}"/>
              </a:ext>
            </a:extLst>
          </p:cNvPr>
          <p:cNvSpPr txBox="1"/>
          <p:nvPr/>
        </p:nvSpPr>
        <p:spPr>
          <a:xfrm>
            <a:off x="2042160" y="5040424"/>
            <a:ext cx="693928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3. MAGNETISMO E MAGNETI</a:t>
            </a: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F31DC2D-A1E6-88D1-F9FC-78BE86F83EA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2024 S. Lattes &amp; C. Editori SpA Torino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411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Che cos’è il magnetismo?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5821017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magnetismo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è una forza che agisce a distanza sui materiali metallici, creando intorno a sé un campo magnetico: avvicinando una calamita, o magnete, alla limatura di ferro, quest’ultima viene attirata.</a:t>
            </a:r>
          </a:p>
          <a:p>
            <a:pPr marL="0" indent="0" algn="l">
              <a:buNone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 estremi di una calamita sono chiamati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poli magnetici </a:t>
            </a: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contengono una forza di segno opposto: si chiamano </a:t>
            </a:r>
            <a:r>
              <a:rPr lang="it-IT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polo nord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polo positivo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polo sud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polo negativo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l">
              <a:buNone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oli uguali si respingono mentre poli opposti si attraggono. </a:t>
            </a:r>
          </a:p>
          <a:p>
            <a:pPr marL="0" indent="0" algn="l">
              <a:buNone/>
            </a:pPr>
            <a:endParaRPr lang="it-IT" sz="1800" i="0" u="none" strike="noStrike" baseline="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si riduce in pezzi una calamita, ogni frammento conserverà sempre i due poli, nord e sud.</a:t>
            </a:r>
            <a:endParaRPr lang="it-IT" sz="180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magine 6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1371B826-E07E-53BC-18D5-59A63EB9B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560" y="1825624"/>
            <a:ext cx="3743187" cy="332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33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L’elettromagnetismo</a:t>
            </a:r>
            <a:endParaRPr lang="it-IT" sz="4000" b="1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4359965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 effetti magnetici sono prodotti dalle stesse forze che producono quelli elettrici.</a:t>
            </a:r>
          </a:p>
          <a:p>
            <a:pPr marL="0" indent="0" algn="l">
              <a:buNone/>
            </a:pPr>
            <a:r>
              <a:rPr lang="it-IT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ago magnetico, posto accanto a un circuito elettrico composto da un filo conduttore, cambia la sua direzione quando passa corrente.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uando la corrente diventa intensa, l’ago si posiziona perpendicolarmente rispetto al filo. 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Questa relazione prende il nome di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elettromagnetismo</a:t>
            </a:r>
            <a:endParaRPr lang="it-IT" sz="18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128F3D6D-4881-9D1F-B9F0-84B768189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893" y="1825624"/>
            <a:ext cx="4359965" cy="367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L’induzione elettromagnetica</a:t>
            </a:r>
            <a:endParaRPr lang="it-IT" sz="4000" b="1" dirty="0">
              <a:highlight>
                <a:srgbClr val="FF00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4926496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induzione elettromagnetica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si verifica quando una variazione di campo magnetico genera una corrente in un circuito elettrico immerso nello stesso campo magnetico.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Una calamita inserita all’interno di una bobina di filo conduttore può generare corrente elettrica. Perché ciò avvenga è però necessario che la calamita sia in movimento.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Questo significa che la calamita, muovendosi, genera una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corrente indotta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sulla bobina, pur non toccandola.</a:t>
            </a:r>
            <a:endParaRPr lang="it-IT" sz="18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it-IT" sz="1800" i="0" u="none" strike="noStrike" baseline="0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endParaRPr lang="it-IT" sz="1800" b="0" i="0" u="none" strike="noStrike" baseline="0" dirty="0">
              <a:latin typeface="Adagio_Slab-Light"/>
            </a:endParaRPr>
          </a:p>
          <a:p>
            <a:pPr marL="0" indent="0" algn="l">
              <a:buNone/>
            </a:pPr>
            <a:endParaRPr lang="it-I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80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schermata&#10;&#10;Descrizione generata automaticamente">
            <a:extLst>
              <a:ext uri="{FF2B5EF4-FFF2-40B4-BE49-F238E27FC236}">
                <a16:creationId xmlns:a16="http://schemas.microsoft.com/office/drawing/2014/main" id="{BC12058C-D914-AD85-0CEF-6019A9B9F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763" y="1592263"/>
            <a:ext cx="2959100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0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L’elettrocalamita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978673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elettrocalamita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è un magnete temporaneo ottenuto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utilizzando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un cilindro di ferro avvolto con un filo di rame. 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Il cilindro di ferro posto all’interno delle spire di rame attraversate da corrente elettrica si magnetizza ma l’effetto si mantiene solo sotto l’azione della corrente elettrica; quando la corrente non passa, l’elettrocalamita non è più magnetizzata.</a:t>
            </a:r>
          </a:p>
          <a:p>
            <a:pPr marL="0" indent="0">
              <a:buNone/>
            </a:pPr>
            <a:endParaRPr lang="it-IT" sz="18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80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50762F7-7E00-0079-B81C-953615CA7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015" y="3416300"/>
            <a:ext cx="70231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244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317</Words>
  <Application>Microsoft Macintosh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2" baseType="lpstr">
      <vt:lpstr>Adagio_Slab-Light</vt:lpstr>
      <vt:lpstr>Aptos</vt:lpstr>
      <vt:lpstr>Aptos Display</vt:lpstr>
      <vt:lpstr>Arial</vt:lpstr>
      <vt:lpstr>Calibri</vt:lpstr>
      <vt:lpstr>Calibri Light</vt:lpstr>
      <vt:lpstr>Tema di Office</vt:lpstr>
      <vt:lpstr>Presentazione standard di PowerPoint</vt:lpstr>
      <vt:lpstr>Che cos’è il magnetismo?</vt:lpstr>
      <vt:lpstr>L’elettromagnetismo</vt:lpstr>
      <vt:lpstr>L’induzione elettromagnetica</vt:lpstr>
      <vt:lpstr>L’elettrocalamita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Elisa Favro</dc:creator>
  <cp:lastModifiedBy>Roberto Grancia</cp:lastModifiedBy>
  <cp:revision>2</cp:revision>
  <dcterms:created xsi:type="dcterms:W3CDTF">2024-02-29T11:02:04Z</dcterms:created>
  <dcterms:modified xsi:type="dcterms:W3CDTF">2024-06-26T09:56:19Z</dcterms:modified>
</cp:coreProperties>
</file>