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7" r:id="rId4"/>
    <p:sldId id="265" r:id="rId5"/>
    <p:sldId id="266" r:id="rId6"/>
    <p:sldId id="268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1D3F84-EBE8-4937-9AE2-9D18DDDD6511}" v="2" dt="2024-05-02T14:26:14.043"/>
    <p1510:client id="{DC908295-0DEB-4AEE-8E32-F21575C6AC6C}" v="1" dt="2024-05-02T09:10:58.1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sa Favro" userId="8cb3ccf0-b992-4298-a911-387fdbec305a" providerId="ADAL" clId="{7FE9E709-9801-4C79-9FC4-A522EDC08F85}"/>
    <pc:docChg chg="undo custSel addSld delSld modSld">
      <pc:chgData name="Elisa Favro" userId="8cb3ccf0-b992-4298-a911-387fdbec305a" providerId="ADAL" clId="{7FE9E709-9801-4C79-9FC4-A522EDC08F85}" dt="2024-04-24T10:26:50.054" v="1893" actId="20577"/>
      <pc:docMkLst>
        <pc:docMk/>
      </pc:docMkLst>
      <pc:sldChg chg="modSp mod">
        <pc:chgData name="Elisa Favro" userId="8cb3ccf0-b992-4298-a911-387fdbec305a" providerId="ADAL" clId="{7FE9E709-9801-4C79-9FC4-A522EDC08F85}" dt="2024-04-24T07:42:44.096" v="39" actId="20577"/>
        <pc:sldMkLst>
          <pc:docMk/>
          <pc:sldMk cId="3634111749" sldId="256"/>
        </pc:sldMkLst>
        <pc:spChg chg="mod">
          <ac:chgData name="Elisa Favro" userId="8cb3ccf0-b992-4298-a911-387fdbec305a" providerId="ADAL" clId="{7FE9E709-9801-4C79-9FC4-A522EDC08F85}" dt="2024-04-24T07:42:44.096" v="39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7FE9E709-9801-4C79-9FC4-A522EDC08F85}" dt="2024-04-24T07:55:35.421" v="766" actId="114"/>
        <pc:sldMkLst>
          <pc:docMk/>
          <pc:sldMk cId="124247539" sldId="257"/>
        </pc:sldMkLst>
        <pc:spChg chg="mod">
          <ac:chgData name="Elisa Favro" userId="8cb3ccf0-b992-4298-a911-387fdbec305a" providerId="ADAL" clId="{7FE9E709-9801-4C79-9FC4-A522EDC08F85}" dt="2024-04-24T07:54:58.488" v="739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7FE9E709-9801-4C79-9FC4-A522EDC08F85}" dt="2024-04-24T07:55:35.421" v="766" actId="114"/>
          <ac:spMkLst>
            <pc:docMk/>
            <pc:sldMk cId="124247539" sldId="25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7FE9E709-9801-4C79-9FC4-A522EDC08F85}" dt="2024-04-24T10:26:50.054" v="1893" actId="20577"/>
        <pc:sldMkLst>
          <pc:docMk/>
          <pc:sldMk cId="1535504197" sldId="259"/>
        </pc:sldMkLst>
        <pc:spChg chg="mod">
          <ac:chgData name="Elisa Favro" userId="8cb3ccf0-b992-4298-a911-387fdbec305a" providerId="ADAL" clId="{7FE9E709-9801-4C79-9FC4-A522EDC08F85}" dt="2024-04-24T07:43:53.886" v="134" actId="20577"/>
          <ac:spMkLst>
            <pc:docMk/>
            <pc:sldMk cId="1535504197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7FE9E709-9801-4C79-9FC4-A522EDC08F85}" dt="2024-04-24T10:26:50.054" v="1893" actId="20577"/>
          <ac:spMkLst>
            <pc:docMk/>
            <pc:sldMk cId="1535504197" sldId="259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7FE9E709-9801-4C79-9FC4-A522EDC08F85}" dt="2024-04-24T07:44:13.328" v="136" actId="2696"/>
        <pc:sldMkLst>
          <pc:docMk/>
          <pc:sldMk cId="1887724447" sldId="263"/>
        </pc:sldMkLst>
        <pc:spChg chg="mod">
          <ac:chgData name="Elisa Favro" userId="8cb3ccf0-b992-4298-a911-387fdbec305a" providerId="ADAL" clId="{7FE9E709-9801-4C79-9FC4-A522EDC08F85}" dt="2024-04-24T07:43:58.439" v="135" actId="20577"/>
          <ac:spMkLst>
            <pc:docMk/>
            <pc:sldMk cId="1887724447" sldId="263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7FE9E709-9801-4C79-9FC4-A522EDC08F85}" dt="2024-04-24T07:52:36.795" v="687" actId="20577"/>
        <pc:sldMkLst>
          <pc:docMk/>
          <pc:sldMk cId="2685133906" sldId="264"/>
        </pc:sldMkLst>
        <pc:spChg chg="mod">
          <ac:chgData name="Elisa Favro" userId="8cb3ccf0-b992-4298-a911-387fdbec305a" providerId="ADAL" clId="{7FE9E709-9801-4C79-9FC4-A522EDC08F85}" dt="2024-04-24T07:43:14.381" v="78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7FE9E709-9801-4C79-9FC4-A522EDC08F85}" dt="2024-04-24T07:52:36.795" v="687" actId="20577"/>
          <ac:spMkLst>
            <pc:docMk/>
            <pc:sldMk cId="2685133906" sldId="264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E9E709-9801-4C79-9FC4-A522EDC08F85}" dt="2024-04-24T08:08:39.188" v="1171" actId="20577"/>
        <pc:sldMkLst>
          <pc:docMk/>
          <pc:sldMk cId="2593151241" sldId="265"/>
        </pc:sldMkLst>
        <pc:spChg chg="mod">
          <ac:chgData name="Elisa Favro" userId="8cb3ccf0-b992-4298-a911-387fdbec305a" providerId="ADAL" clId="{7FE9E709-9801-4C79-9FC4-A522EDC08F85}" dt="2024-04-24T07:55:50.553" v="794" actId="20577"/>
          <ac:spMkLst>
            <pc:docMk/>
            <pc:sldMk cId="2593151241" sldId="265"/>
            <ac:spMk id="2" creationId="{14A55B76-2A1C-9559-2B52-BDF9038D9388}"/>
          </ac:spMkLst>
        </pc:spChg>
        <pc:spChg chg="mod">
          <ac:chgData name="Elisa Favro" userId="8cb3ccf0-b992-4298-a911-387fdbec305a" providerId="ADAL" clId="{7FE9E709-9801-4C79-9FC4-A522EDC08F85}" dt="2024-04-24T08:08:39.188" v="1171" actId="20577"/>
          <ac:spMkLst>
            <pc:docMk/>
            <pc:sldMk cId="2593151241" sldId="265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E9E709-9801-4C79-9FC4-A522EDC08F85}" dt="2024-04-24T08:09:25.590" v="1209" actId="2711"/>
        <pc:sldMkLst>
          <pc:docMk/>
          <pc:sldMk cId="1256447954" sldId="266"/>
        </pc:sldMkLst>
        <pc:spChg chg="mod">
          <ac:chgData name="Elisa Favro" userId="8cb3ccf0-b992-4298-a911-387fdbec305a" providerId="ADAL" clId="{7FE9E709-9801-4C79-9FC4-A522EDC08F85}" dt="2024-04-24T08:09:25.590" v="1209" actId="2711"/>
          <ac:spMkLst>
            <pc:docMk/>
            <pc:sldMk cId="1256447954" sldId="266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E9E709-9801-4C79-9FC4-A522EDC08F85}" dt="2024-04-24T08:16:56.188" v="1377" actId="114"/>
        <pc:sldMkLst>
          <pc:docMk/>
          <pc:sldMk cId="626712426" sldId="267"/>
        </pc:sldMkLst>
        <pc:spChg chg="mod">
          <ac:chgData name="Elisa Favro" userId="8cb3ccf0-b992-4298-a911-387fdbec305a" providerId="ADAL" clId="{7FE9E709-9801-4C79-9FC4-A522EDC08F85}" dt="2024-04-24T08:16:56.188" v="1377" actId="114"/>
          <ac:spMkLst>
            <pc:docMk/>
            <pc:sldMk cId="626712426" sldId="267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E9E709-9801-4C79-9FC4-A522EDC08F85}" dt="2024-04-24T08:33:18.706" v="1569" actId="2711"/>
        <pc:sldMkLst>
          <pc:docMk/>
          <pc:sldMk cId="1722678863" sldId="268"/>
        </pc:sldMkLst>
        <pc:spChg chg="mod">
          <ac:chgData name="Elisa Favro" userId="8cb3ccf0-b992-4298-a911-387fdbec305a" providerId="ADAL" clId="{7FE9E709-9801-4C79-9FC4-A522EDC08F85}" dt="2024-04-24T08:33:18.706" v="1569" actId="2711"/>
          <ac:spMkLst>
            <pc:docMk/>
            <pc:sldMk cId="1722678863" sldId="268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E9E709-9801-4C79-9FC4-A522EDC08F85}" dt="2024-04-24T08:37:08.743" v="1760" actId="2711"/>
        <pc:sldMkLst>
          <pc:docMk/>
          <pc:sldMk cId="4020988069" sldId="269"/>
        </pc:sldMkLst>
        <pc:spChg chg="mod">
          <ac:chgData name="Elisa Favro" userId="8cb3ccf0-b992-4298-a911-387fdbec305a" providerId="ADAL" clId="{7FE9E709-9801-4C79-9FC4-A522EDC08F85}" dt="2024-04-24T08:37:08.743" v="1760" actId="2711"/>
          <ac:spMkLst>
            <pc:docMk/>
            <pc:sldMk cId="4020988069" sldId="269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4EE875D6-4DB3-428C-96A5-14D3A27CD394}"/>
    <pc:docChg chg="custSel addSld delSld modSld">
      <pc:chgData name="Elisa Favro" userId="8cb3ccf0-b992-4298-a911-387fdbec305a" providerId="ADAL" clId="{4EE875D6-4DB3-428C-96A5-14D3A27CD394}" dt="2024-05-02T08:01:57.402" v="844" actId="2711"/>
      <pc:docMkLst>
        <pc:docMk/>
      </pc:docMkLst>
      <pc:sldChg chg="modSp mod">
        <pc:chgData name="Elisa Favro" userId="8cb3ccf0-b992-4298-a911-387fdbec305a" providerId="ADAL" clId="{4EE875D6-4DB3-428C-96A5-14D3A27CD394}" dt="2024-04-30T10:16:47.821" v="5" actId="20577"/>
        <pc:sldMkLst>
          <pc:docMk/>
          <pc:sldMk cId="3634111749" sldId="256"/>
        </pc:sldMkLst>
        <pc:spChg chg="mod">
          <ac:chgData name="Elisa Favro" userId="8cb3ccf0-b992-4298-a911-387fdbec305a" providerId="ADAL" clId="{4EE875D6-4DB3-428C-96A5-14D3A27CD394}" dt="2024-04-30T10:16:47.821" v="5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4EE875D6-4DB3-428C-96A5-14D3A27CD394}" dt="2024-04-30T15:27:10.504" v="508" actId="20577"/>
        <pc:sldMkLst>
          <pc:docMk/>
          <pc:sldMk cId="2685133906" sldId="264"/>
        </pc:sldMkLst>
        <pc:spChg chg="mod">
          <ac:chgData name="Elisa Favro" userId="8cb3ccf0-b992-4298-a911-387fdbec305a" providerId="ADAL" clId="{4EE875D6-4DB3-428C-96A5-14D3A27CD394}" dt="2024-04-30T10:17:09.616" v="12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4EE875D6-4DB3-428C-96A5-14D3A27CD394}" dt="2024-04-30T15:27:10.504" v="508" actId="20577"/>
          <ac:spMkLst>
            <pc:docMk/>
            <pc:sldMk cId="2685133906" sldId="264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4EE875D6-4DB3-428C-96A5-14D3A27CD394}" dt="2024-04-30T15:32:57.409" v="673" actId="20577"/>
        <pc:sldMkLst>
          <pc:docMk/>
          <pc:sldMk cId="4156426478" sldId="267"/>
        </pc:sldMkLst>
        <pc:spChg chg="mod">
          <ac:chgData name="Elisa Favro" userId="8cb3ccf0-b992-4298-a911-387fdbec305a" providerId="ADAL" clId="{4EE875D6-4DB3-428C-96A5-14D3A27CD394}" dt="2024-04-30T10:18:24.664" v="83" actId="20577"/>
          <ac:spMkLst>
            <pc:docMk/>
            <pc:sldMk cId="4156426478" sldId="267"/>
            <ac:spMk id="2" creationId="{14A55B76-2A1C-9559-2B52-BDF9038D9388}"/>
          </ac:spMkLst>
        </pc:spChg>
        <pc:spChg chg="mod">
          <ac:chgData name="Elisa Favro" userId="8cb3ccf0-b992-4298-a911-387fdbec305a" providerId="ADAL" clId="{4EE875D6-4DB3-428C-96A5-14D3A27CD394}" dt="2024-04-30T15:32:57.409" v="673" actId="20577"/>
          <ac:spMkLst>
            <pc:docMk/>
            <pc:sldMk cId="4156426478" sldId="267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4EE875D6-4DB3-428C-96A5-14D3A27CD394}" dt="2024-04-30T10:19:53.383" v="121" actId="2696"/>
        <pc:sldMkLst>
          <pc:docMk/>
          <pc:sldMk cId="2231225077" sldId="268"/>
        </pc:sldMkLst>
      </pc:sldChg>
      <pc:sldChg chg="del">
        <pc:chgData name="Elisa Favro" userId="8cb3ccf0-b992-4298-a911-387fdbec305a" providerId="ADAL" clId="{4EE875D6-4DB3-428C-96A5-14D3A27CD394}" dt="2024-04-30T10:19:53.383" v="121" actId="2696"/>
        <pc:sldMkLst>
          <pc:docMk/>
          <pc:sldMk cId="4252052509" sldId="273"/>
        </pc:sldMkLst>
      </pc:sldChg>
      <pc:sldChg chg="del">
        <pc:chgData name="Elisa Favro" userId="8cb3ccf0-b992-4298-a911-387fdbec305a" providerId="ADAL" clId="{4EE875D6-4DB3-428C-96A5-14D3A27CD394}" dt="2024-04-30T10:19:53.383" v="121" actId="2696"/>
        <pc:sldMkLst>
          <pc:docMk/>
          <pc:sldMk cId="210133054" sldId="275"/>
        </pc:sldMkLst>
      </pc:sldChg>
      <pc:sldChg chg="modSp del mod">
        <pc:chgData name="Elisa Favro" userId="8cb3ccf0-b992-4298-a911-387fdbec305a" providerId="ADAL" clId="{4EE875D6-4DB3-428C-96A5-14D3A27CD394}" dt="2024-04-30T15:24:28.342" v="350" actId="2696"/>
        <pc:sldMkLst>
          <pc:docMk/>
          <pc:sldMk cId="3535887260" sldId="276"/>
        </pc:sldMkLst>
        <pc:spChg chg="mod">
          <ac:chgData name="Elisa Favro" userId="8cb3ccf0-b992-4298-a911-387fdbec305a" providerId="ADAL" clId="{4EE875D6-4DB3-428C-96A5-14D3A27CD394}" dt="2024-04-30T10:17:42.318" v="51" actId="20577"/>
          <ac:spMkLst>
            <pc:docMk/>
            <pc:sldMk cId="3535887260" sldId="276"/>
            <ac:spMk id="2" creationId="{14A55B76-2A1C-9559-2B52-BDF9038D9388}"/>
          </ac:spMkLst>
        </pc:spChg>
      </pc:sldChg>
      <pc:sldChg chg="modSp del mod">
        <pc:chgData name="Elisa Favro" userId="8cb3ccf0-b992-4298-a911-387fdbec305a" providerId="ADAL" clId="{4EE875D6-4DB3-428C-96A5-14D3A27CD394}" dt="2024-04-30T15:35:29.619" v="675" actId="2696"/>
        <pc:sldMkLst>
          <pc:docMk/>
          <pc:sldMk cId="2518990923" sldId="277"/>
        </pc:sldMkLst>
        <pc:spChg chg="mod">
          <ac:chgData name="Elisa Favro" userId="8cb3ccf0-b992-4298-a911-387fdbec305a" providerId="ADAL" clId="{4EE875D6-4DB3-428C-96A5-14D3A27CD394}" dt="2024-04-30T10:19:28.264" v="120" actId="20577"/>
          <ac:spMkLst>
            <pc:docMk/>
            <pc:sldMk cId="2518990923" sldId="277"/>
            <ac:spMk id="2" creationId="{14A55B76-2A1C-9559-2B52-BDF9038D9388}"/>
          </ac:spMkLst>
        </pc:spChg>
        <pc:spChg chg="mod">
          <ac:chgData name="Elisa Favro" userId="8cb3ccf0-b992-4298-a911-387fdbec305a" providerId="ADAL" clId="{4EE875D6-4DB3-428C-96A5-14D3A27CD394}" dt="2024-04-30T10:19:20.586" v="98" actId="20577"/>
          <ac:spMkLst>
            <pc:docMk/>
            <pc:sldMk cId="2518990923" sldId="27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4EE875D6-4DB3-428C-96A5-14D3A27CD394}" dt="2024-05-02T08:01:57.402" v="844" actId="2711"/>
        <pc:sldMkLst>
          <pc:docMk/>
          <pc:sldMk cId="2800773234" sldId="278"/>
        </pc:sldMkLst>
        <pc:spChg chg="mod">
          <ac:chgData name="Elisa Favro" userId="8cb3ccf0-b992-4298-a911-387fdbec305a" providerId="ADAL" clId="{4EE875D6-4DB3-428C-96A5-14D3A27CD394}" dt="2024-04-30T10:19:13.985" v="97" actId="114"/>
          <ac:spMkLst>
            <pc:docMk/>
            <pc:sldMk cId="2800773234" sldId="278"/>
            <ac:spMk id="2" creationId="{14A55B76-2A1C-9559-2B52-BDF9038D9388}"/>
          </ac:spMkLst>
        </pc:spChg>
        <pc:spChg chg="mod">
          <ac:chgData name="Elisa Favro" userId="8cb3ccf0-b992-4298-a911-387fdbec305a" providerId="ADAL" clId="{4EE875D6-4DB3-428C-96A5-14D3A27CD394}" dt="2024-05-02T08:01:57.402" v="844" actId="2711"/>
          <ac:spMkLst>
            <pc:docMk/>
            <pc:sldMk cId="2800773234" sldId="278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4EE875D6-4DB3-428C-96A5-14D3A27CD394}" dt="2024-04-30T10:19:53.383" v="121" actId="2696"/>
        <pc:sldMkLst>
          <pc:docMk/>
          <pc:sldMk cId="1397874138" sldId="279"/>
        </pc:sldMkLst>
      </pc:sldChg>
      <pc:sldChg chg="modSp add mod">
        <pc:chgData name="Elisa Favro" userId="8cb3ccf0-b992-4298-a911-387fdbec305a" providerId="ADAL" clId="{4EE875D6-4DB3-428C-96A5-14D3A27CD394}" dt="2024-04-30T12:00:59.800" v="137" actId="114"/>
        <pc:sldMkLst>
          <pc:docMk/>
          <pc:sldMk cId="2042691898" sldId="279"/>
        </pc:sldMkLst>
        <pc:spChg chg="mod">
          <ac:chgData name="Elisa Favro" userId="8cb3ccf0-b992-4298-a911-387fdbec305a" providerId="ADAL" clId="{4EE875D6-4DB3-428C-96A5-14D3A27CD394}" dt="2024-04-30T12:00:59.800" v="137" actId="114"/>
          <ac:spMkLst>
            <pc:docMk/>
            <pc:sldMk cId="2042691898" sldId="279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4EE875D6-4DB3-428C-96A5-14D3A27CD394}" dt="2024-04-30T10:19:53.383" v="121" actId="2696"/>
        <pc:sldMkLst>
          <pc:docMk/>
          <pc:sldMk cId="2840799420" sldId="280"/>
        </pc:sldMkLst>
      </pc:sldChg>
    </pc:docChg>
  </pc:docChgLst>
  <pc:docChgLst>
    <pc:chgData name="Elisa Favro" userId="8cb3ccf0-b992-4298-a911-387fdbec305a" providerId="ADAL" clId="{52B3225C-FD53-4A07-8EFE-F0D766C6765D}"/>
    <pc:docChg chg="custSel addSld delSld modSld">
      <pc:chgData name="Elisa Favro" userId="8cb3ccf0-b992-4298-a911-387fdbec305a" providerId="ADAL" clId="{52B3225C-FD53-4A07-8EFE-F0D766C6765D}" dt="2024-04-29T13:55:06.138" v="2409" actId="20577"/>
      <pc:docMkLst>
        <pc:docMk/>
      </pc:docMkLst>
      <pc:sldChg chg="modSp mod">
        <pc:chgData name="Elisa Favro" userId="8cb3ccf0-b992-4298-a911-387fdbec305a" providerId="ADAL" clId="{52B3225C-FD53-4A07-8EFE-F0D766C6765D}" dt="2024-04-29T10:28:39.627" v="18" actId="20577"/>
        <pc:sldMkLst>
          <pc:docMk/>
          <pc:sldMk cId="3634111749" sldId="256"/>
        </pc:sldMkLst>
        <pc:spChg chg="mod">
          <ac:chgData name="Elisa Favro" userId="8cb3ccf0-b992-4298-a911-387fdbec305a" providerId="ADAL" clId="{52B3225C-FD53-4A07-8EFE-F0D766C6765D}" dt="2024-04-29T10:28:39.627" v="18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52B3225C-FD53-4A07-8EFE-F0D766C6765D}" dt="2024-04-29T13:41:04.797" v="1692" actId="2711"/>
        <pc:sldMkLst>
          <pc:docMk/>
          <pc:sldMk cId="124247539" sldId="257"/>
        </pc:sldMkLst>
        <pc:spChg chg="mod">
          <ac:chgData name="Elisa Favro" userId="8cb3ccf0-b992-4298-a911-387fdbec305a" providerId="ADAL" clId="{52B3225C-FD53-4A07-8EFE-F0D766C6765D}" dt="2024-04-29T11:35:32.695" v="183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52B3225C-FD53-4A07-8EFE-F0D766C6765D}" dt="2024-04-29T13:41:04.797" v="1692" actId="2711"/>
          <ac:spMkLst>
            <pc:docMk/>
            <pc:sldMk cId="124247539" sldId="25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52B3225C-FD53-4A07-8EFE-F0D766C6765D}" dt="2024-04-29T12:35:44.996" v="757" actId="20577"/>
        <pc:sldMkLst>
          <pc:docMk/>
          <pc:sldMk cId="2685133906" sldId="264"/>
        </pc:sldMkLst>
        <pc:spChg chg="mod">
          <ac:chgData name="Elisa Favro" userId="8cb3ccf0-b992-4298-a911-387fdbec305a" providerId="ADAL" clId="{52B3225C-FD53-4A07-8EFE-F0D766C6765D}" dt="2024-04-29T12:35:44.996" v="757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52B3225C-FD53-4A07-8EFE-F0D766C6765D}" dt="2024-04-29T12:32:55.963" v="646" actId="20577"/>
          <ac:spMkLst>
            <pc:docMk/>
            <pc:sldMk cId="2685133906" sldId="264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52B3225C-FD53-4A07-8EFE-F0D766C6765D}" dt="2024-04-29T11:37:06.946" v="234" actId="2696"/>
        <pc:sldMkLst>
          <pc:docMk/>
          <pc:sldMk cId="2593151241" sldId="265"/>
        </pc:sldMkLst>
        <pc:spChg chg="mod">
          <ac:chgData name="Elisa Favro" userId="8cb3ccf0-b992-4298-a911-387fdbec305a" providerId="ADAL" clId="{52B3225C-FD53-4A07-8EFE-F0D766C6765D}" dt="2024-04-29T11:36:09.414" v="229" actId="20577"/>
          <ac:spMkLst>
            <pc:docMk/>
            <pc:sldMk cId="2593151241" sldId="265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52B3225C-FD53-4A07-8EFE-F0D766C6765D}" dt="2024-04-29T11:36:57.651" v="233" actId="2696"/>
        <pc:sldMkLst>
          <pc:docMk/>
          <pc:sldMk cId="1256447954" sldId="266"/>
        </pc:sldMkLst>
      </pc:sldChg>
      <pc:sldChg chg="modSp mod">
        <pc:chgData name="Elisa Favro" userId="8cb3ccf0-b992-4298-a911-387fdbec305a" providerId="ADAL" clId="{52B3225C-FD53-4A07-8EFE-F0D766C6765D}" dt="2024-04-29T12:37:21.764" v="882" actId="20577"/>
        <pc:sldMkLst>
          <pc:docMk/>
          <pc:sldMk cId="4156426478" sldId="267"/>
        </pc:sldMkLst>
        <pc:spChg chg="mod">
          <ac:chgData name="Elisa Favro" userId="8cb3ccf0-b992-4298-a911-387fdbec305a" providerId="ADAL" clId="{52B3225C-FD53-4A07-8EFE-F0D766C6765D}" dt="2024-04-29T11:34:27.516" v="74" actId="20577"/>
          <ac:spMkLst>
            <pc:docMk/>
            <pc:sldMk cId="4156426478" sldId="267"/>
            <ac:spMk id="2" creationId="{14A55B76-2A1C-9559-2B52-BDF9038D9388}"/>
          </ac:spMkLst>
        </pc:spChg>
        <pc:spChg chg="mod">
          <ac:chgData name="Elisa Favro" userId="8cb3ccf0-b992-4298-a911-387fdbec305a" providerId="ADAL" clId="{52B3225C-FD53-4A07-8EFE-F0D766C6765D}" dt="2024-04-29T12:37:21.764" v="882" actId="20577"/>
          <ac:spMkLst>
            <pc:docMk/>
            <pc:sldMk cId="4156426478" sldId="26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52B3225C-FD53-4A07-8EFE-F0D766C6765D}" dt="2024-04-29T12:37:53.234" v="923" actId="20577"/>
        <pc:sldMkLst>
          <pc:docMk/>
          <pc:sldMk cId="2231225077" sldId="268"/>
        </pc:sldMkLst>
        <pc:spChg chg="mod">
          <ac:chgData name="Elisa Favro" userId="8cb3ccf0-b992-4298-a911-387fdbec305a" providerId="ADAL" clId="{52B3225C-FD53-4A07-8EFE-F0D766C6765D}" dt="2024-04-29T12:37:32.224" v="883"/>
          <ac:spMkLst>
            <pc:docMk/>
            <pc:sldMk cId="2231225077" sldId="268"/>
            <ac:spMk id="2" creationId="{14A55B76-2A1C-9559-2B52-BDF9038D9388}"/>
          </ac:spMkLst>
        </pc:spChg>
        <pc:spChg chg="mod">
          <ac:chgData name="Elisa Favro" userId="8cb3ccf0-b992-4298-a911-387fdbec305a" providerId="ADAL" clId="{52B3225C-FD53-4A07-8EFE-F0D766C6765D}" dt="2024-04-29T12:37:53.234" v="923" actId="20577"/>
          <ac:spMkLst>
            <pc:docMk/>
            <pc:sldMk cId="2231225077" sldId="268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52B3225C-FD53-4A07-8EFE-F0D766C6765D}" dt="2024-04-29T13:00:29.206" v="1150" actId="20577"/>
        <pc:sldMkLst>
          <pc:docMk/>
          <pc:sldMk cId="2222827042" sldId="269"/>
        </pc:sldMkLst>
        <pc:spChg chg="mod">
          <ac:chgData name="Elisa Favro" userId="8cb3ccf0-b992-4298-a911-387fdbec305a" providerId="ADAL" clId="{52B3225C-FD53-4A07-8EFE-F0D766C6765D}" dt="2024-04-29T11:35:11.084" v="151" actId="20577"/>
          <ac:spMkLst>
            <pc:docMk/>
            <pc:sldMk cId="2222827042" sldId="269"/>
            <ac:spMk id="2" creationId="{14A55B76-2A1C-9559-2B52-BDF9038D9388}"/>
          </ac:spMkLst>
        </pc:spChg>
        <pc:spChg chg="mod">
          <ac:chgData name="Elisa Favro" userId="8cb3ccf0-b992-4298-a911-387fdbec305a" providerId="ADAL" clId="{52B3225C-FD53-4A07-8EFE-F0D766C6765D}" dt="2024-04-29T13:00:29.206" v="1150" actId="20577"/>
          <ac:spMkLst>
            <pc:docMk/>
            <pc:sldMk cId="2222827042" sldId="269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52B3225C-FD53-4A07-8EFE-F0D766C6765D}" dt="2024-04-29T13:41:49.760" v="1694" actId="2696"/>
        <pc:sldMkLst>
          <pc:docMk/>
          <pc:sldMk cId="1875543492" sldId="270"/>
        </pc:sldMkLst>
        <pc:spChg chg="mod">
          <ac:chgData name="Elisa Favro" userId="8cb3ccf0-b992-4298-a911-387fdbec305a" providerId="ADAL" clId="{52B3225C-FD53-4A07-8EFE-F0D766C6765D}" dt="2024-04-29T11:35:53.285" v="203" actId="20577"/>
          <ac:spMkLst>
            <pc:docMk/>
            <pc:sldMk cId="1875543492" sldId="270"/>
            <ac:spMk id="2" creationId="{14A55B76-2A1C-9559-2B52-BDF9038D9388}"/>
          </ac:spMkLst>
        </pc:spChg>
        <pc:spChg chg="mod">
          <ac:chgData name="Elisa Favro" userId="8cb3ccf0-b992-4298-a911-387fdbec305a" providerId="ADAL" clId="{52B3225C-FD53-4A07-8EFE-F0D766C6765D}" dt="2024-04-29T13:41:36.016" v="1693" actId="20577"/>
          <ac:spMkLst>
            <pc:docMk/>
            <pc:sldMk cId="1875543492" sldId="270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52B3225C-FD53-4A07-8EFE-F0D766C6765D}" dt="2024-04-29T13:55:06.138" v="2409" actId="20577"/>
        <pc:sldMkLst>
          <pc:docMk/>
          <pc:sldMk cId="2005705942" sldId="271"/>
        </pc:sldMkLst>
        <pc:spChg chg="mod">
          <ac:chgData name="Elisa Favro" userId="8cb3ccf0-b992-4298-a911-387fdbec305a" providerId="ADAL" clId="{52B3225C-FD53-4A07-8EFE-F0D766C6765D}" dt="2024-04-29T11:36:21.872" v="232" actId="20577"/>
          <ac:spMkLst>
            <pc:docMk/>
            <pc:sldMk cId="2005705942" sldId="271"/>
            <ac:spMk id="2" creationId="{14A55B76-2A1C-9559-2B52-BDF9038D9388}"/>
          </ac:spMkLst>
        </pc:spChg>
        <pc:spChg chg="mod">
          <ac:chgData name="Elisa Favro" userId="8cb3ccf0-b992-4298-a911-387fdbec305a" providerId="ADAL" clId="{52B3225C-FD53-4A07-8EFE-F0D766C6765D}" dt="2024-04-29T13:55:06.138" v="2409" actId="20577"/>
          <ac:spMkLst>
            <pc:docMk/>
            <pc:sldMk cId="2005705942" sldId="271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52B3225C-FD53-4A07-8EFE-F0D766C6765D}" dt="2024-04-29T11:37:06.946" v="234" actId="2696"/>
        <pc:sldMkLst>
          <pc:docMk/>
          <pc:sldMk cId="484391081" sldId="272"/>
        </pc:sldMkLst>
      </pc:sldChg>
      <pc:sldChg chg="modSp add mod">
        <pc:chgData name="Elisa Favro" userId="8cb3ccf0-b992-4298-a911-387fdbec305a" providerId="ADAL" clId="{52B3225C-FD53-4A07-8EFE-F0D766C6765D}" dt="2024-04-29T13:22:34.439" v="1248" actId="2711"/>
        <pc:sldMkLst>
          <pc:docMk/>
          <pc:sldMk cId="837533411" sldId="272"/>
        </pc:sldMkLst>
        <pc:spChg chg="mod">
          <ac:chgData name="Elisa Favro" userId="8cb3ccf0-b992-4298-a911-387fdbec305a" providerId="ADAL" clId="{52B3225C-FD53-4A07-8EFE-F0D766C6765D}" dt="2024-04-29T13:22:34.439" v="1248" actId="2711"/>
          <ac:spMkLst>
            <pc:docMk/>
            <pc:sldMk cId="837533411" sldId="272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52B3225C-FD53-4A07-8EFE-F0D766C6765D}" dt="2024-04-29T13:22:28.874" v="1247" actId="2711"/>
        <pc:sldMkLst>
          <pc:docMk/>
          <pc:sldMk cId="3440412877" sldId="273"/>
        </pc:sldMkLst>
        <pc:spChg chg="mod">
          <ac:chgData name="Elisa Favro" userId="8cb3ccf0-b992-4298-a911-387fdbec305a" providerId="ADAL" clId="{52B3225C-FD53-4A07-8EFE-F0D766C6765D}" dt="2024-04-29T13:22:28.874" v="1247" actId="2711"/>
          <ac:spMkLst>
            <pc:docMk/>
            <pc:sldMk cId="3440412877" sldId="273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52B3225C-FD53-4A07-8EFE-F0D766C6765D}" dt="2024-04-29T11:37:06.946" v="234" actId="2696"/>
        <pc:sldMkLst>
          <pc:docMk/>
          <pc:sldMk cId="3486982094" sldId="273"/>
        </pc:sldMkLst>
      </pc:sldChg>
      <pc:sldChg chg="modSp add mod">
        <pc:chgData name="Elisa Favro" userId="8cb3ccf0-b992-4298-a911-387fdbec305a" providerId="ADAL" clId="{52B3225C-FD53-4A07-8EFE-F0D766C6765D}" dt="2024-04-29T13:27:29.569" v="1467" actId="20577"/>
        <pc:sldMkLst>
          <pc:docMk/>
          <pc:sldMk cId="827106506" sldId="274"/>
        </pc:sldMkLst>
        <pc:spChg chg="mod">
          <ac:chgData name="Elisa Favro" userId="8cb3ccf0-b992-4298-a911-387fdbec305a" providerId="ADAL" clId="{52B3225C-FD53-4A07-8EFE-F0D766C6765D}" dt="2024-04-29T13:27:29.569" v="1467" actId="20577"/>
          <ac:spMkLst>
            <pc:docMk/>
            <pc:sldMk cId="827106506" sldId="274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52B3225C-FD53-4A07-8EFE-F0D766C6765D}" dt="2024-04-29T11:36:57.651" v="233" actId="2696"/>
        <pc:sldMkLst>
          <pc:docMk/>
          <pc:sldMk cId="1512545958" sldId="275"/>
        </pc:sldMkLst>
      </pc:sldChg>
      <pc:sldChg chg="del">
        <pc:chgData name="Elisa Favro" userId="8cb3ccf0-b992-4298-a911-387fdbec305a" providerId="ADAL" clId="{52B3225C-FD53-4A07-8EFE-F0D766C6765D}" dt="2024-04-29T11:36:57.651" v="233" actId="2696"/>
        <pc:sldMkLst>
          <pc:docMk/>
          <pc:sldMk cId="2335319978" sldId="276"/>
        </pc:sldMkLst>
      </pc:sldChg>
      <pc:sldChg chg="del">
        <pc:chgData name="Elisa Favro" userId="8cb3ccf0-b992-4298-a911-387fdbec305a" providerId="ADAL" clId="{52B3225C-FD53-4A07-8EFE-F0D766C6765D}" dt="2024-04-29T11:36:57.651" v="233" actId="2696"/>
        <pc:sldMkLst>
          <pc:docMk/>
          <pc:sldMk cId="3403124680" sldId="277"/>
        </pc:sldMkLst>
      </pc:sldChg>
      <pc:sldChg chg="del">
        <pc:chgData name="Elisa Favro" userId="8cb3ccf0-b992-4298-a911-387fdbec305a" providerId="ADAL" clId="{52B3225C-FD53-4A07-8EFE-F0D766C6765D}" dt="2024-04-29T11:36:57.651" v="233" actId="2696"/>
        <pc:sldMkLst>
          <pc:docMk/>
          <pc:sldMk cId="1980239769" sldId="278"/>
        </pc:sldMkLst>
      </pc:sldChg>
    </pc:docChg>
  </pc:docChgLst>
  <pc:docChgLst>
    <pc:chgData name="Elisa Favro" userId="8cb3ccf0-b992-4298-a911-387fdbec305a" providerId="ADAL" clId="{888385A0-BFAD-4879-90F2-7DAFC5317026}"/>
    <pc:docChg chg="undo redo custSel addSld delSld modSld">
      <pc:chgData name="Elisa Favro" userId="8cb3ccf0-b992-4298-a911-387fdbec305a" providerId="ADAL" clId="{888385A0-BFAD-4879-90F2-7DAFC5317026}" dt="2024-04-30T10:15:45.491" v="3253" actId="20577"/>
      <pc:docMkLst>
        <pc:docMk/>
      </pc:docMkLst>
      <pc:sldChg chg="modSp mod">
        <pc:chgData name="Elisa Favro" userId="8cb3ccf0-b992-4298-a911-387fdbec305a" providerId="ADAL" clId="{888385A0-BFAD-4879-90F2-7DAFC5317026}" dt="2024-04-29T15:46:34.084" v="12" actId="20577"/>
        <pc:sldMkLst>
          <pc:docMk/>
          <pc:sldMk cId="3634111749" sldId="256"/>
        </pc:sldMkLst>
        <pc:spChg chg="mod">
          <ac:chgData name="Elisa Favro" userId="8cb3ccf0-b992-4298-a911-387fdbec305a" providerId="ADAL" clId="{888385A0-BFAD-4879-90F2-7DAFC5317026}" dt="2024-04-29T15:46:34.084" v="12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888385A0-BFAD-4879-90F2-7DAFC5317026}" dt="2024-04-30T08:45:40.301" v="670" actId="13926"/>
        <pc:sldMkLst>
          <pc:docMk/>
          <pc:sldMk cId="2685133906" sldId="264"/>
        </pc:sldMkLst>
        <pc:spChg chg="mod">
          <ac:chgData name="Elisa Favro" userId="8cb3ccf0-b992-4298-a911-387fdbec305a" providerId="ADAL" clId="{888385A0-BFAD-4879-90F2-7DAFC5317026}" dt="2024-04-29T15:47:13.644" v="26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888385A0-BFAD-4879-90F2-7DAFC5317026}" dt="2024-04-30T08:45:40.301" v="670" actId="13926"/>
          <ac:spMkLst>
            <pc:docMk/>
            <pc:sldMk cId="2685133906" sldId="264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888385A0-BFAD-4879-90F2-7DAFC5317026}" dt="2024-04-30T09:09:26.288" v="1098" actId="20577"/>
        <pc:sldMkLst>
          <pc:docMk/>
          <pc:sldMk cId="4156426478" sldId="267"/>
        </pc:sldMkLst>
        <pc:spChg chg="mod">
          <ac:chgData name="Elisa Favro" userId="8cb3ccf0-b992-4298-a911-387fdbec305a" providerId="ADAL" clId="{888385A0-BFAD-4879-90F2-7DAFC5317026}" dt="2024-04-29T15:47:38.330" v="59" actId="20577"/>
          <ac:spMkLst>
            <pc:docMk/>
            <pc:sldMk cId="4156426478" sldId="267"/>
            <ac:spMk id="2" creationId="{14A55B76-2A1C-9559-2B52-BDF9038D9388}"/>
          </ac:spMkLst>
        </pc:spChg>
        <pc:spChg chg="mod">
          <ac:chgData name="Elisa Favro" userId="8cb3ccf0-b992-4298-a911-387fdbec305a" providerId="ADAL" clId="{888385A0-BFAD-4879-90F2-7DAFC5317026}" dt="2024-04-30T09:09:26.288" v="1098" actId="20577"/>
          <ac:spMkLst>
            <pc:docMk/>
            <pc:sldMk cId="4156426478" sldId="26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888385A0-BFAD-4879-90F2-7DAFC5317026}" dt="2024-04-30T09:39:33.533" v="2176" actId="2711"/>
        <pc:sldMkLst>
          <pc:docMk/>
          <pc:sldMk cId="2231225077" sldId="268"/>
        </pc:sldMkLst>
        <pc:spChg chg="mod">
          <ac:chgData name="Elisa Favro" userId="8cb3ccf0-b992-4298-a911-387fdbec305a" providerId="ADAL" clId="{888385A0-BFAD-4879-90F2-7DAFC5317026}" dt="2024-04-29T15:48:03.704" v="72" actId="20577"/>
          <ac:spMkLst>
            <pc:docMk/>
            <pc:sldMk cId="2231225077" sldId="268"/>
            <ac:spMk id="2" creationId="{14A55B76-2A1C-9559-2B52-BDF9038D9388}"/>
          </ac:spMkLst>
        </pc:spChg>
        <pc:spChg chg="mod">
          <ac:chgData name="Elisa Favro" userId="8cb3ccf0-b992-4298-a911-387fdbec305a" providerId="ADAL" clId="{888385A0-BFAD-4879-90F2-7DAFC5317026}" dt="2024-04-30T09:39:33.533" v="2176" actId="2711"/>
          <ac:spMkLst>
            <pc:docMk/>
            <pc:sldMk cId="2231225077" sldId="268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888385A0-BFAD-4879-90F2-7DAFC5317026}" dt="2024-04-29T15:49:20.700" v="122" actId="2696"/>
        <pc:sldMkLst>
          <pc:docMk/>
          <pc:sldMk cId="2222827042" sldId="269"/>
        </pc:sldMkLst>
      </pc:sldChg>
      <pc:sldChg chg="modSp mod">
        <pc:chgData name="Elisa Favro" userId="8cb3ccf0-b992-4298-a911-387fdbec305a" providerId="ADAL" clId="{888385A0-BFAD-4879-90F2-7DAFC5317026}" dt="2024-04-30T09:53:24.353" v="2557" actId="113"/>
        <pc:sldMkLst>
          <pc:docMk/>
          <pc:sldMk cId="4252052509" sldId="273"/>
        </pc:sldMkLst>
        <pc:spChg chg="mod">
          <ac:chgData name="Elisa Favro" userId="8cb3ccf0-b992-4298-a911-387fdbec305a" providerId="ADAL" clId="{888385A0-BFAD-4879-90F2-7DAFC5317026}" dt="2024-04-29T15:48:32.564" v="98" actId="20577"/>
          <ac:spMkLst>
            <pc:docMk/>
            <pc:sldMk cId="4252052509" sldId="273"/>
            <ac:spMk id="2" creationId="{14A55B76-2A1C-9559-2B52-BDF9038D9388}"/>
          </ac:spMkLst>
        </pc:spChg>
        <pc:spChg chg="mod">
          <ac:chgData name="Elisa Favro" userId="8cb3ccf0-b992-4298-a911-387fdbec305a" providerId="ADAL" clId="{888385A0-BFAD-4879-90F2-7DAFC5317026}" dt="2024-04-30T09:53:24.353" v="2557" actId="113"/>
          <ac:spMkLst>
            <pc:docMk/>
            <pc:sldMk cId="4252052509" sldId="273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888385A0-BFAD-4879-90F2-7DAFC5317026}" dt="2024-04-29T15:49:23.947" v="123" actId="2696"/>
        <pc:sldMkLst>
          <pc:docMk/>
          <pc:sldMk cId="734929064" sldId="274"/>
        </pc:sldMkLst>
        <pc:spChg chg="mod">
          <ac:chgData name="Elisa Favro" userId="8cb3ccf0-b992-4298-a911-387fdbec305a" providerId="ADAL" clId="{888385A0-BFAD-4879-90F2-7DAFC5317026}" dt="2024-04-29T15:48:57.762" v="121" actId="20577"/>
          <ac:spMkLst>
            <pc:docMk/>
            <pc:sldMk cId="734929064" sldId="274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888385A0-BFAD-4879-90F2-7DAFC5317026}" dt="2024-04-30T10:15:45.491" v="3253" actId="20577"/>
        <pc:sldMkLst>
          <pc:docMk/>
          <pc:sldMk cId="210133054" sldId="275"/>
        </pc:sldMkLst>
        <pc:spChg chg="mod">
          <ac:chgData name="Elisa Favro" userId="8cb3ccf0-b992-4298-a911-387fdbec305a" providerId="ADAL" clId="{888385A0-BFAD-4879-90F2-7DAFC5317026}" dt="2024-04-29T15:48:53.009" v="120" actId="20577"/>
          <ac:spMkLst>
            <pc:docMk/>
            <pc:sldMk cId="210133054" sldId="275"/>
            <ac:spMk id="2" creationId="{14A55B76-2A1C-9559-2B52-BDF9038D9388}"/>
          </ac:spMkLst>
        </pc:spChg>
        <pc:spChg chg="mod">
          <ac:chgData name="Elisa Favro" userId="8cb3ccf0-b992-4298-a911-387fdbec305a" providerId="ADAL" clId="{888385A0-BFAD-4879-90F2-7DAFC5317026}" dt="2024-04-30T10:15:45.491" v="3253" actId="20577"/>
          <ac:spMkLst>
            <pc:docMk/>
            <pc:sldMk cId="210133054" sldId="275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888385A0-BFAD-4879-90F2-7DAFC5317026}" dt="2024-04-30T07:31:21.344" v="138" actId="20577"/>
        <pc:sldMkLst>
          <pc:docMk/>
          <pc:sldMk cId="3535887260" sldId="276"/>
        </pc:sldMkLst>
        <pc:spChg chg="mod">
          <ac:chgData name="Elisa Favro" userId="8cb3ccf0-b992-4298-a911-387fdbec305a" providerId="ADAL" clId="{888385A0-BFAD-4879-90F2-7DAFC5317026}" dt="2024-04-30T07:31:21.344" v="138" actId="20577"/>
          <ac:spMkLst>
            <pc:docMk/>
            <pc:sldMk cId="3535887260" sldId="276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888385A0-BFAD-4879-90F2-7DAFC5317026}" dt="2024-04-30T08:44:28.955" v="635" actId="20577"/>
        <pc:sldMkLst>
          <pc:docMk/>
          <pc:sldMk cId="2518990923" sldId="277"/>
        </pc:sldMkLst>
        <pc:spChg chg="mod">
          <ac:chgData name="Elisa Favro" userId="8cb3ccf0-b992-4298-a911-387fdbec305a" providerId="ADAL" clId="{888385A0-BFAD-4879-90F2-7DAFC5317026}" dt="2024-04-30T08:44:28.955" v="635" actId="20577"/>
          <ac:spMkLst>
            <pc:docMk/>
            <pc:sldMk cId="2518990923" sldId="277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888385A0-BFAD-4879-90F2-7DAFC5317026}" dt="2024-04-30T09:14:21.891" v="1360" actId="2711"/>
        <pc:sldMkLst>
          <pc:docMk/>
          <pc:sldMk cId="2800773234" sldId="278"/>
        </pc:sldMkLst>
        <pc:spChg chg="mod">
          <ac:chgData name="Elisa Favro" userId="8cb3ccf0-b992-4298-a911-387fdbec305a" providerId="ADAL" clId="{888385A0-BFAD-4879-90F2-7DAFC5317026}" dt="2024-04-30T09:14:21.891" v="1360" actId="2711"/>
          <ac:spMkLst>
            <pc:docMk/>
            <pc:sldMk cId="2800773234" sldId="278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888385A0-BFAD-4879-90F2-7DAFC5317026}" dt="2024-04-30T09:17:25.168" v="1538" actId="20577"/>
        <pc:sldMkLst>
          <pc:docMk/>
          <pc:sldMk cId="1397874138" sldId="279"/>
        </pc:sldMkLst>
        <pc:spChg chg="mod">
          <ac:chgData name="Elisa Favro" userId="8cb3ccf0-b992-4298-a911-387fdbec305a" providerId="ADAL" clId="{888385A0-BFAD-4879-90F2-7DAFC5317026}" dt="2024-04-30T09:17:25.168" v="1538" actId="20577"/>
          <ac:spMkLst>
            <pc:docMk/>
            <pc:sldMk cId="1397874138" sldId="279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888385A0-BFAD-4879-90F2-7DAFC5317026}" dt="2024-04-30T10:13:34.003" v="3245" actId="21"/>
        <pc:sldMkLst>
          <pc:docMk/>
          <pc:sldMk cId="2840799420" sldId="280"/>
        </pc:sldMkLst>
        <pc:spChg chg="mod">
          <ac:chgData name="Elisa Favro" userId="8cb3ccf0-b992-4298-a911-387fdbec305a" providerId="ADAL" clId="{888385A0-BFAD-4879-90F2-7DAFC5317026}" dt="2024-04-30T10:13:34.003" v="3245" actId="21"/>
          <ac:spMkLst>
            <pc:docMk/>
            <pc:sldMk cId="2840799420" sldId="280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9C192307-196E-4FFF-BF9C-812027E19372}"/>
    <pc:docChg chg="undo custSel addSld delSld modSld">
      <pc:chgData name="Elisa Favro" userId="8cb3ccf0-b992-4298-a911-387fdbec305a" providerId="ADAL" clId="{9C192307-196E-4FFF-BF9C-812027E19372}" dt="2024-04-17T09:08:49.694" v="799" actId="2711"/>
      <pc:docMkLst>
        <pc:docMk/>
      </pc:docMkLst>
      <pc:sldChg chg="modSp mod">
        <pc:chgData name="Elisa Favro" userId="8cb3ccf0-b992-4298-a911-387fdbec305a" providerId="ADAL" clId="{9C192307-196E-4FFF-BF9C-812027E19372}" dt="2024-04-17T07:59:25.955" v="27" actId="20577"/>
        <pc:sldMkLst>
          <pc:docMk/>
          <pc:sldMk cId="3634111749" sldId="256"/>
        </pc:sldMkLst>
        <pc:spChg chg="mod">
          <ac:chgData name="Elisa Favro" userId="8cb3ccf0-b992-4298-a911-387fdbec305a" providerId="ADAL" clId="{9C192307-196E-4FFF-BF9C-812027E19372}" dt="2024-04-17T07:59:25.955" v="27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9C192307-196E-4FFF-BF9C-812027E19372}" dt="2024-04-17T08:51:25.212" v="500" actId="20577"/>
        <pc:sldMkLst>
          <pc:docMk/>
          <pc:sldMk cId="124247539" sldId="257"/>
        </pc:sldMkLst>
        <pc:spChg chg="mod">
          <ac:chgData name="Elisa Favro" userId="8cb3ccf0-b992-4298-a911-387fdbec305a" providerId="ADAL" clId="{9C192307-196E-4FFF-BF9C-812027E19372}" dt="2024-04-17T07:59:52.644" v="49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9C192307-196E-4FFF-BF9C-812027E19372}" dt="2024-04-17T08:51:25.212" v="500" actId="20577"/>
          <ac:spMkLst>
            <pc:docMk/>
            <pc:sldMk cId="124247539" sldId="25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9C192307-196E-4FFF-BF9C-812027E19372}" dt="2024-04-17T09:06:07.047" v="686" actId="2711"/>
        <pc:sldMkLst>
          <pc:docMk/>
          <pc:sldMk cId="3377291256" sldId="258"/>
        </pc:sldMkLst>
        <pc:spChg chg="mod">
          <ac:chgData name="Elisa Favro" userId="8cb3ccf0-b992-4298-a911-387fdbec305a" providerId="ADAL" clId="{9C192307-196E-4FFF-BF9C-812027E19372}" dt="2024-04-17T08:00:21.479" v="102" actId="20577"/>
          <ac:spMkLst>
            <pc:docMk/>
            <pc:sldMk cId="3377291256" sldId="258"/>
            <ac:spMk id="2" creationId="{14A55B76-2A1C-9559-2B52-BDF9038D9388}"/>
          </ac:spMkLst>
        </pc:spChg>
        <pc:spChg chg="mod">
          <ac:chgData name="Elisa Favro" userId="8cb3ccf0-b992-4298-a911-387fdbec305a" providerId="ADAL" clId="{9C192307-196E-4FFF-BF9C-812027E19372}" dt="2024-04-17T09:06:07.047" v="686" actId="2711"/>
          <ac:spMkLst>
            <pc:docMk/>
            <pc:sldMk cId="3377291256" sldId="258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9C192307-196E-4FFF-BF9C-812027E19372}" dt="2024-04-17T08:03:38.281" v="104" actId="2696"/>
        <pc:sldMkLst>
          <pc:docMk/>
          <pc:sldMk cId="100166055" sldId="259"/>
        </pc:sldMkLst>
        <pc:spChg chg="mod">
          <ac:chgData name="Elisa Favro" userId="8cb3ccf0-b992-4298-a911-387fdbec305a" providerId="ADAL" clId="{9C192307-196E-4FFF-BF9C-812027E19372}" dt="2024-04-17T08:00:27.856" v="103" actId="20577"/>
          <ac:spMkLst>
            <pc:docMk/>
            <pc:sldMk cId="100166055" sldId="259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9C192307-196E-4FFF-BF9C-812027E19372}" dt="2024-04-17T08:54:20.688" v="571" actId="20577"/>
        <pc:sldMkLst>
          <pc:docMk/>
          <pc:sldMk cId="1535504197" sldId="259"/>
        </pc:sldMkLst>
        <pc:spChg chg="mod">
          <ac:chgData name="Elisa Favro" userId="8cb3ccf0-b992-4298-a911-387fdbec305a" providerId="ADAL" clId="{9C192307-196E-4FFF-BF9C-812027E19372}" dt="2024-04-17T08:54:20.688" v="571" actId="20577"/>
          <ac:spMkLst>
            <pc:docMk/>
            <pc:sldMk cId="1535504197" sldId="259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9C192307-196E-4FFF-BF9C-812027E19372}" dt="2024-04-17T09:08:49.694" v="799" actId="2711"/>
        <pc:sldMkLst>
          <pc:docMk/>
          <pc:sldMk cId="164004104" sldId="260"/>
        </pc:sldMkLst>
        <pc:spChg chg="mod">
          <ac:chgData name="Elisa Favro" userId="8cb3ccf0-b992-4298-a911-387fdbec305a" providerId="ADAL" clId="{9C192307-196E-4FFF-BF9C-812027E19372}" dt="2024-04-17T09:08:49.694" v="799" actId="2711"/>
          <ac:spMkLst>
            <pc:docMk/>
            <pc:sldMk cId="164004104" sldId="260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9C192307-196E-4FFF-BF9C-812027E19372}" dt="2024-04-17T08:03:38.281" v="104" actId="2696"/>
        <pc:sldMkLst>
          <pc:docMk/>
          <pc:sldMk cId="2282866465" sldId="260"/>
        </pc:sldMkLst>
      </pc:sldChg>
      <pc:sldChg chg="del">
        <pc:chgData name="Elisa Favro" userId="8cb3ccf0-b992-4298-a911-387fdbec305a" providerId="ADAL" clId="{9C192307-196E-4FFF-BF9C-812027E19372}" dt="2024-04-17T08:03:38.281" v="104" actId="2696"/>
        <pc:sldMkLst>
          <pc:docMk/>
          <pc:sldMk cId="2057197332" sldId="261"/>
        </pc:sldMkLst>
      </pc:sldChg>
      <pc:sldChg chg="del">
        <pc:chgData name="Elisa Favro" userId="8cb3ccf0-b992-4298-a911-387fdbec305a" providerId="ADAL" clId="{9C192307-196E-4FFF-BF9C-812027E19372}" dt="2024-04-17T08:03:38.281" v="104" actId="2696"/>
        <pc:sldMkLst>
          <pc:docMk/>
          <pc:sldMk cId="3269547359" sldId="262"/>
        </pc:sldMkLst>
      </pc:sldChg>
      <pc:sldChg chg="del">
        <pc:chgData name="Elisa Favro" userId="8cb3ccf0-b992-4298-a911-387fdbec305a" providerId="ADAL" clId="{9C192307-196E-4FFF-BF9C-812027E19372}" dt="2024-04-17T08:03:38.281" v="104" actId="2696"/>
        <pc:sldMkLst>
          <pc:docMk/>
          <pc:sldMk cId="196348413" sldId="263"/>
        </pc:sldMkLst>
      </pc:sldChg>
    </pc:docChg>
  </pc:docChgLst>
  <pc:docChgLst>
    <pc:chgData name="Elisa Favro" userId="8cb3ccf0-b992-4298-a911-387fdbec305a" providerId="ADAL" clId="{AB1D3F84-EBE8-4937-9AE2-9D18DDDD6511}"/>
    <pc:docChg chg="undo custSel addSld delSld modSld">
      <pc:chgData name="Elisa Favro" userId="8cb3ccf0-b992-4298-a911-387fdbec305a" providerId="ADAL" clId="{AB1D3F84-EBE8-4937-9AE2-9D18DDDD6511}" dt="2024-05-02T14:50:07.621" v="1107" actId="20577"/>
      <pc:docMkLst>
        <pc:docMk/>
      </pc:docMkLst>
      <pc:sldChg chg="modSp mod">
        <pc:chgData name="Elisa Favro" userId="8cb3ccf0-b992-4298-a911-387fdbec305a" providerId="ADAL" clId="{AB1D3F84-EBE8-4937-9AE2-9D18DDDD6511}" dt="2024-05-02T14:07:06.907" v="13" actId="20577"/>
        <pc:sldMkLst>
          <pc:docMk/>
          <pc:sldMk cId="3634111749" sldId="256"/>
        </pc:sldMkLst>
        <pc:spChg chg="mod">
          <ac:chgData name="Elisa Favro" userId="8cb3ccf0-b992-4298-a911-387fdbec305a" providerId="ADAL" clId="{AB1D3F84-EBE8-4937-9AE2-9D18DDDD6511}" dt="2024-05-02T14:07:06.907" v="13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AB1D3F84-EBE8-4937-9AE2-9D18DDDD6511}" dt="2024-05-02T14:13:23.403" v="161" actId="2711"/>
        <pc:sldMkLst>
          <pc:docMk/>
          <pc:sldMk cId="2685133906" sldId="264"/>
        </pc:sldMkLst>
        <pc:spChg chg="mod">
          <ac:chgData name="Elisa Favro" userId="8cb3ccf0-b992-4298-a911-387fdbec305a" providerId="ADAL" clId="{AB1D3F84-EBE8-4937-9AE2-9D18DDDD6511}" dt="2024-05-02T14:10:43.479" v="87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AB1D3F84-EBE8-4937-9AE2-9D18DDDD6511}" dt="2024-05-02T14:13:23.403" v="161" actId="2711"/>
          <ac:spMkLst>
            <pc:docMk/>
            <pc:sldMk cId="2685133906" sldId="264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AB1D3F84-EBE8-4937-9AE2-9D18DDDD6511}" dt="2024-05-02T14:37:40.489" v="701" actId="20577"/>
        <pc:sldMkLst>
          <pc:docMk/>
          <pc:sldMk cId="3426321351" sldId="265"/>
        </pc:sldMkLst>
        <pc:spChg chg="mod">
          <ac:chgData name="Elisa Favro" userId="8cb3ccf0-b992-4298-a911-387fdbec305a" providerId="ADAL" clId="{AB1D3F84-EBE8-4937-9AE2-9D18DDDD6511}" dt="2024-05-02T14:07:45.877" v="49" actId="20577"/>
          <ac:spMkLst>
            <pc:docMk/>
            <pc:sldMk cId="3426321351" sldId="265"/>
            <ac:spMk id="2" creationId="{14A55B76-2A1C-9559-2B52-BDF9038D9388}"/>
          </ac:spMkLst>
        </pc:spChg>
        <pc:spChg chg="mod">
          <ac:chgData name="Elisa Favro" userId="8cb3ccf0-b992-4298-a911-387fdbec305a" providerId="ADAL" clId="{AB1D3F84-EBE8-4937-9AE2-9D18DDDD6511}" dt="2024-05-02T14:37:40.489" v="701" actId="20577"/>
          <ac:spMkLst>
            <pc:docMk/>
            <pc:sldMk cId="3426321351" sldId="265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AB1D3F84-EBE8-4937-9AE2-9D18DDDD6511}" dt="2024-05-02T14:50:07.621" v="1107" actId="20577"/>
        <pc:sldMkLst>
          <pc:docMk/>
          <pc:sldMk cId="3129920709" sldId="266"/>
        </pc:sldMkLst>
        <pc:spChg chg="mod">
          <ac:chgData name="Elisa Favro" userId="8cb3ccf0-b992-4298-a911-387fdbec305a" providerId="ADAL" clId="{AB1D3F84-EBE8-4937-9AE2-9D18DDDD6511}" dt="2024-05-02T14:07:59.932" v="73" actId="20577"/>
          <ac:spMkLst>
            <pc:docMk/>
            <pc:sldMk cId="3129920709" sldId="266"/>
            <ac:spMk id="2" creationId="{14A55B76-2A1C-9559-2B52-BDF9038D9388}"/>
          </ac:spMkLst>
        </pc:spChg>
        <pc:spChg chg="mod">
          <ac:chgData name="Elisa Favro" userId="8cb3ccf0-b992-4298-a911-387fdbec305a" providerId="ADAL" clId="{AB1D3F84-EBE8-4937-9AE2-9D18DDDD6511}" dt="2024-05-02T14:50:07.621" v="1107" actId="20577"/>
          <ac:spMkLst>
            <pc:docMk/>
            <pc:sldMk cId="3129920709" sldId="266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AB1D3F84-EBE8-4937-9AE2-9D18DDDD6511}" dt="2024-05-02T14:07:32.837" v="36" actId="2696"/>
        <pc:sldMkLst>
          <pc:docMk/>
          <pc:sldMk cId="4102336501" sldId="266"/>
        </pc:sldMkLst>
      </pc:sldChg>
      <pc:sldChg chg="modSp add mod">
        <pc:chgData name="Elisa Favro" userId="8cb3ccf0-b992-4298-a911-387fdbec305a" providerId="ADAL" clId="{AB1D3F84-EBE8-4937-9AE2-9D18DDDD6511}" dt="2024-05-02T14:28:41.268" v="423" actId="20577"/>
        <pc:sldMkLst>
          <pc:docMk/>
          <pc:sldMk cId="1791970171" sldId="267"/>
        </pc:sldMkLst>
        <pc:spChg chg="mod">
          <ac:chgData name="Elisa Favro" userId="8cb3ccf0-b992-4298-a911-387fdbec305a" providerId="ADAL" clId="{AB1D3F84-EBE8-4937-9AE2-9D18DDDD6511}" dt="2024-05-02T14:28:41.268" v="423" actId="20577"/>
          <ac:spMkLst>
            <pc:docMk/>
            <pc:sldMk cId="1791970171" sldId="267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AB1D3F84-EBE8-4937-9AE2-9D18DDDD6511}" dt="2024-05-02T14:07:32.837" v="36" actId="2696"/>
        <pc:sldMkLst>
          <pc:docMk/>
          <pc:sldMk cId="2262859172" sldId="267"/>
        </pc:sldMkLst>
      </pc:sldChg>
      <pc:sldChg chg="new del">
        <pc:chgData name="Elisa Favro" userId="8cb3ccf0-b992-4298-a911-387fdbec305a" providerId="ADAL" clId="{AB1D3F84-EBE8-4937-9AE2-9D18DDDD6511}" dt="2024-05-02T14:39:45.110" v="762" actId="2696"/>
        <pc:sldMkLst>
          <pc:docMk/>
          <pc:sldMk cId="191715464" sldId="268"/>
        </pc:sldMkLst>
      </pc:sldChg>
      <pc:sldChg chg="modSp add mod">
        <pc:chgData name="Elisa Favro" userId="8cb3ccf0-b992-4298-a911-387fdbec305a" providerId="ADAL" clId="{AB1D3F84-EBE8-4937-9AE2-9D18DDDD6511}" dt="2024-05-02T14:46:52.988" v="1052" actId="20577"/>
        <pc:sldMkLst>
          <pc:docMk/>
          <pc:sldMk cId="2106734269" sldId="268"/>
        </pc:sldMkLst>
        <pc:spChg chg="mod">
          <ac:chgData name="Elisa Favro" userId="8cb3ccf0-b992-4298-a911-387fdbec305a" providerId="ADAL" clId="{AB1D3F84-EBE8-4937-9AE2-9D18DDDD6511}" dt="2024-05-02T14:46:52.988" v="1052" actId="20577"/>
          <ac:spMkLst>
            <pc:docMk/>
            <pc:sldMk cId="2106734269" sldId="268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B8C6ED80-90A1-4BCA-8DD3-A1FA478C87AB}"/>
    <pc:docChg chg="undo custSel addSld delSld modSld">
      <pc:chgData name="Elisa Favro" userId="8cb3ccf0-b992-4298-a911-387fdbec305a" providerId="ADAL" clId="{B8C6ED80-90A1-4BCA-8DD3-A1FA478C87AB}" dt="2024-04-11T10:12:29.227" v="2798" actId="20577"/>
      <pc:docMkLst>
        <pc:docMk/>
      </pc:docMkLst>
      <pc:sldChg chg="modSp mod">
        <pc:chgData name="Elisa Favro" userId="8cb3ccf0-b992-4298-a911-387fdbec305a" providerId="ADAL" clId="{B8C6ED80-90A1-4BCA-8DD3-A1FA478C87AB}" dt="2024-04-10T12:03:18.392" v="26" actId="20577"/>
        <pc:sldMkLst>
          <pc:docMk/>
          <pc:sldMk cId="3634111749" sldId="256"/>
        </pc:sldMkLst>
        <pc:spChg chg="mod">
          <ac:chgData name="Elisa Favro" userId="8cb3ccf0-b992-4298-a911-387fdbec305a" providerId="ADAL" clId="{B8C6ED80-90A1-4BCA-8DD3-A1FA478C87AB}" dt="2024-04-10T12:03:18.392" v="26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B8C6ED80-90A1-4BCA-8DD3-A1FA478C87AB}" dt="2024-04-11T07:35:10.183" v="1289" actId="2711"/>
        <pc:sldMkLst>
          <pc:docMk/>
          <pc:sldMk cId="124247539" sldId="257"/>
        </pc:sldMkLst>
        <pc:spChg chg="mod">
          <ac:chgData name="Elisa Favro" userId="8cb3ccf0-b992-4298-a911-387fdbec305a" providerId="ADAL" clId="{B8C6ED80-90A1-4BCA-8DD3-A1FA478C87AB}" dt="2024-04-10T12:57:00.906" v="95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07:35:10.183" v="1289" actId="2711"/>
          <ac:spMkLst>
            <pc:docMk/>
            <pc:sldMk cId="124247539" sldId="257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3329908704" sldId="258"/>
        </pc:sldMkLst>
      </pc:sldChg>
      <pc:sldChg chg="modSp add mod">
        <pc:chgData name="Elisa Favro" userId="8cb3ccf0-b992-4298-a911-387fdbec305a" providerId="ADAL" clId="{B8C6ED80-90A1-4BCA-8DD3-A1FA478C87AB}" dt="2024-04-11T07:36:16.692" v="1290" actId="2711"/>
        <pc:sldMkLst>
          <pc:docMk/>
          <pc:sldMk cId="3377291256" sldId="258"/>
        </pc:sldMkLst>
        <pc:spChg chg="mod">
          <ac:chgData name="Elisa Favro" userId="8cb3ccf0-b992-4298-a911-387fdbec305a" providerId="ADAL" clId="{B8C6ED80-90A1-4BCA-8DD3-A1FA478C87AB}" dt="2024-04-10T15:39:27.449" v="608" actId="20577"/>
          <ac:spMkLst>
            <pc:docMk/>
            <pc:sldMk cId="3377291256" sldId="258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07:36:16.692" v="1290" actId="2711"/>
          <ac:spMkLst>
            <pc:docMk/>
            <pc:sldMk cId="3377291256" sldId="258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B8C6ED80-90A1-4BCA-8DD3-A1FA478C87AB}" dt="2024-04-11T07:41:55.800" v="1556" actId="2711"/>
        <pc:sldMkLst>
          <pc:docMk/>
          <pc:sldMk cId="100166055" sldId="259"/>
        </pc:sldMkLst>
        <pc:spChg chg="mod">
          <ac:chgData name="Elisa Favro" userId="8cb3ccf0-b992-4298-a911-387fdbec305a" providerId="ADAL" clId="{B8C6ED80-90A1-4BCA-8DD3-A1FA478C87AB}" dt="2024-04-10T16:02:06.036" v="1211" actId="20577"/>
          <ac:spMkLst>
            <pc:docMk/>
            <pc:sldMk cId="100166055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07:41:55.800" v="1556" actId="2711"/>
          <ac:spMkLst>
            <pc:docMk/>
            <pc:sldMk cId="100166055" sldId="259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1882498245" sldId="259"/>
        </pc:sldMkLst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1956896642" sldId="260"/>
        </pc:sldMkLst>
      </pc:sldChg>
      <pc:sldChg chg="modSp add mod">
        <pc:chgData name="Elisa Favro" userId="8cb3ccf0-b992-4298-a911-387fdbec305a" providerId="ADAL" clId="{B8C6ED80-90A1-4BCA-8DD3-A1FA478C87AB}" dt="2024-04-11T09:15:31.217" v="1615" actId="20577"/>
        <pc:sldMkLst>
          <pc:docMk/>
          <pc:sldMk cId="2282866465" sldId="260"/>
        </pc:sldMkLst>
        <pc:spChg chg="mod">
          <ac:chgData name="Elisa Favro" userId="8cb3ccf0-b992-4298-a911-387fdbec305a" providerId="ADAL" clId="{B8C6ED80-90A1-4BCA-8DD3-A1FA478C87AB}" dt="2024-04-10T16:04:25.991" v="1242" actId="20577"/>
          <ac:spMkLst>
            <pc:docMk/>
            <pc:sldMk cId="2282866465" sldId="260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09:15:31.217" v="1615" actId="20577"/>
          <ac:spMkLst>
            <pc:docMk/>
            <pc:sldMk cId="2282866465" sldId="260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250234333" sldId="261"/>
        </pc:sldMkLst>
      </pc:sldChg>
      <pc:sldChg chg="modSp add mod">
        <pc:chgData name="Elisa Favro" userId="8cb3ccf0-b992-4298-a911-387fdbec305a" providerId="ADAL" clId="{B8C6ED80-90A1-4BCA-8DD3-A1FA478C87AB}" dt="2024-04-11T09:58:44.072" v="2044" actId="20577"/>
        <pc:sldMkLst>
          <pc:docMk/>
          <pc:sldMk cId="2057197332" sldId="261"/>
        </pc:sldMkLst>
        <pc:spChg chg="mod">
          <ac:chgData name="Elisa Favro" userId="8cb3ccf0-b992-4298-a911-387fdbec305a" providerId="ADAL" clId="{B8C6ED80-90A1-4BCA-8DD3-A1FA478C87AB}" dt="2024-04-11T09:17:03.250" v="1621" actId="255"/>
          <ac:spMkLst>
            <pc:docMk/>
            <pc:sldMk cId="2057197332" sldId="261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09:58:44.072" v="2044" actId="20577"/>
          <ac:spMkLst>
            <pc:docMk/>
            <pc:sldMk cId="2057197332" sldId="261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B8C6ED80-90A1-4BCA-8DD3-A1FA478C87AB}" dt="2024-04-11T10:12:29.227" v="2798" actId="20577"/>
        <pc:sldMkLst>
          <pc:docMk/>
          <pc:sldMk cId="3269547359" sldId="262"/>
        </pc:sldMkLst>
        <pc:spChg chg="mod">
          <ac:chgData name="Elisa Favro" userId="8cb3ccf0-b992-4298-a911-387fdbec305a" providerId="ADAL" clId="{B8C6ED80-90A1-4BCA-8DD3-A1FA478C87AB}" dt="2024-04-11T09:59:30.464" v="2064" actId="20577"/>
          <ac:spMkLst>
            <pc:docMk/>
            <pc:sldMk cId="3269547359" sldId="262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10:12:29.227" v="2798" actId="20577"/>
          <ac:spMkLst>
            <pc:docMk/>
            <pc:sldMk cId="3269547359" sldId="262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B8C6ED80-90A1-4BCA-8DD3-A1FA478C87AB}" dt="2024-04-11T10:03:16.455" v="2280" actId="20577"/>
        <pc:sldMkLst>
          <pc:docMk/>
          <pc:sldMk cId="196348413" sldId="263"/>
        </pc:sldMkLst>
        <pc:spChg chg="mod">
          <ac:chgData name="Elisa Favro" userId="8cb3ccf0-b992-4298-a911-387fdbec305a" providerId="ADAL" clId="{B8C6ED80-90A1-4BCA-8DD3-A1FA478C87AB}" dt="2024-04-11T10:00:08.077" v="2089" actId="20577"/>
          <ac:spMkLst>
            <pc:docMk/>
            <pc:sldMk cId="196348413" sldId="263"/>
            <ac:spMk id="2" creationId="{14A55B76-2A1C-9559-2B52-BDF9038D9388}"/>
          </ac:spMkLst>
        </pc:spChg>
        <pc:spChg chg="mod">
          <ac:chgData name="Elisa Favro" userId="8cb3ccf0-b992-4298-a911-387fdbec305a" providerId="ADAL" clId="{B8C6ED80-90A1-4BCA-8DD3-A1FA478C87AB}" dt="2024-04-11T10:03:16.455" v="2280" actId="20577"/>
          <ac:spMkLst>
            <pc:docMk/>
            <pc:sldMk cId="196348413" sldId="263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2760353737" sldId="263"/>
        </pc:sldMkLst>
      </pc:sldChg>
      <pc:sldChg chg="del">
        <pc:chgData name="Elisa Favro" userId="8cb3ccf0-b992-4298-a911-387fdbec305a" providerId="ADAL" clId="{B8C6ED80-90A1-4BCA-8DD3-A1FA478C87AB}" dt="2024-04-10T12:03:03.338" v="2" actId="2696"/>
        <pc:sldMkLst>
          <pc:docMk/>
          <pc:sldMk cId="2947981521" sldId="264"/>
        </pc:sldMkLst>
      </pc:sldChg>
    </pc:docChg>
  </pc:docChgLst>
  <pc:docChgLst>
    <pc:chgData name="Elisa Favro" userId="8cb3ccf0-b992-4298-a911-387fdbec305a" providerId="ADAL" clId="{7F63B837-DF4D-4493-8133-BA62CA75F7A1}"/>
    <pc:docChg chg="undo custSel addSld delSld modSld sldOrd">
      <pc:chgData name="Elisa Favro" userId="8cb3ccf0-b992-4298-a911-387fdbec305a" providerId="ADAL" clId="{7F63B837-DF4D-4493-8133-BA62CA75F7A1}" dt="2024-04-24T15:11:56.139" v="3358" actId="2711"/>
      <pc:docMkLst>
        <pc:docMk/>
      </pc:docMkLst>
      <pc:sldChg chg="modSp mod">
        <pc:chgData name="Elisa Favro" userId="8cb3ccf0-b992-4298-a911-387fdbec305a" providerId="ADAL" clId="{7F63B837-DF4D-4493-8133-BA62CA75F7A1}" dt="2024-04-24T11:45:17.275" v="23" actId="20577"/>
        <pc:sldMkLst>
          <pc:docMk/>
          <pc:sldMk cId="3634111749" sldId="256"/>
        </pc:sldMkLst>
        <pc:spChg chg="mod">
          <ac:chgData name="Elisa Favro" userId="8cb3ccf0-b992-4298-a911-387fdbec305a" providerId="ADAL" clId="{7F63B837-DF4D-4493-8133-BA62CA75F7A1}" dt="2024-04-24T11:45:17.275" v="23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7F63B837-DF4D-4493-8133-BA62CA75F7A1}" dt="2024-04-24T12:39:48.499" v="1641" actId="20577"/>
        <pc:sldMkLst>
          <pc:docMk/>
          <pc:sldMk cId="124247539" sldId="257"/>
        </pc:sldMkLst>
        <pc:spChg chg="mod">
          <ac:chgData name="Elisa Favro" userId="8cb3ccf0-b992-4298-a911-387fdbec305a" providerId="ADAL" clId="{7F63B837-DF4D-4493-8133-BA62CA75F7A1}" dt="2024-04-24T11:46:35.901" v="56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2:39:48.499" v="1641" actId="20577"/>
          <ac:spMkLst>
            <pc:docMk/>
            <pc:sldMk cId="124247539" sldId="257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7F63B837-DF4D-4493-8133-BA62CA75F7A1}" dt="2024-04-24T11:47:39.855" v="84" actId="2696"/>
        <pc:sldMkLst>
          <pc:docMk/>
          <pc:sldMk cId="1535504197" sldId="259"/>
        </pc:sldMkLst>
        <pc:spChg chg="mod">
          <ac:chgData name="Elisa Favro" userId="8cb3ccf0-b992-4298-a911-387fdbec305a" providerId="ADAL" clId="{7F63B837-DF4D-4493-8133-BA62CA75F7A1}" dt="2024-04-24T11:47:13.861" v="83" actId="20577"/>
          <ac:spMkLst>
            <pc:docMk/>
            <pc:sldMk cId="1535504197" sldId="259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7F63B837-DF4D-4493-8133-BA62CA75F7A1}" dt="2024-04-24T11:56:50.757" v="232" actId="20577"/>
        <pc:sldMkLst>
          <pc:docMk/>
          <pc:sldMk cId="2685133906" sldId="264"/>
        </pc:sldMkLst>
        <pc:spChg chg="mod">
          <ac:chgData name="Elisa Favro" userId="8cb3ccf0-b992-4298-a911-387fdbec305a" providerId="ADAL" clId="{7F63B837-DF4D-4493-8133-BA62CA75F7A1}" dt="2024-04-24T11:45:45.827" v="46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1:56:50.757" v="232" actId="20577"/>
          <ac:spMkLst>
            <pc:docMk/>
            <pc:sldMk cId="2685133906" sldId="264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7F63B837-DF4D-4493-8133-BA62CA75F7A1}" dt="2024-04-24T14:23:49.631" v="1977" actId="2711"/>
        <pc:sldMkLst>
          <pc:docMk/>
          <pc:sldMk cId="2593151241" sldId="265"/>
        </pc:sldMkLst>
        <pc:spChg chg="mod">
          <ac:chgData name="Elisa Favro" userId="8cb3ccf0-b992-4298-a911-387fdbec305a" providerId="ADAL" clId="{7F63B837-DF4D-4493-8133-BA62CA75F7A1}" dt="2024-04-24T11:46:46.712" v="68" actId="20577"/>
          <ac:spMkLst>
            <pc:docMk/>
            <pc:sldMk cId="2593151241" sldId="265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4:23:49.631" v="1977" actId="2711"/>
          <ac:spMkLst>
            <pc:docMk/>
            <pc:sldMk cId="2593151241" sldId="265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7F63B837-DF4D-4493-8133-BA62CA75F7A1}" dt="2024-04-24T14:47:57.836" v="2605" actId="2711"/>
        <pc:sldMkLst>
          <pc:docMk/>
          <pc:sldMk cId="1256447954" sldId="266"/>
        </pc:sldMkLst>
        <pc:spChg chg="mod">
          <ac:chgData name="Elisa Favro" userId="8cb3ccf0-b992-4298-a911-387fdbec305a" providerId="ADAL" clId="{7F63B837-DF4D-4493-8133-BA62CA75F7A1}" dt="2024-04-24T11:47:09.444" v="82" actId="20577"/>
          <ac:spMkLst>
            <pc:docMk/>
            <pc:sldMk cId="1256447954" sldId="266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4:47:57.836" v="2605" actId="2711"/>
          <ac:spMkLst>
            <pc:docMk/>
            <pc:sldMk cId="1256447954" sldId="266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7F63B837-DF4D-4493-8133-BA62CA75F7A1}" dt="2024-04-24T11:47:39.855" v="84" actId="2696"/>
        <pc:sldMkLst>
          <pc:docMk/>
          <pc:sldMk cId="626712426" sldId="267"/>
        </pc:sldMkLst>
      </pc:sldChg>
      <pc:sldChg chg="modSp add mod">
        <pc:chgData name="Elisa Favro" userId="8cb3ccf0-b992-4298-a911-387fdbec305a" providerId="ADAL" clId="{7F63B837-DF4D-4493-8133-BA62CA75F7A1}" dt="2024-04-24T11:50:12.539" v="109" actId="20577"/>
        <pc:sldMkLst>
          <pc:docMk/>
          <pc:sldMk cId="4156426478" sldId="267"/>
        </pc:sldMkLst>
        <pc:spChg chg="mod">
          <ac:chgData name="Elisa Favro" userId="8cb3ccf0-b992-4298-a911-387fdbec305a" providerId="ADAL" clId="{7F63B837-DF4D-4493-8133-BA62CA75F7A1}" dt="2024-04-24T11:50:12.539" v="109" actId="20577"/>
          <ac:spMkLst>
            <pc:docMk/>
            <pc:sldMk cId="4156426478" sldId="267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7F63B837-DF4D-4493-8133-BA62CA75F7A1}" dt="2024-04-24T11:47:39.855" v="84" actId="2696"/>
        <pc:sldMkLst>
          <pc:docMk/>
          <pc:sldMk cId="1722678863" sldId="268"/>
        </pc:sldMkLst>
      </pc:sldChg>
      <pc:sldChg chg="modSp add mod">
        <pc:chgData name="Elisa Favro" userId="8cb3ccf0-b992-4298-a911-387fdbec305a" providerId="ADAL" clId="{7F63B837-DF4D-4493-8133-BA62CA75F7A1}" dt="2024-04-24T12:03:50.119" v="340" actId="2711"/>
        <pc:sldMkLst>
          <pc:docMk/>
          <pc:sldMk cId="2231225077" sldId="268"/>
        </pc:sldMkLst>
        <pc:spChg chg="mod">
          <ac:chgData name="Elisa Favro" userId="8cb3ccf0-b992-4298-a911-387fdbec305a" providerId="ADAL" clId="{7F63B837-DF4D-4493-8133-BA62CA75F7A1}" dt="2024-04-24T12:03:50.119" v="340" actId="2711"/>
          <ac:spMkLst>
            <pc:docMk/>
            <pc:sldMk cId="2231225077" sldId="268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63B837-DF4D-4493-8133-BA62CA75F7A1}" dt="2024-04-24T12:28:18.238" v="1147" actId="5793"/>
        <pc:sldMkLst>
          <pc:docMk/>
          <pc:sldMk cId="2222827042" sldId="269"/>
        </pc:sldMkLst>
        <pc:spChg chg="mod">
          <ac:chgData name="Elisa Favro" userId="8cb3ccf0-b992-4298-a911-387fdbec305a" providerId="ADAL" clId="{7F63B837-DF4D-4493-8133-BA62CA75F7A1}" dt="2024-04-24T12:04:41.476" v="379" actId="20577"/>
          <ac:spMkLst>
            <pc:docMk/>
            <pc:sldMk cId="2222827042" sldId="269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2:28:18.238" v="1147" actId="5793"/>
          <ac:spMkLst>
            <pc:docMk/>
            <pc:sldMk cId="2222827042" sldId="269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7F63B837-DF4D-4493-8133-BA62CA75F7A1}" dt="2024-04-24T11:47:39.855" v="84" actId="2696"/>
        <pc:sldMkLst>
          <pc:docMk/>
          <pc:sldMk cId="4020988069" sldId="269"/>
        </pc:sldMkLst>
      </pc:sldChg>
      <pc:sldChg chg="modSp add mod">
        <pc:chgData name="Elisa Favro" userId="8cb3ccf0-b992-4298-a911-387fdbec305a" providerId="ADAL" clId="{7F63B837-DF4D-4493-8133-BA62CA75F7A1}" dt="2024-04-24T12:39:05.943" v="1617" actId="114"/>
        <pc:sldMkLst>
          <pc:docMk/>
          <pc:sldMk cId="1875543492" sldId="270"/>
        </pc:sldMkLst>
        <pc:spChg chg="mod">
          <ac:chgData name="Elisa Favro" userId="8cb3ccf0-b992-4298-a911-387fdbec305a" providerId="ADAL" clId="{7F63B837-DF4D-4493-8133-BA62CA75F7A1}" dt="2024-04-24T12:38:14.023" v="1582" actId="20577"/>
          <ac:spMkLst>
            <pc:docMk/>
            <pc:sldMk cId="1875543492" sldId="270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2:39:05.943" v="1617" actId="114"/>
          <ac:spMkLst>
            <pc:docMk/>
            <pc:sldMk cId="1875543492" sldId="270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63B837-DF4D-4493-8133-BA62CA75F7A1}" dt="2024-04-24T12:44:12.911" v="1780" actId="20577"/>
        <pc:sldMkLst>
          <pc:docMk/>
          <pc:sldMk cId="2005705942" sldId="271"/>
        </pc:sldMkLst>
        <pc:spChg chg="mod">
          <ac:chgData name="Elisa Favro" userId="8cb3ccf0-b992-4298-a911-387fdbec305a" providerId="ADAL" clId="{7F63B837-DF4D-4493-8133-BA62CA75F7A1}" dt="2024-04-24T12:39:32.193" v="1638" actId="20577"/>
          <ac:spMkLst>
            <pc:docMk/>
            <pc:sldMk cId="2005705942" sldId="271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2:44:12.911" v="1780" actId="20577"/>
          <ac:spMkLst>
            <pc:docMk/>
            <pc:sldMk cId="2005705942" sldId="271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63B837-DF4D-4493-8133-BA62CA75F7A1}" dt="2024-04-24T14:32:28.265" v="2123" actId="113"/>
        <pc:sldMkLst>
          <pc:docMk/>
          <pc:sldMk cId="484391081" sldId="272"/>
        </pc:sldMkLst>
        <pc:spChg chg="mod">
          <ac:chgData name="Elisa Favro" userId="8cb3ccf0-b992-4298-a911-387fdbec305a" providerId="ADAL" clId="{7F63B837-DF4D-4493-8133-BA62CA75F7A1}" dt="2024-04-24T14:30:04.095" v="2069" actId="20577"/>
          <ac:spMkLst>
            <pc:docMk/>
            <pc:sldMk cId="484391081" sldId="272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4:32:28.265" v="2123" actId="113"/>
          <ac:spMkLst>
            <pc:docMk/>
            <pc:sldMk cId="484391081" sldId="272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63B837-DF4D-4493-8133-BA62CA75F7A1}" dt="2024-04-24T14:38:55.526" v="2380" actId="20577"/>
        <pc:sldMkLst>
          <pc:docMk/>
          <pc:sldMk cId="3486982094" sldId="273"/>
        </pc:sldMkLst>
        <pc:spChg chg="mod">
          <ac:chgData name="Elisa Favro" userId="8cb3ccf0-b992-4298-a911-387fdbec305a" providerId="ADAL" clId="{7F63B837-DF4D-4493-8133-BA62CA75F7A1}" dt="2024-04-24T14:30:17.001" v="2080" actId="20577"/>
          <ac:spMkLst>
            <pc:docMk/>
            <pc:sldMk cId="3486982094" sldId="273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4:38:55.526" v="2380" actId="20577"/>
          <ac:spMkLst>
            <pc:docMk/>
            <pc:sldMk cId="3486982094" sldId="273"/>
            <ac:spMk id="3" creationId="{FF80931B-0165-345C-AAF1-1A5AEEB5AFFF}"/>
          </ac:spMkLst>
        </pc:spChg>
      </pc:sldChg>
      <pc:sldChg chg="modSp add del mod">
        <pc:chgData name="Elisa Favro" userId="8cb3ccf0-b992-4298-a911-387fdbec305a" providerId="ADAL" clId="{7F63B837-DF4D-4493-8133-BA62CA75F7A1}" dt="2024-04-24T15:03:13.547" v="3226" actId="2696"/>
        <pc:sldMkLst>
          <pc:docMk/>
          <pc:sldMk cId="1718583460" sldId="274"/>
        </pc:sldMkLst>
        <pc:spChg chg="mod">
          <ac:chgData name="Elisa Favro" userId="8cb3ccf0-b992-4298-a911-387fdbec305a" providerId="ADAL" clId="{7F63B837-DF4D-4493-8133-BA62CA75F7A1}" dt="2024-04-24T14:48:35.574" v="2608"/>
          <ac:spMkLst>
            <pc:docMk/>
            <pc:sldMk cId="1718583460" sldId="274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4:48:17.486" v="2607" actId="20577"/>
          <ac:spMkLst>
            <pc:docMk/>
            <pc:sldMk cId="1718583460" sldId="274"/>
            <ac:spMk id="3" creationId="{FF80931B-0165-345C-AAF1-1A5AEEB5AFFF}"/>
          </ac:spMkLst>
        </pc:spChg>
      </pc:sldChg>
      <pc:sldChg chg="modSp add mod ord">
        <pc:chgData name="Elisa Favro" userId="8cb3ccf0-b992-4298-a911-387fdbec305a" providerId="ADAL" clId="{7F63B837-DF4D-4493-8133-BA62CA75F7A1}" dt="2024-04-24T15:07:33.957" v="3242" actId="2711"/>
        <pc:sldMkLst>
          <pc:docMk/>
          <pc:sldMk cId="1512545958" sldId="275"/>
        </pc:sldMkLst>
        <pc:spChg chg="mod">
          <ac:chgData name="Elisa Favro" userId="8cb3ccf0-b992-4298-a911-387fdbec305a" providerId="ADAL" clId="{7F63B837-DF4D-4493-8133-BA62CA75F7A1}" dt="2024-04-24T14:49:21.712" v="2638" actId="20577"/>
          <ac:spMkLst>
            <pc:docMk/>
            <pc:sldMk cId="1512545958" sldId="275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5:07:33.957" v="3242" actId="2711"/>
          <ac:spMkLst>
            <pc:docMk/>
            <pc:sldMk cId="1512545958" sldId="275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63B837-DF4D-4493-8133-BA62CA75F7A1}" dt="2024-04-24T15:11:56.139" v="3358" actId="2711"/>
        <pc:sldMkLst>
          <pc:docMk/>
          <pc:sldMk cId="2335319978" sldId="276"/>
        </pc:sldMkLst>
        <pc:spChg chg="mod">
          <ac:chgData name="Elisa Favro" userId="8cb3ccf0-b992-4298-a911-387fdbec305a" providerId="ADAL" clId="{7F63B837-DF4D-4493-8133-BA62CA75F7A1}" dt="2024-04-24T14:49:35.540" v="2647" actId="20577"/>
          <ac:spMkLst>
            <pc:docMk/>
            <pc:sldMk cId="2335319978" sldId="276"/>
            <ac:spMk id="2" creationId="{14A55B76-2A1C-9559-2B52-BDF9038D9388}"/>
          </ac:spMkLst>
        </pc:spChg>
        <pc:spChg chg="mod">
          <ac:chgData name="Elisa Favro" userId="8cb3ccf0-b992-4298-a911-387fdbec305a" providerId="ADAL" clId="{7F63B837-DF4D-4493-8133-BA62CA75F7A1}" dt="2024-04-24T15:11:56.139" v="3358" actId="2711"/>
          <ac:spMkLst>
            <pc:docMk/>
            <pc:sldMk cId="2335319978" sldId="276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63B837-DF4D-4493-8133-BA62CA75F7A1}" dt="2024-04-24T15:03:35.533" v="3229" actId="20577"/>
        <pc:sldMkLst>
          <pc:docMk/>
          <pc:sldMk cId="3403124680" sldId="277"/>
        </pc:sldMkLst>
        <pc:spChg chg="mod">
          <ac:chgData name="Elisa Favro" userId="8cb3ccf0-b992-4298-a911-387fdbec305a" providerId="ADAL" clId="{7F63B837-DF4D-4493-8133-BA62CA75F7A1}" dt="2024-04-24T15:03:35.533" v="3229" actId="20577"/>
          <ac:spMkLst>
            <pc:docMk/>
            <pc:sldMk cId="3403124680" sldId="277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F63B837-DF4D-4493-8133-BA62CA75F7A1}" dt="2024-04-24T15:03:48.088" v="3233" actId="20577"/>
        <pc:sldMkLst>
          <pc:docMk/>
          <pc:sldMk cId="1980239769" sldId="278"/>
        </pc:sldMkLst>
        <pc:spChg chg="mod">
          <ac:chgData name="Elisa Favro" userId="8cb3ccf0-b992-4298-a911-387fdbec305a" providerId="ADAL" clId="{7F63B837-DF4D-4493-8133-BA62CA75F7A1}" dt="2024-04-24T15:03:48.088" v="3233" actId="20577"/>
          <ac:spMkLst>
            <pc:docMk/>
            <pc:sldMk cId="1980239769" sldId="278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1CE856F3-8932-48E6-967C-3C9B15644DD8}"/>
    <pc:docChg chg="custSel addSld delSld modSld">
      <pc:chgData name="Elisa Favro" userId="8cb3ccf0-b992-4298-a911-387fdbec305a" providerId="ADAL" clId="{1CE856F3-8932-48E6-967C-3C9B15644DD8}" dt="2024-04-22T15:53:00.075" v="1633" actId="2696"/>
      <pc:docMkLst>
        <pc:docMk/>
      </pc:docMkLst>
      <pc:sldChg chg="modSp mod">
        <pc:chgData name="Elisa Favro" userId="8cb3ccf0-b992-4298-a911-387fdbec305a" providerId="ADAL" clId="{1CE856F3-8932-48E6-967C-3C9B15644DD8}" dt="2024-04-22T13:30:00.365" v="20" actId="20577"/>
        <pc:sldMkLst>
          <pc:docMk/>
          <pc:sldMk cId="3634111749" sldId="256"/>
        </pc:sldMkLst>
        <pc:spChg chg="mod">
          <ac:chgData name="Elisa Favro" userId="8cb3ccf0-b992-4298-a911-387fdbec305a" providerId="ADAL" clId="{1CE856F3-8932-48E6-967C-3C9B15644DD8}" dt="2024-04-22T13:30:00.365" v="20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1CE856F3-8932-48E6-967C-3C9B15644DD8}" dt="2024-04-22T14:36:39.142" v="415" actId="20577"/>
        <pc:sldMkLst>
          <pc:docMk/>
          <pc:sldMk cId="124247539" sldId="257"/>
        </pc:sldMkLst>
        <pc:spChg chg="mod">
          <ac:chgData name="Elisa Favro" userId="8cb3ccf0-b992-4298-a911-387fdbec305a" providerId="ADAL" clId="{1CE856F3-8932-48E6-967C-3C9B15644DD8}" dt="2024-04-22T13:30:25.076" v="64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1CE856F3-8932-48E6-967C-3C9B15644DD8}" dt="2024-04-22T14:36:39.142" v="415" actId="20577"/>
          <ac:spMkLst>
            <pc:docMk/>
            <pc:sldMk cId="124247539" sldId="257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1CE856F3-8932-48E6-967C-3C9B15644DD8}" dt="2024-04-22T14:53:13.582" v="765" actId="2696"/>
        <pc:sldMkLst>
          <pc:docMk/>
          <pc:sldMk cId="3377291256" sldId="258"/>
        </pc:sldMkLst>
        <pc:spChg chg="mod">
          <ac:chgData name="Elisa Favro" userId="8cb3ccf0-b992-4298-a911-387fdbec305a" providerId="ADAL" clId="{1CE856F3-8932-48E6-967C-3C9B15644DD8}" dt="2024-04-22T13:30:57.619" v="106" actId="20577"/>
          <ac:spMkLst>
            <pc:docMk/>
            <pc:sldMk cId="3377291256" sldId="258"/>
            <ac:spMk id="2" creationId="{14A55B76-2A1C-9559-2B52-BDF9038D9388}"/>
          </ac:spMkLst>
        </pc:spChg>
        <pc:spChg chg="mod">
          <ac:chgData name="Elisa Favro" userId="8cb3ccf0-b992-4298-a911-387fdbec305a" providerId="ADAL" clId="{1CE856F3-8932-48E6-967C-3C9B15644DD8}" dt="2024-04-22T13:30:43.882" v="85" actId="20577"/>
          <ac:spMkLst>
            <pc:docMk/>
            <pc:sldMk cId="3377291256" sldId="258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1CE856F3-8932-48E6-967C-3C9B15644DD8}" dt="2024-04-22T14:58:26.134" v="940" actId="113"/>
        <pc:sldMkLst>
          <pc:docMk/>
          <pc:sldMk cId="1535504197" sldId="259"/>
        </pc:sldMkLst>
        <pc:spChg chg="mod">
          <ac:chgData name="Elisa Favro" userId="8cb3ccf0-b992-4298-a911-387fdbec305a" providerId="ADAL" clId="{1CE856F3-8932-48E6-967C-3C9B15644DD8}" dt="2024-04-22T13:30:38.826" v="84" actId="20577"/>
          <ac:spMkLst>
            <pc:docMk/>
            <pc:sldMk cId="1535504197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1CE856F3-8932-48E6-967C-3C9B15644DD8}" dt="2024-04-22T14:58:26.134" v="940" actId="113"/>
          <ac:spMkLst>
            <pc:docMk/>
            <pc:sldMk cId="1535504197" sldId="259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1CE856F3-8932-48E6-967C-3C9B15644DD8}" dt="2024-04-22T15:24:02.606" v="1598" actId="2711"/>
        <pc:sldMkLst>
          <pc:docMk/>
          <pc:sldMk cId="164004104" sldId="260"/>
        </pc:sldMkLst>
        <pc:spChg chg="mod">
          <ac:chgData name="Elisa Favro" userId="8cb3ccf0-b992-4298-a911-387fdbec305a" providerId="ADAL" clId="{1CE856F3-8932-48E6-967C-3C9B15644DD8}" dt="2024-04-22T13:31:10.384" v="126" actId="20577"/>
          <ac:spMkLst>
            <pc:docMk/>
            <pc:sldMk cId="164004104" sldId="260"/>
            <ac:spMk id="2" creationId="{14A55B76-2A1C-9559-2B52-BDF9038D9388}"/>
          </ac:spMkLst>
        </pc:spChg>
        <pc:spChg chg="mod">
          <ac:chgData name="Elisa Favro" userId="8cb3ccf0-b992-4298-a911-387fdbec305a" providerId="ADAL" clId="{1CE856F3-8932-48E6-967C-3C9B15644DD8}" dt="2024-04-22T15:24:02.606" v="1598" actId="2711"/>
          <ac:spMkLst>
            <pc:docMk/>
            <pc:sldMk cId="164004104" sldId="260"/>
            <ac:spMk id="3" creationId="{FF80931B-0165-345C-AAF1-1A5AEEB5AFFF}"/>
          </ac:spMkLst>
        </pc:spChg>
      </pc:sldChg>
      <pc:sldChg chg="modSp add del mod">
        <pc:chgData name="Elisa Favro" userId="8cb3ccf0-b992-4298-a911-387fdbec305a" providerId="ADAL" clId="{1CE856F3-8932-48E6-967C-3C9B15644DD8}" dt="2024-04-22T15:53:00.075" v="1633" actId="2696"/>
        <pc:sldMkLst>
          <pc:docMk/>
          <pc:sldMk cId="240383271" sldId="261"/>
        </pc:sldMkLst>
        <pc:spChg chg="mod">
          <ac:chgData name="Elisa Favro" userId="8cb3ccf0-b992-4298-a911-387fdbec305a" providerId="ADAL" clId="{1CE856F3-8932-48E6-967C-3C9B15644DD8}" dt="2024-04-22T13:31:27.646" v="167" actId="20577"/>
          <ac:spMkLst>
            <pc:docMk/>
            <pc:sldMk cId="240383271" sldId="261"/>
            <ac:spMk id="2" creationId="{14A55B76-2A1C-9559-2B52-BDF9038D9388}"/>
          </ac:spMkLst>
        </pc:spChg>
        <pc:spChg chg="mod">
          <ac:chgData name="Elisa Favro" userId="8cb3ccf0-b992-4298-a911-387fdbec305a" providerId="ADAL" clId="{1CE856F3-8932-48E6-967C-3C9B15644DD8}" dt="2024-04-22T15:52:29.466" v="1632" actId="20577"/>
          <ac:spMkLst>
            <pc:docMk/>
            <pc:sldMk cId="240383271" sldId="261"/>
            <ac:spMk id="3" creationId="{FF80931B-0165-345C-AAF1-1A5AEEB5AFFF}"/>
          </ac:spMkLst>
        </pc:spChg>
      </pc:sldChg>
      <pc:sldChg chg="add del">
        <pc:chgData name="Elisa Favro" userId="8cb3ccf0-b992-4298-a911-387fdbec305a" providerId="ADAL" clId="{1CE856F3-8932-48E6-967C-3C9B15644DD8}" dt="2024-04-22T13:31:50.947" v="169" actId="2696"/>
        <pc:sldMkLst>
          <pc:docMk/>
          <pc:sldMk cId="156007908" sldId="262"/>
        </pc:sldMkLst>
      </pc:sldChg>
      <pc:sldChg chg="modSp add mod">
        <pc:chgData name="Elisa Favro" userId="8cb3ccf0-b992-4298-a911-387fdbec305a" providerId="ADAL" clId="{1CE856F3-8932-48E6-967C-3C9B15644DD8}" dt="2024-04-22T14:53:59.504" v="800" actId="114"/>
        <pc:sldMkLst>
          <pc:docMk/>
          <pc:sldMk cId="3007404280" sldId="262"/>
        </pc:sldMkLst>
        <pc:spChg chg="mod">
          <ac:chgData name="Elisa Favro" userId="8cb3ccf0-b992-4298-a911-387fdbec305a" providerId="ADAL" clId="{1CE856F3-8932-48E6-967C-3C9B15644DD8}" dt="2024-04-22T14:53:59.504" v="800" actId="114"/>
          <ac:spMkLst>
            <pc:docMk/>
            <pc:sldMk cId="3007404280" sldId="262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1CE856F3-8932-48E6-967C-3C9B15644DD8}" dt="2024-04-22T14:54:09.087" v="805" actId="20577"/>
        <pc:sldMkLst>
          <pc:docMk/>
          <pc:sldMk cId="1887724447" sldId="263"/>
        </pc:sldMkLst>
        <pc:spChg chg="mod">
          <ac:chgData name="Elisa Favro" userId="8cb3ccf0-b992-4298-a911-387fdbec305a" providerId="ADAL" clId="{1CE856F3-8932-48E6-967C-3C9B15644DD8}" dt="2024-04-22T14:54:09.087" v="805" actId="20577"/>
          <ac:spMkLst>
            <pc:docMk/>
            <pc:sldMk cId="1887724447" sldId="263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1CE856F3-8932-48E6-967C-3C9B15644DD8}" dt="2024-04-22T14:59:39.382" v="947" actId="20577"/>
        <pc:sldMkLst>
          <pc:docMk/>
          <pc:sldMk cId="3251692196" sldId="264"/>
        </pc:sldMkLst>
        <pc:spChg chg="mod">
          <ac:chgData name="Elisa Favro" userId="8cb3ccf0-b992-4298-a911-387fdbec305a" providerId="ADAL" clId="{1CE856F3-8932-48E6-967C-3C9B15644DD8}" dt="2024-04-22T14:59:39.382" v="947" actId="20577"/>
          <ac:spMkLst>
            <pc:docMk/>
            <pc:sldMk cId="3251692196" sldId="264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2EF71F40-6EC7-4C87-A870-D23DB3A41B19}"/>
    <pc:docChg chg="custSel addSld delSld modSld">
      <pc:chgData name="Elisa Favro" userId="8cb3ccf0-b992-4298-a911-387fdbec305a" providerId="ADAL" clId="{2EF71F40-6EC7-4C87-A870-D23DB3A41B19}" dt="2024-05-02T14:06:07.627" v="1205" actId="20577"/>
      <pc:docMkLst>
        <pc:docMk/>
      </pc:docMkLst>
      <pc:sldChg chg="modSp mod">
        <pc:chgData name="Elisa Favro" userId="8cb3ccf0-b992-4298-a911-387fdbec305a" providerId="ADAL" clId="{2EF71F40-6EC7-4C87-A870-D23DB3A41B19}" dt="2024-05-02T13:43:15.124" v="18" actId="20577"/>
        <pc:sldMkLst>
          <pc:docMk/>
          <pc:sldMk cId="3634111749" sldId="256"/>
        </pc:sldMkLst>
        <pc:spChg chg="mod">
          <ac:chgData name="Elisa Favro" userId="8cb3ccf0-b992-4298-a911-387fdbec305a" providerId="ADAL" clId="{2EF71F40-6EC7-4C87-A870-D23DB3A41B19}" dt="2024-05-02T13:43:15.124" v="18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2EF71F40-6EC7-4C87-A870-D23DB3A41B19}" dt="2024-05-02T13:48:27.546" v="233" actId="20577"/>
        <pc:sldMkLst>
          <pc:docMk/>
          <pc:sldMk cId="2685133906" sldId="264"/>
        </pc:sldMkLst>
        <pc:spChg chg="mod">
          <ac:chgData name="Elisa Favro" userId="8cb3ccf0-b992-4298-a911-387fdbec305a" providerId="ADAL" clId="{2EF71F40-6EC7-4C87-A870-D23DB3A41B19}" dt="2024-05-02T13:47:56.026" v="230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2EF71F40-6EC7-4C87-A870-D23DB3A41B19}" dt="2024-05-02T13:48:27.546" v="233" actId="20577"/>
          <ac:spMkLst>
            <pc:docMk/>
            <pc:sldMk cId="2685133906" sldId="264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2EF71F40-6EC7-4C87-A870-D23DB3A41B19}" dt="2024-05-02T13:58:46.406" v="844" actId="2711"/>
        <pc:sldMkLst>
          <pc:docMk/>
          <pc:sldMk cId="3426321351" sldId="265"/>
        </pc:sldMkLst>
        <pc:spChg chg="mod">
          <ac:chgData name="Elisa Favro" userId="8cb3ccf0-b992-4298-a911-387fdbec305a" providerId="ADAL" clId="{2EF71F40-6EC7-4C87-A870-D23DB3A41B19}" dt="2024-05-02T13:48:35.711" v="251" actId="20577"/>
          <ac:spMkLst>
            <pc:docMk/>
            <pc:sldMk cId="3426321351" sldId="265"/>
            <ac:spMk id="2" creationId="{14A55B76-2A1C-9559-2B52-BDF9038D9388}"/>
          </ac:spMkLst>
        </pc:spChg>
        <pc:spChg chg="mod">
          <ac:chgData name="Elisa Favro" userId="8cb3ccf0-b992-4298-a911-387fdbec305a" providerId="ADAL" clId="{2EF71F40-6EC7-4C87-A870-D23DB3A41B19}" dt="2024-05-02T13:58:46.406" v="844" actId="2711"/>
          <ac:spMkLst>
            <pc:docMk/>
            <pc:sldMk cId="3426321351" sldId="265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2EF71F40-6EC7-4C87-A870-D23DB3A41B19}" dt="2024-05-02T13:52:04.983" v="527" actId="20577"/>
        <pc:sldMkLst>
          <pc:docMk/>
          <pc:sldMk cId="4102336501" sldId="266"/>
        </pc:sldMkLst>
        <pc:spChg chg="mod">
          <ac:chgData name="Elisa Favro" userId="8cb3ccf0-b992-4298-a911-387fdbec305a" providerId="ADAL" clId="{2EF71F40-6EC7-4C87-A870-D23DB3A41B19}" dt="2024-05-02T13:52:04.983" v="527" actId="20577"/>
          <ac:spMkLst>
            <pc:docMk/>
            <pc:sldMk cId="4102336501" sldId="266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2EF71F40-6EC7-4C87-A870-D23DB3A41B19}" dt="2024-05-02T14:06:07.627" v="1205" actId="20577"/>
        <pc:sldMkLst>
          <pc:docMk/>
          <pc:sldMk cId="2262859172" sldId="267"/>
        </pc:sldMkLst>
        <pc:spChg chg="mod">
          <ac:chgData name="Elisa Favro" userId="8cb3ccf0-b992-4298-a911-387fdbec305a" providerId="ADAL" clId="{2EF71F40-6EC7-4C87-A870-D23DB3A41B19}" dt="2024-05-02T14:05:04.066" v="1169" actId="20577"/>
          <ac:spMkLst>
            <pc:docMk/>
            <pc:sldMk cId="2262859172" sldId="267"/>
            <ac:spMk id="2" creationId="{14A55B76-2A1C-9559-2B52-BDF9038D9388}"/>
          </ac:spMkLst>
        </pc:spChg>
        <pc:spChg chg="mod">
          <ac:chgData name="Elisa Favro" userId="8cb3ccf0-b992-4298-a911-387fdbec305a" providerId="ADAL" clId="{2EF71F40-6EC7-4C87-A870-D23DB3A41B19}" dt="2024-05-02T14:06:07.627" v="1205" actId="20577"/>
          <ac:spMkLst>
            <pc:docMk/>
            <pc:sldMk cId="2262859172" sldId="267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2EF71F40-6EC7-4C87-A870-D23DB3A41B19}" dt="2024-05-02T13:44:19.799" v="41" actId="2696"/>
        <pc:sldMkLst>
          <pc:docMk/>
          <pc:sldMk cId="4156426478" sldId="267"/>
        </pc:sldMkLst>
      </pc:sldChg>
      <pc:sldChg chg="modSp del mod">
        <pc:chgData name="Elisa Favro" userId="8cb3ccf0-b992-4298-a911-387fdbec305a" providerId="ADAL" clId="{2EF71F40-6EC7-4C87-A870-D23DB3A41B19}" dt="2024-05-02T13:44:19.799" v="41" actId="2696"/>
        <pc:sldMkLst>
          <pc:docMk/>
          <pc:sldMk cId="2042691898" sldId="279"/>
        </pc:sldMkLst>
        <pc:spChg chg="mod">
          <ac:chgData name="Elisa Favro" userId="8cb3ccf0-b992-4298-a911-387fdbec305a" providerId="ADAL" clId="{2EF71F40-6EC7-4C87-A870-D23DB3A41B19}" dt="2024-05-02T13:43:39.566" v="40" actId="20577"/>
          <ac:spMkLst>
            <pc:docMk/>
            <pc:sldMk cId="2042691898" sldId="279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2EF71F40-6EC7-4C87-A870-D23DB3A41B19}" dt="2024-05-02T13:44:19.799" v="41" actId="2696"/>
        <pc:sldMkLst>
          <pc:docMk/>
          <pc:sldMk cId="4167565052" sldId="280"/>
        </pc:sldMkLst>
      </pc:sldChg>
      <pc:sldChg chg="del">
        <pc:chgData name="Elisa Favro" userId="8cb3ccf0-b992-4298-a911-387fdbec305a" providerId="ADAL" clId="{2EF71F40-6EC7-4C87-A870-D23DB3A41B19}" dt="2024-05-02T13:44:19.799" v="41" actId="2696"/>
        <pc:sldMkLst>
          <pc:docMk/>
          <pc:sldMk cId="686288131" sldId="281"/>
        </pc:sldMkLst>
      </pc:sldChg>
      <pc:sldChg chg="del">
        <pc:chgData name="Elisa Favro" userId="8cb3ccf0-b992-4298-a911-387fdbec305a" providerId="ADAL" clId="{2EF71F40-6EC7-4C87-A870-D23DB3A41B19}" dt="2024-05-02T13:44:19.799" v="41" actId="2696"/>
        <pc:sldMkLst>
          <pc:docMk/>
          <pc:sldMk cId="2915652154" sldId="282"/>
        </pc:sldMkLst>
      </pc:sldChg>
    </pc:docChg>
  </pc:docChgLst>
  <pc:docChgLst>
    <pc:chgData name="Elisa Favro" userId="8cb3ccf0-b992-4298-a911-387fdbec305a" providerId="ADAL" clId="{B99E4178-6188-42D6-B761-409AB516B0C8}"/>
    <pc:docChg chg="undo redo custSel addSld delSld modSld">
      <pc:chgData name="Elisa Favro" userId="8cb3ccf0-b992-4298-a911-387fdbec305a" providerId="ADAL" clId="{B99E4178-6188-42D6-B761-409AB516B0C8}" dt="2024-04-29T15:44:34.894" v="2033" actId="20577"/>
      <pc:docMkLst>
        <pc:docMk/>
      </pc:docMkLst>
      <pc:sldChg chg="modSp mod">
        <pc:chgData name="Elisa Favro" userId="8cb3ccf0-b992-4298-a911-387fdbec305a" providerId="ADAL" clId="{B99E4178-6188-42D6-B761-409AB516B0C8}" dt="2024-04-29T13:56:07.772" v="5" actId="20577"/>
        <pc:sldMkLst>
          <pc:docMk/>
          <pc:sldMk cId="3634111749" sldId="256"/>
        </pc:sldMkLst>
        <pc:spChg chg="mod">
          <ac:chgData name="Elisa Favro" userId="8cb3ccf0-b992-4298-a911-387fdbec305a" providerId="ADAL" clId="{B99E4178-6188-42D6-B761-409AB516B0C8}" dt="2024-04-29T13:56:07.772" v="5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del">
        <pc:chgData name="Elisa Favro" userId="8cb3ccf0-b992-4298-a911-387fdbec305a" providerId="ADAL" clId="{B99E4178-6188-42D6-B761-409AB516B0C8}" dt="2024-04-29T13:59:29.291" v="108" actId="2696"/>
        <pc:sldMkLst>
          <pc:docMk/>
          <pc:sldMk cId="124247539" sldId="257"/>
        </pc:sldMkLst>
      </pc:sldChg>
      <pc:sldChg chg="modSp mod">
        <pc:chgData name="Elisa Favro" userId="8cb3ccf0-b992-4298-a911-387fdbec305a" providerId="ADAL" clId="{B99E4178-6188-42D6-B761-409AB516B0C8}" dt="2024-04-29T14:10:27.524" v="579" actId="20577"/>
        <pc:sldMkLst>
          <pc:docMk/>
          <pc:sldMk cId="2685133906" sldId="264"/>
        </pc:sldMkLst>
        <pc:spChg chg="mod">
          <ac:chgData name="Elisa Favro" userId="8cb3ccf0-b992-4298-a911-387fdbec305a" providerId="ADAL" clId="{B99E4178-6188-42D6-B761-409AB516B0C8}" dt="2024-04-29T13:57:12.237" v="11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B99E4178-6188-42D6-B761-409AB516B0C8}" dt="2024-04-29T14:10:27.524" v="579" actId="20577"/>
          <ac:spMkLst>
            <pc:docMk/>
            <pc:sldMk cId="2685133906" sldId="264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B99E4178-6188-42D6-B761-409AB516B0C8}" dt="2024-04-29T14:25:12.487" v="776" actId="2711"/>
        <pc:sldMkLst>
          <pc:docMk/>
          <pc:sldMk cId="4156426478" sldId="267"/>
        </pc:sldMkLst>
        <pc:spChg chg="mod">
          <ac:chgData name="Elisa Favro" userId="8cb3ccf0-b992-4298-a911-387fdbec305a" providerId="ADAL" clId="{B99E4178-6188-42D6-B761-409AB516B0C8}" dt="2024-04-29T13:57:43.011" v="49" actId="20577"/>
          <ac:spMkLst>
            <pc:docMk/>
            <pc:sldMk cId="4156426478" sldId="267"/>
            <ac:spMk id="2" creationId="{14A55B76-2A1C-9559-2B52-BDF9038D9388}"/>
          </ac:spMkLst>
        </pc:spChg>
        <pc:spChg chg="mod">
          <ac:chgData name="Elisa Favro" userId="8cb3ccf0-b992-4298-a911-387fdbec305a" providerId="ADAL" clId="{B99E4178-6188-42D6-B761-409AB516B0C8}" dt="2024-04-29T14:25:12.487" v="776" actId="2711"/>
          <ac:spMkLst>
            <pc:docMk/>
            <pc:sldMk cId="4156426478" sldId="26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B99E4178-6188-42D6-B761-409AB516B0C8}" dt="2024-04-29T14:52:24.456" v="988" actId="20577"/>
        <pc:sldMkLst>
          <pc:docMk/>
          <pc:sldMk cId="2231225077" sldId="268"/>
        </pc:sldMkLst>
        <pc:spChg chg="mod">
          <ac:chgData name="Elisa Favro" userId="8cb3ccf0-b992-4298-a911-387fdbec305a" providerId="ADAL" clId="{B99E4178-6188-42D6-B761-409AB516B0C8}" dt="2024-04-29T14:26:23.239" v="806" actId="20577"/>
          <ac:spMkLst>
            <pc:docMk/>
            <pc:sldMk cId="2231225077" sldId="268"/>
            <ac:spMk id="2" creationId="{14A55B76-2A1C-9559-2B52-BDF9038D9388}"/>
          </ac:spMkLst>
        </pc:spChg>
        <pc:spChg chg="mod">
          <ac:chgData name="Elisa Favro" userId="8cb3ccf0-b992-4298-a911-387fdbec305a" providerId="ADAL" clId="{B99E4178-6188-42D6-B761-409AB516B0C8}" dt="2024-04-29T14:52:24.456" v="988" actId="20577"/>
          <ac:spMkLst>
            <pc:docMk/>
            <pc:sldMk cId="2231225077" sldId="268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B99E4178-6188-42D6-B761-409AB516B0C8}" dt="2024-04-29T15:44:34.894" v="2033" actId="20577"/>
        <pc:sldMkLst>
          <pc:docMk/>
          <pc:sldMk cId="2222827042" sldId="269"/>
        </pc:sldMkLst>
        <pc:spChg chg="mod">
          <ac:chgData name="Elisa Favro" userId="8cb3ccf0-b992-4298-a911-387fdbec305a" providerId="ADAL" clId="{B99E4178-6188-42D6-B761-409AB516B0C8}" dt="2024-04-29T13:58:34.387" v="74" actId="20577"/>
          <ac:spMkLst>
            <pc:docMk/>
            <pc:sldMk cId="2222827042" sldId="269"/>
            <ac:spMk id="2" creationId="{14A55B76-2A1C-9559-2B52-BDF9038D9388}"/>
          </ac:spMkLst>
        </pc:spChg>
        <pc:spChg chg="mod">
          <ac:chgData name="Elisa Favro" userId="8cb3ccf0-b992-4298-a911-387fdbec305a" providerId="ADAL" clId="{B99E4178-6188-42D6-B761-409AB516B0C8}" dt="2024-04-29T15:44:34.894" v="2033" actId="20577"/>
          <ac:spMkLst>
            <pc:docMk/>
            <pc:sldMk cId="2222827042" sldId="269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99E4178-6188-42D6-B761-409AB516B0C8}" dt="2024-04-29T13:59:29.291" v="108" actId="2696"/>
        <pc:sldMkLst>
          <pc:docMk/>
          <pc:sldMk cId="2005705942" sldId="271"/>
        </pc:sldMkLst>
      </pc:sldChg>
      <pc:sldChg chg="modSp del mod">
        <pc:chgData name="Elisa Favro" userId="8cb3ccf0-b992-4298-a911-387fdbec305a" providerId="ADAL" clId="{B99E4178-6188-42D6-B761-409AB516B0C8}" dt="2024-04-29T15:18:12.721" v="1769" actId="2696"/>
        <pc:sldMkLst>
          <pc:docMk/>
          <pc:sldMk cId="837533411" sldId="272"/>
        </pc:sldMkLst>
        <pc:spChg chg="mod">
          <ac:chgData name="Elisa Favro" userId="8cb3ccf0-b992-4298-a911-387fdbec305a" providerId="ADAL" clId="{B99E4178-6188-42D6-B761-409AB516B0C8}" dt="2024-04-29T13:58:55.056" v="107" actId="20577"/>
          <ac:spMkLst>
            <pc:docMk/>
            <pc:sldMk cId="837533411" sldId="272"/>
            <ac:spMk id="2" creationId="{14A55B76-2A1C-9559-2B52-BDF9038D9388}"/>
          </ac:spMkLst>
        </pc:spChg>
        <pc:spChg chg="mod">
          <ac:chgData name="Elisa Favro" userId="8cb3ccf0-b992-4298-a911-387fdbec305a" providerId="ADAL" clId="{B99E4178-6188-42D6-B761-409AB516B0C8}" dt="2024-04-29T13:58:38.442" v="75" actId="20577"/>
          <ac:spMkLst>
            <pc:docMk/>
            <pc:sldMk cId="837533411" sldId="272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99E4178-6188-42D6-B761-409AB516B0C8}" dt="2024-04-29T13:59:29.291" v="108" actId="2696"/>
        <pc:sldMkLst>
          <pc:docMk/>
          <pc:sldMk cId="3440412877" sldId="273"/>
        </pc:sldMkLst>
      </pc:sldChg>
      <pc:sldChg chg="modSp add mod">
        <pc:chgData name="Elisa Favro" userId="8cb3ccf0-b992-4298-a911-387fdbec305a" providerId="ADAL" clId="{B99E4178-6188-42D6-B761-409AB516B0C8}" dt="2024-04-29T14:55:17.304" v="1171" actId="20577"/>
        <pc:sldMkLst>
          <pc:docMk/>
          <pc:sldMk cId="4252052509" sldId="273"/>
        </pc:sldMkLst>
        <pc:spChg chg="mod">
          <ac:chgData name="Elisa Favro" userId="8cb3ccf0-b992-4298-a911-387fdbec305a" providerId="ADAL" clId="{B99E4178-6188-42D6-B761-409AB516B0C8}" dt="2024-04-29T14:55:17.304" v="1171" actId="20577"/>
          <ac:spMkLst>
            <pc:docMk/>
            <pc:sldMk cId="4252052509" sldId="273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B99E4178-6188-42D6-B761-409AB516B0C8}" dt="2024-04-29T14:58:06.331" v="1266" actId="20577"/>
        <pc:sldMkLst>
          <pc:docMk/>
          <pc:sldMk cId="734929064" sldId="274"/>
        </pc:sldMkLst>
        <pc:spChg chg="mod">
          <ac:chgData name="Elisa Favro" userId="8cb3ccf0-b992-4298-a911-387fdbec305a" providerId="ADAL" clId="{B99E4178-6188-42D6-B761-409AB516B0C8}" dt="2024-04-29T14:55:59.524" v="1187" actId="20577"/>
          <ac:spMkLst>
            <pc:docMk/>
            <pc:sldMk cId="734929064" sldId="274"/>
            <ac:spMk id="2" creationId="{14A55B76-2A1C-9559-2B52-BDF9038D9388}"/>
          </ac:spMkLst>
        </pc:spChg>
        <pc:spChg chg="mod">
          <ac:chgData name="Elisa Favro" userId="8cb3ccf0-b992-4298-a911-387fdbec305a" providerId="ADAL" clId="{B99E4178-6188-42D6-B761-409AB516B0C8}" dt="2024-04-29T14:58:06.331" v="1266" actId="20577"/>
          <ac:spMkLst>
            <pc:docMk/>
            <pc:sldMk cId="734929064" sldId="274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B99E4178-6188-42D6-B761-409AB516B0C8}" dt="2024-04-29T13:59:29.291" v="108" actId="2696"/>
        <pc:sldMkLst>
          <pc:docMk/>
          <pc:sldMk cId="827106506" sldId="274"/>
        </pc:sldMkLst>
      </pc:sldChg>
      <pc:sldChg chg="modSp add mod">
        <pc:chgData name="Elisa Favro" userId="8cb3ccf0-b992-4298-a911-387fdbec305a" providerId="ADAL" clId="{B99E4178-6188-42D6-B761-409AB516B0C8}" dt="2024-04-29T15:05:41.615" v="1468" actId="13926"/>
        <pc:sldMkLst>
          <pc:docMk/>
          <pc:sldMk cId="210133054" sldId="275"/>
        </pc:sldMkLst>
        <pc:spChg chg="mod">
          <ac:chgData name="Elisa Favro" userId="8cb3ccf0-b992-4298-a911-387fdbec305a" providerId="ADAL" clId="{B99E4178-6188-42D6-B761-409AB516B0C8}" dt="2024-04-29T14:55:53.570" v="1180" actId="20577"/>
          <ac:spMkLst>
            <pc:docMk/>
            <pc:sldMk cId="210133054" sldId="275"/>
            <ac:spMk id="2" creationId="{14A55B76-2A1C-9559-2B52-BDF9038D9388}"/>
          </ac:spMkLst>
        </pc:spChg>
        <pc:spChg chg="mod">
          <ac:chgData name="Elisa Favro" userId="8cb3ccf0-b992-4298-a911-387fdbec305a" providerId="ADAL" clId="{B99E4178-6188-42D6-B761-409AB516B0C8}" dt="2024-04-29T15:05:41.615" v="1468" actId="13926"/>
          <ac:spMkLst>
            <pc:docMk/>
            <pc:sldMk cId="210133054" sldId="275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0E02025F-DC43-4B3D-B45B-0C9C991BEE79}"/>
    <pc:docChg chg="undo custSel addSld delSld modSld">
      <pc:chgData name="Elisa Favro" userId="8cb3ccf0-b992-4298-a911-387fdbec305a" providerId="ADAL" clId="{0E02025F-DC43-4B3D-B45B-0C9C991BEE79}" dt="2024-03-01T09:04:09.235" v="2001" actId="13926"/>
      <pc:docMkLst>
        <pc:docMk/>
      </pc:docMkLst>
      <pc:sldChg chg="modSp mod">
        <pc:chgData name="Elisa Favro" userId="8cb3ccf0-b992-4298-a911-387fdbec305a" providerId="ADAL" clId="{0E02025F-DC43-4B3D-B45B-0C9C991BEE79}" dt="2024-02-29T11:04:51.554" v="20" actId="20577"/>
        <pc:sldMkLst>
          <pc:docMk/>
          <pc:sldMk cId="3634111749" sldId="256"/>
        </pc:sldMkLst>
        <pc:spChg chg="mod">
          <ac:chgData name="Elisa Favro" userId="8cb3ccf0-b992-4298-a911-387fdbec305a" providerId="ADAL" clId="{0E02025F-DC43-4B3D-B45B-0C9C991BEE79}" dt="2024-02-29T11:04:51.554" v="20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new mod">
        <pc:chgData name="Elisa Favro" userId="8cb3ccf0-b992-4298-a911-387fdbec305a" providerId="ADAL" clId="{0E02025F-DC43-4B3D-B45B-0C9C991BEE79}" dt="2024-02-29T12:52:19.668" v="261" actId="20577"/>
        <pc:sldMkLst>
          <pc:docMk/>
          <pc:sldMk cId="124247539" sldId="257"/>
        </pc:sldMkLst>
        <pc:spChg chg="mod">
          <ac:chgData name="Elisa Favro" userId="8cb3ccf0-b992-4298-a911-387fdbec305a" providerId="ADAL" clId="{0E02025F-DC43-4B3D-B45B-0C9C991BEE79}" dt="2024-02-29T11:07:15.172" v="52" actId="122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0E02025F-DC43-4B3D-B45B-0C9C991BEE79}" dt="2024-02-29T12:52:19.668" v="261" actId="20577"/>
          <ac:spMkLst>
            <pc:docMk/>
            <pc:sldMk cId="124247539" sldId="257"/>
            <ac:spMk id="3" creationId="{FF80931B-0165-345C-AAF1-1A5AEEB5AFFF}"/>
          </ac:spMkLst>
        </pc:spChg>
      </pc:sldChg>
      <pc:sldChg chg="new del">
        <pc:chgData name="Elisa Favro" userId="8cb3ccf0-b992-4298-a911-387fdbec305a" providerId="ADAL" clId="{0E02025F-DC43-4B3D-B45B-0C9C991BEE79}" dt="2024-02-29T12:41:25.633" v="106" actId="2696"/>
        <pc:sldMkLst>
          <pc:docMk/>
          <pc:sldMk cId="2497229392" sldId="258"/>
        </pc:sldMkLst>
      </pc:sldChg>
      <pc:sldChg chg="modSp add mod">
        <pc:chgData name="Elisa Favro" userId="8cb3ccf0-b992-4298-a911-387fdbec305a" providerId="ADAL" clId="{0E02025F-DC43-4B3D-B45B-0C9C991BEE79}" dt="2024-03-01T08:28:28.742" v="1935" actId="113"/>
        <pc:sldMkLst>
          <pc:docMk/>
          <pc:sldMk cId="3329908704" sldId="258"/>
        </pc:sldMkLst>
        <pc:spChg chg="mod">
          <ac:chgData name="Elisa Favro" userId="8cb3ccf0-b992-4298-a911-387fdbec305a" providerId="ADAL" clId="{0E02025F-DC43-4B3D-B45B-0C9C991BEE79}" dt="2024-02-29T12:41:54.332" v="121" actId="20577"/>
          <ac:spMkLst>
            <pc:docMk/>
            <pc:sldMk cId="3329908704" sldId="258"/>
            <ac:spMk id="2" creationId="{14A55B76-2A1C-9559-2B52-BDF9038D9388}"/>
          </ac:spMkLst>
        </pc:spChg>
        <pc:spChg chg="mod">
          <ac:chgData name="Elisa Favro" userId="8cb3ccf0-b992-4298-a911-387fdbec305a" providerId="ADAL" clId="{0E02025F-DC43-4B3D-B45B-0C9C991BEE79}" dt="2024-03-01T08:28:28.742" v="1935" actId="113"/>
          <ac:spMkLst>
            <pc:docMk/>
            <pc:sldMk cId="3329908704" sldId="258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0E02025F-DC43-4B3D-B45B-0C9C991BEE79}" dt="2024-02-29T13:51:10.270" v="1223" actId="113"/>
        <pc:sldMkLst>
          <pc:docMk/>
          <pc:sldMk cId="1882498245" sldId="259"/>
        </pc:sldMkLst>
        <pc:spChg chg="mod">
          <ac:chgData name="Elisa Favro" userId="8cb3ccf0-b992-4298-a911-387fdbec305a" providerId="ADAL" clId="{0E02025F-DC43-4B3D-B45B-0C9C991BEE79}" dt="2024-02-29T12:42:20.556" v="154" actId="20577"/>
          <ac:spMkLst>
            <pc:docMk/>
            <pc:sldMk cId="1882498245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0E02025F-DC43-4B3D-B45B-0C9C991BEE79}" dt="2024-02-29T13:51:10.270" v="1223" actId="113"/>
          <ac:spMkLst>
            <pc:docMk/>
            <pc:sldMk cId="1882498245" sldId="259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0E02025F-DC43-4B3D-B45B-0C9C991BEE79}" dt="2024-02-29T13:41:07.453" v="919" actId="20577"/>
        <pc:sldMkLst>
          <pc:docMk/>
          <pc:sldMk cId="1956896642" sldId="260"/>
        </pc:sldMkLst>
        <pc:spChg chg="mod">
          <ac:chgData name="Elisa Favro" userId="8cb3ccf0-b992-4298-a911-387fdbec305a" providerId="ADAL" clId="{0E02025F-DC43-4B3D-B45B-0C9C991BEE79}" dt="2024-02-29T13:41:07.453" v="919" actId="20577"/>
          <ac:spMkLst>
            <pc:docMk/>
            <pc:sldMk cId="1956896642" sldId="260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0E02025F-DC43-4B3D-B45B-0C9C991BEE79}" dt="2024-03-01T08:26:52.865" v="1934" actId="20577"/>
        <pc:sldMkLst>
          <pc:docMk/>
          <pc:sldMk cId="250234333" sldId="261"/>
        </pc:sldMkLst>
        <pc:spChg chg="mod">
          <ac:chgData name="Elisa Favro" userId="8cb3ccf0-b992-4298-a911-387fdbec305a" providerId="ADAL" clId="{0E02025F-DC43-4B3D-B45B-0C9C991BEE79}" dt="2024-03-01T08:26:52.865" v="1934" actId="20577"/>
          <ac:spMkLst>
            <pc:docMk/>
            <pc:sldMk cId="250234333" sldId="261"/>
            <ac:spMk id="3" creationId="{FF80931B-0165-345C-AAF1-1A5AEEB5AFFF}"/>
          </ac:spMkLst>
        </pc:spChg>
      </pc:sldChg>
      <pc:sldChg chg="modSp add del mod">
        <pc:chgData name="Elisa Favro" userId="8cb3ccf0-b992-4298-a911-387fdbec305a" providerId="ADAL" clId="{0E02025F-DC43-4B3D-B45B-0C9C991BEE79}" dt="2024-02-29T13:58:29.487" v="1417" actId="2696"/>
        <pc:sldMkLst>
          <pc:docMk/>
          <pc:sldMk cId="2346675116" sldId="262"/>
        </pc:sldMkLst>
        <pc:spChg chg="mod">
          <ac:chgData name="Elisa Favro" userId="8cb3ccf0-b992-4298-a911-387fdbec305a" providerId="ADAL" clId="{0E02025F-DC43-4B3D-B45B-0C9C991BEE79}" dt="2024-02-29T13:57:22.022" v="1399" actId="20577"/>
          <ac:spMkLst>
            <pc:docMk/>
            <pc:sldMk cId="2346675116" sldId="262"/>
            <ac:spMk id="3" creationId="{FF80931B-0165-345C-AAF1-1A5AEEB5AFFF}"/>
          </ac:spMkLst>
        </pc:spChg>
      </pc:sldChg>
      <pc:sldChg chg="modSp add del mod">
        <pc:chgData name="Elisa Favro" userId="8cb3ccf0-b992-4298-a911-387fdbec305a" providerId="ADAL" clId="{0E02025F-DC43-4B3D-B45B-0C9C991BEE79}" dt="2024-02-29T13:40:19.949" v="910" actId="2696"/>
        <pc:sldMkLst>
          <pc:docMk/>
          <pc:sldMk cId="3069335240" sldId="262"/>
        </pc:sldMkLst>
        <pc:spChg chg="mod">
          <ac:chgData name="Elisa Favro" userId="8cb3ccf0-b992-4298-a911-387fdbec305a" providerId="ADAL" clId="{0E02025F-DC43-4B3D-B45B-0C9C991BEE79}" dt="2024-02-29T13:39:25.432" v="905" actId="20577"/>
          <ac:spMkLst>
            <pc:docMk/>
            <pc:sldMk cId="3069335240" sldId="262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0E02025F-DC43-4B3D-B45B-0C9C991BEE79}" dt="2024-03-01T09:04:09.235" v="2001" actId="13926"/>
        <pc:sldMkLst>
          <pc:docMk/>
          <pc:sldMk cId="2760353737" sldId="263"/>
        </pc:sldMkLst>
        <pc:spChg chg="mod">
          <ac:chgData name="Elisa Favro" userId="8cb3ccf0-b992-4298-a911-387fdbec305a" providerId="ADAL" clId="{0E02025F-DC43-4B3D-B45B-0C9C991BEE79}" dt="2024-03-01T09:04:09.235" v="2001" actId="13926"/>
          <ac:spMkLst>
            <pc:docMk/>
            <pc:sldMk cId="2760353737" sldId="263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0E02025F-DC43-4B3D-B45B-0C9C991BEE79}" dt="2024-02-29T14:08:38.193" v="1624" actId="27636"/>
        <pc:sldMkLst>
          <pc:docMk/>
          <pc:sldMk cId="2947981521" sldId="264"/>
        </pc:sldMkLst>
        <pc:spChg chg="mod">
          <ac:chgData name="Elisa Favro" userId="8cb3ccf0-b992-4298-a911-387fdbec305a" providerId="ADAL" clId="{0E02025F-DC43-4B3D-B45B-0C9C991BEE79}" dt="2024-02-29T14:08:38.193" v="1624" actId="27636"/>
          <ac:spMkLst>
            <pc:docMk/>
            <pc:sldMk cId="2947981521" sldId="264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7D59CF42-2324-49F4-AFEB-C15DFEC615B9}"/>
    <pc:docChg chg="undo redo custSel addSld modSld">
      <pc:chgData name="Elisa Favro" userId="8cb3ccf0-b992-4298-a911-387fdbec305a" providerId="ADAL" clId="{7D59CF42-2324-49F4-AFEB-C15DFEC615B9}" dt="2024-05-02T13:42:01.484" v="1791" actId="113"/>
      <pc:docMkLst>
        <pc:docMk/>
      </pc:docMkLst>
      <pc:sldChg chg="modSp mod">
        <pc:chgData name="Elisa Favro" userId="8cb3ccf0-b992-4298-a911-387fdbec305a" providerId="ADAL" clId="{7D59CF42-2324-49F4-AFEB-C15DFEC615B9}" dt="2024-05-02T09:11:54.792" v="13" actId="20577"/>
        <pc:sldMkLst>
          <pc:docMk/>
          <pc:sldMk cId="3634111749" sldId="256"/>
        </pc:sldMkLst>
        <pc:spChg chg="mod">
          <ac:chgData name="Elisa Favro" userId="8cb3ccf0-b992-4298-a911-387fdbec305a" providerId="ADAL" clId="{7D59CF42-2324-49F4-AFEB-C15DFEC615B9}" dt="2024-05-02T09:11:54.792" v="13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7D59CF42-2324-49F4-AFEB-C15DFEC615B9}" dt="2024-05-02T12:56:10.852" v="610" actId="113"/>
        <pc:sldMkLst>
          <pc:docMk/>
          <pc:sldMk cId="2685133906" sldId="264"/>
        </pc:sldMkLst>
        <pc:spChg chg="mod">
          <ac:chgData name="Elisa Favro" userId="8cb3ccf0-b992-4298-a911-387fdbec305a" providerId="ADAL" clId="{7D59CF42-2324-49F4-AFEB-C15DFEC615B9}" dt="2024-05-02T12:45:15.189" v="125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7D59CF42-2324-49F4-AFEB-C15DFEC615B9}" dt="2024-05-02T12:56:10.852" v="610" actId="113"/>
          <ac:spMkLst>
            <pc:docMk/>
            <pc:sldMk cId="2685133906" sldId="264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7D59CF42-2324-49F4-AFEB-C15DFEC615B9}" dt="2024-05-02T13:42:01.484" v="1791" actId="113"/>
        <pc:sldMkLst>
          <pc:docMk/>
          <pc:sldMk cId="4156426478" sldId="267"/>
        </pc:sldMkLst>
        <pc:spChg chg="mod">
          <ac:chgData name="Elisa Favro" userId="8cb3ccf0-b992-4298-a911-387fdbec305a" providerId="ADAL" clId="{7D59CF42-2324-49F4-AFEB-C15DFEC615B9}" dt="2024-05-02T09:17:17.184" v="97" actId="20577"/>
          <ac:spMkLst>
            <pc:docMk/>
            <pc:sldMk cId="4156426478" sldId="267"/>
            <ac:spMk id="2" creationId="{14A55B76-2A1C-9559-2B52-BDF9038D9388}"/>
          </ac:spMkLst>
        </pc:spChg>
        <pc:spChg chg="mod">
          <ac:chgData name="Elisa Favro" userId="8cb3ccf0-b992-4298-a911-387fdbec305a" providerId="ADAL" clId="{7D59CF42-2324-49F4-AFEB-C15DFEC615B9}" dt="2024-05-02T13:42:01.484" v="1791" actId="113"/>
          <ac:spMkLst>
            <pc:docMk/>
            <pc:sldMk cId="4156426478" sldId="26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7D59CF42-2324-49F4-AFEB-C15DFEC615B9}" dt="2024-05-02T13:06:18.308" v="794" actId="113"/>
        <pc:sldMkLst>
          <pc:docMk/>
          <pc:sldMk cId="2042691898" sldId="279"/>
        </pc:sldMkLst>
        <pc:spChg chg="mod">
          <ac:chgData name="Elisa Favro" userId="8cb3ccf0-b992-4298-a911-387fdbec305a" providerId="ADAL" clId="{7D59CF42-2324-49F4-AFEB-C15DFEC615B9}" dt="2024-05-02T12:48:43.660" v="238" actId="20577"/>
          <ac:spMkLst>
            <pc:docMk/>
            <pc:sldMk cId="2042691898" sldId="279"/>
            <ac:spMk id="2" creationId="{14A55B76-2A1C-9559-2B52-BDF9038D9388}"/>
          </ac:spMkLst>
        </pc:spChg>
        <pc:spChg chg="mod">
          <ac:chgData name="Elisa Favro" userId="8cb3ccf0-b992-4298-a911-387fdbec305a" providerId="ADAL" clId="{7D59CF42-2324-49F4-AFEB-C15DFEC615B9}" dt="2024-05-02T13:06:18.308" v="794" actId="113"/>
          <ac:spMkLst>
            <pc:docMk/>
            <pc:sldMk cId="2042691898" sldId="279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7D59CF42-2324-49F4-AFEB-C15DFEC615B9}" dt="2024-05-02T13:24:48.892" v="1004" actId="20577"/>
        <pc:sldMkLst>
          <pc:docMk/>
          <pc:sldMk cId="4167565052" sldId="280"/>
        </pc:sldMkLst>
        <pc:spChg chg="mod">
          <ac:chgData name="Elisa Favro" userId="8cb3ccf0-b992-4298-a911-387fdbec305a" providerId="ADAL" clId="{7D59CF42-2324-49F4-AFEB-C15DFEC615B9}" dt="2024-05-02T09:16:50.545" v="81" actId="20577"/>
          <ac:spMkLst>
            <pc:docMk/>
            <pc:sldMk cId="4167565052" sldId="280"/>
            <ac:spMk id="2" creationId="{14A55B76-2A1C-9559-2B52-BDF9038D9388}"/>
          </ac:spMkLst>
        </pc:spChg>
        <pc:spChg chg="mod">
          <ac:chgData name="Elisa Favro" userId="8cb3ccf0-b992-4298-a911-387fdbec305a" providerId="ADAL" clId="{7D59CF42-2324-49F4-AFEB-C15DFEC615B9}" dt="2024-05-02T13:24:48.892" v="1004" actId="20577"/>
          <ac:spMkLst>
            <pc:docMk/>
            <pc:sldMk cId="4167565052" sldId="280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D59CF42-2324-49F4-AFEB-C15DFEC615B9}" dt="2024-05-02T13:33:41.045" v="1398" actId="20577"/>
        <pc:sldMkLst>
          <pc:docMk/>
          <pc:sldMk cId="686288131" sldId="281"/>
        </pc:sldMkLst>
        <pc:spChg chg="mod">
          <ac:chgData name="Elisa Favro" userId="8cb3ccf0-b992-4298-a911-387fdbec305a" providerId="ADAL" clId="{7D59CF42-2324-49F4-AFEB-C15DFEC615B9}" dt="2024-05-02T13:33:41.045" v="1398" actId="20577"/>
          <ac:spMkLst>
            <pc:docMk/>
            <pc:sldMk cId="686288131" sldId="281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7D59CF42-2324-49F4-AFEB-C15DFEC615B9}" dt="2024-05-02T13:37:37.614" v="1522" actId="20577"/>
        <pc:sldMkLst>
          <pc:docMk/>
          <pc:sldMk cId="2915652154" sldId="282"/>
        </pc:sldMkLst>
        <pc:spChg chg="mod">
          <ac:chgData name="Elisa Favro" userId="8cb3ccf0-b992-4298-a911-387fdbec305a" providerId="ADAL" clId="{7D59CF42-2324-49F4-AFEB-C15DFEC615B9}" dt="2024-05-02T13:37:37.614" v="1522" actId="20577"/>
          <ac:spMkLst>
            <pc:docMk/>
            <pc:sldMk cId="2915652154" sldId="282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DC908295-0DEB-4AEE-8E32-F21575C6AC6C}"/>
    <pc:docChg chg="undo custSel addSld delSld modSld">
      <pc:chgData name="Elisa Favro" userId="8cb3ccf0-b992-4298-a911-387fdbec305a" providerId="ADAL" clId="{DC908295-0DEB-4AEE-8E32-F21575C6AC6C}" dt="2024-05-02T09:11:02.131" v="979" actId="20577"/>
      <pc:docMkLst>
        <pc:docMk/>
      </pc:docMkLst>
      <pc:sldChg chg="modSp mod">
        <pc:chgData name="Elisa Favro" userId="8cb3ccf0-b992-4298-a911-387fdbec305a" providerId="ADAL" clId="{DC908295-0DEB-4AEE-8E32-F21575C6AC6C}" dt="2024-05-02T08:03:06.671" v="9" actId="20577"/>
        <pc:sldMkLst>
          <pc:docMk/>
          <pc:sldMk cId="3634111749" sldId="256"/>
        </pc:sldMkLst>
        <pc:spChg chg="mod">
          <ac:chgData name="Elisa Favro" userId="8cb3ccf0-b992-4298-a911-387fdbec305a" providerId="ADAL" clId="{DC908295-0DEB-4AEE-8E32-F21575C6AC6C}" dt="2024-05-02T08:03:06.671" v="9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DC908295-0DEB-4AEE-8E32-F21575C6AC6C}" dt="2024-05-02T08:17:53.114" v="389" actId="2711"/>
        <pc:sldMkLst>
          <pc:docMk/>
          <pc:sldMk cId="2685133906" sldId="264"/>
        </pc:sldMkLst>
        <pc:spChg chg="mod">
          <ac:chgData name="Elisa Favro" userId="8cb3ccf0-b992-4298-a911-387fdbec305a" providerId="ADAL" clId="{DC908295-0DEB-4AEE-8E32-F21575C6AC6C}" dt="2024-05-02T08:03:28.725" v="23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DC908295-0DEB-4AEE-8E32-F21575C6AC6C}" dt="2024-05-02T08:17:53.114" v="389" actId="2711"/>
          <ac:spMkLst>
            <pc:docMk/>
            <pc:sldMk cId="2685133906" sldId="264"/>
            <ac:spMk id="3" creationId="{FF80931B-0165-345C-AAF1-1A5AEEB5AFFF}"/>
          </ac:spMkLst>
        </pc:spChg>
      </pc:sldChg>
      <pc:sldChg chg="modSp add del mod">
        <pc:chgData name="Elisa Favro" userId="8cb3ccf0-b992-4298-a911-387fdbec305a" providerId="ADAL" clId="{DC908295-0DEB-4AEE-8E32-F21575C6AC6C}" dt="2024-05-02T09:11:02.131" v="979" actId="20577"/>
        <pc:sldMkLst>
          <pc:docMk/>
          <pc:sldMk cId="4156426478" sldId="267"/>
        </pc:sldMkLst>
        <pc:spChg chg="mod">
          <ac:chgData name="Elisa Favro" userId="8cb3ccf0-b992-4298-a911-387fdbec305a" providerId="ADAL" clId="{DC908295-0DEB-4AEE-8E32-F21575C6AC6C}" dt="2024-05-02T08:04:09.747" v="72" actId="20577"/>
          <ac:spMkLst>
            <pc:docMk/>
            <pc:sldMk cId="4156426478" sldId="267"/>
            <ac:spMk id="2" creationId="{14A55B76-2A1C-9559-2B52-BDF9038D9388}"/>
          </ac:spMkLst>
        </pc:spChg>
        <pc:spChg chg="mod">
          <ac:chgData name="Elisa Favro" userId="8cb3ccf0-b992-4298-a911-387fdbec305a" providerId="ADAL" clId="{DC908295-0DEB-4AEE-8E32-F21575C6AC6C}" dt="2024-05-02T09:11:02.131" v="979" actId="20577"/>
          <ac:spMkLst>
            <pc:docMk/>
            <pc:sldMk cId="4156426478" sldId="267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DC908295-0DEB-4AEE-8E32-F21575C6AC6C}" dt="2024-05-02T08:04:30.054" v="73" actId="2696"/>
        <pc:sldMkLst>
          <pc:docMk/>
          <pc:sldMk cId="2800773234" sldId="278"/>
        </pc:sldMkLst>
      </pc:sldChg>
      <pc:sldChg chg="modSp mod">
        <pc:chgData name="Elisa Favro" userId="8cb3ccf0-b992-4298-a911-387fdbec305a" providerId="ADAL" clId="{DC908295-0DEB-4AEE-8E32-F21575C6AC6C}" dt="2024-05-02T09:07:31.099" v="837" actId="20577"/>
        <pc:sldMkLst>
          <pc:docMk/>
          <pc:sldMk cId="2042691898" sldId="279"/>
        </pc:sldMkLst>
        <pc:spChg chg="mod">
          <ac:chgData name="Elisa Favro" userId="8cb3ccf0-b992-4298-a911-387fdbec305a" providerId="ADAL" clId="{DC908295-0DEB-4AEE-8E32-F21575C6AC6C}" dt="2024-05-02T08:03:54.432" v="48" actId="20577"/>
          <ac:spMkLst>
            <pc:docMk/>
            <pc:sldMk cId="2042691898" sldId="279"/>
            <ac:spMk id="2" creationId="{14A55B76-2A1C-9559-2B52-BDF9038D9388}"/>
          </ac:spMkLst>
        </pc:spChg>
        <pc:spChg chg="mod">
          <ac:chgData name="Elisa Favro" userId="8cb3ccf0-b992-4298-a911-387fdbec305a" providerId="ADAL" clId="{DC908295-0DEB-4AEE-8E32-F21575C6AC6C}" dt="2024-05-02T09:07:31.099" v="837" actId="20577"/>
          <ac:spMkLst>
            <pc:docMk/>
            <pc:sldMk cId="2042691898" sldId="279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DC908295-0DEB-4AEE-8E32-F21575C6AC6C}" dt="2024-05-02T08:27:02.972" v="608" actId="2711"/>
        <pc:sldMkLst>
          <pc:docMk/>
          <pc:sldMk cId="4167565052" sldId="280"/>
        </pc:sldMkLst>
        <pc:spChg chg="mod">
          <ac:chgData name="Elisa Favro" userId="8cb3ccf0-b992-4298-a911-387fdbec305a" providerId="ADAL" clId="{DC908295-0DEB-4AEE-8E32-F21575C6AC6C}" dt="2024-05-02T08:27:02.972" v="608" actId="2711"/>
          <ac:spMkLst>
            <pc:docMk/>
            <pc:sldMk cId="4167565052" sldId="280"/>
            <ac:spMk id="3" creationId="{FF80931B-0165-345C-AAF1-1A5AEEB5AFFF}"/>
          </ac:spMkLst>
        </pc:spChg>
      </pc:sldChg>
    </pc:docChg>
  </pc:docChgLst>
  <pc:docChgLst>
    <pc:chgData name="Elisa Favro" userId="8cb3ccf0-b992-4298-a911-387fdbec305a" providerId="ADAL" clId="{864BEBFC-EF10-4236-BE64-3186C21555ED}"/>
    <pc:docChg chg="undo custSel addSld delSld modSld sldOrd">
      <pc:chgData name="Elisa Favro" userId="8cb3ccf0-b992-4298-a911-387fdbec305a" providerId="ADAL" clId="{864BEBFC-EF10-4236-BE64-3186C21555ED}" dt="2024-04-23T15:58:18.905" v="1993" actId="2711"/>
      <pc:docMkLst>
        <pc:docMk/>
      </pc:docMkLst>
      <pc:sldChg chg="modSp mod">
        <pc:chgData name="Elisa Favro" userId="8cb3ccf0-b992-4298-a911-387fdbec305a" providerId="ADAL" clId="{864BEBFC-EF10-4236-BE64-3186C21555ED}" dt="2024-04-23T10:14:35.647" v="19" actId="20577"/>
        <pc:sldMkLst>
          <pc:docMk/>
          <pc:sldMk cId="3634111749" sldId="256"/>
        </pc:sldMkLst>
        <pc:spChg chg="mod">
          <ac:chgData name="Elisa Favro" userId="8cb3ccf0-b992-4298-a911-387fdbec305a" providerId="ADAL" clId="{864BEBFC-EF10-4236-BE64-3186C21555ED}" dt="2024-04-23T10:14:35.647" v="19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864BEBFC-EF10-4236-BE64-3186C21555ED}" dt="2024-04-23T15:58:18.905" v="1993" actId="2711"/>
        <pc:sldMkLst>
          <pc:docMk/>
          <pc:sldMk cId="124247539" sldId="257"/>
        </pc:sldMkLst>
        <pc:spChg chg="mod">
          <ac:chgData name="Elisa Favro" userId="8cb3ccf0-b992-4298-a911-387fdbec305a" providerId="ADAL" clId="{864BEBFC-EF10-4236-BE64-3186C21555ED}" dt="2024-04-23T15:55:39.212" v="1917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864BEBFC-EF10-4236-BE64-3186C21555ED}" dt="2024-04-23T15:58:18.905" v="1993" actId="2711"/>
          <ac:spMkLst>
            <pc:docMk/>
            <pc:sldMk cId="124247539" sldId="25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864BEBFC-EF10-4236-BE64-3186C21555ED}" dt="2024-04-23T15:52:43.713" v="1798" actId="2711"/>
        <pc:sldMkLst>
          <pc:docMk/>
          <pc:sldMk cId="1535504197" sldId="259"/>
        </pc:sldMkLst>
        <pc:spChg chg="mod">
          <ac:chgData name="Elisa Favro" userId="8cb3ccf0-b992-4298-a911-387fdbec305a" providerId="ADAL" clId="{864BEBFC-EF10-4236-BE64-3186C21555ED}" dt="2024-04-23T15:42:26.764" v="1224" actId="20577"/>
          <ac:spMkLst>
            <pc:docMk/>
            <pc:sldMk cId="1535504197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864BEBFC-EF10-4236-BE64-3186C21555ED}" dt="2024-04-23T15:52:43.713" v="1798" actId="2711"/>
          <ac:spMkLst>
            <pc:docMk/>
            <pc:sldMk cId="1535504197" sldId="259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864BEBFC-EF10-4236-BE64-3186C21555ED}" dt="2024-04-23T10:17:49.618" v="113" actId="2696"/>
        <pc:sldMkLst>
          <pc:docMk/>
          <pc:sldMk cId="164004104" sldId="260"/>
        </pc:sldMkLst>
        <pc:spChg chg="mod">
          <ac:chgData name="Elisa Favro" userId="8cb3ccf0-b992-4298-a911-387fdbec305a" providerId="ADAL" clId="{864BEBFC-EF10-4236-BE64-3186C21555ED}" dt="2024-04-23T10:17:24.604" v="112" actId="20577"/>
          <ac:spMkLst>
            <pc:docMk/>
            <pc:sldMk cId="164004104" sldId="260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864BEBFC-EF10-4236-BE64-3186C21555ED}" dt="2024-04-23T15:47:44.995" v="1541" actId="20577"/>
        <pc:sldMkLst>
          <pc:docMk/>
          <pc:sldMk cId="1887724447" sldId="263"/>
        </pc:sldMkLst>
        <pc:spChg chg="mod">
          <ac:chgData name="Elisa Favro" userId="8cb3ccf0-b992-4298-a911-387fdbec305a" providerId="ADAL" clId="{864BEBFC-EF10-4236-BE64-3186C21555ED}" dt="2024-04-23T10:17:18.696" v="111" actId="20577"/>
          <ac:spMkLst>
            <pc:docMk/>
            <pc:sldMk cId="1887724447" sldId="263"/>
            <ac:spMk id="2" creationId="{14A55B76-2A1C-9559-2B52-BDF9038D9388}"/>
          </ac:spMkLst>
        </pc:spChg>
        <pc:spChg chg="mod">
          <ac:chgData name="Elisa Favro" userId="8cb3ccf0-b992-4298-a911-387fdbec305a" providerId="ADAL" clId="{864BEBFC-EF10-4236-BE64-3186C21555ED}" dt="2024-04-23T15:47:44.995" v="1541" actId="20577"/>
          <ac:spMkLst>
            <pc:docMk/>
            <pc:sldMk cId="1887724447" sldId="263"/>
            <ac:spMk id="3" creationId="{FF80931B-0165-345C-AAF1-1A5AEEB5AFFF}"/>
          </ac:spMkLst>
        </pc:spChg>
      </pc:sldChg>
      <pc:sldChg chg="modSp add mod ord">
        <pc:chgData name="Elisa Favro" userId="8cb3ccf0-b992-4298-a911-387fdbec305a" providerId="ADAL" clId="{864BEBFC-EF10-4236-BE64-3186C21555ED}" dt="2024-04-23T12:54:05.908" v="700" actId="113"/>
        <pc:sldMkLst>
          <pc:docMk/>
          <pc:sldMk cId="2685133906" sldId="264"/>
        </pc:sldMkLst>
        <pc:spChg chg="mod">
          <ac:chgData name="Elisa Favro" userId="8cb3ccf0-b992-4298-a911-387fdbec305a" providerId="ADAL" clId="{864BEBFC-EF10-4236-BE64-3186C21555ED}" dt="2024-04-23T10:19:16.698" v="143" actId="20577"/>
          <ac:spMkLst>
            <pc:docMk/>
            <pc:sldMk cId="268513390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864BEBFC-EF10-4236-BE64-3186C21555ED}" dt="2024-04-23T12:54:05.908" v="700" actId="113"/>
          <ac:spMkLst>
            <pc:docMk/>
            <pc:sldMk cId="2685133906" sldId="264"/>
            <ac:spMk id="3" creationId="{FF80931B-0165-345C-AAF1-1A5AEEB5AFFF}"/>
          </ac:spMkLst>
        </pc:spChg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3251692196" sldId="264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3539262501" sldId="265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2488695912" sldId="268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2528764245" sldId="269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1078313686" sldId="270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4040480175" sldId="271"/>
        </pc:sldMkLst>
      </pc:sldChg>
      <pc:sldChg chg="del">
        <pc:chgData name="Elisa Favro" userId="8cb3ccf0-b992-4298-a911-387fdbec305a" providerId="ADAL" clId="{864BEBFC-EF10-4236-BE64-3186C21555ED}" dt="2024-04-23T10:17:49.618" v="113" actId="2696"/>
        <pc:sldMkLst>
          <pc:docMk/>
          <pc:sldMk cId="3739232673" sldId="272"/>
        </pc:sldMkLst>
      </pc:sldChg>
    </pc:docChg>
  </pc:docChgLst>
  <pc:docChgLst>
    <pc:chgData name="Elisa Favro" userId="8cb3ccf0-b992-4298-a911-387fdbec305a" providerId="ADAL" clId="{3C64DAAC-1A3A-45DD-A180-85BA92EDC91C}"/>
    <pc:docChg chg="undo custSel addSld delSld modSld">
      <pc:chgData name="Elisa Favro" userId="8cb3ccf0-b992-4298-a911-387fdbec305a" providerId="ADAL" clId="{3C64DAAC-1A3A-45DD-A180-85BA92EDC91C}" dt="2024-04-23T10:13:05.095" v="3664" actId="2711"/>
      <pc:docMkLst>
        <pc:docMk/>
      </pc:docMkLst>
      <pc:sldChg chg="modSp mod">
        <pc:chgData name="Elisa Favro" userId="8cb3ccf0-b992-4298-a911-387fdbec305a" providerId="ADAL" clId="{3C64DAAC-1A3A-45DD-A180-85BA92EDC91C}" dt="2024-04-22T15:55:03.242" v="19" actId="20577"/>
        <pc:sldMkLst>
          <pc:docMk/>
          <pc:sldMk cId="3634111749" sldId="256"/>
        </pc:sldMkLst>
        <pc:spChg chg="mod">
          <ac:chgData name="Elisa Favro" userId="8cb3ccf0-b992-4298-a911-387fdbec305a" providerId="ADAL" clId="{3C64DAAC-1A3A-45DD-A180-85BA92EDC91C}" dt="2024-04-22T15:55:03.242" v="19" actId="20577"/>
          <ac:spMkLst>
            <pc:docMk/>
            <pc:sldMk cId="3634111749" sldId="256"/>
            <ac:spMk id="2" creationId="{CF27DC55-3B7F-FEE7-136F-B28E99EA3A5D}"/>
          </ac:spMkLst>
        </pc:spChg>
      </pc:sldChg>
      <pc:sldChg chg="modSp mod">
        <pc:chgData name="Elisa Favro" userId="8cb3ccf0-b992-4298-a911-387fdbec305a" providerId="ADAL" clId="{3C64DAAC-1A3A-45DD-A180-85BA92EDC91C}" dt="2024-04-23T08:43:34.019" v="648" actId="20577"/>
        <pc:sldMkLst>
          <pc:docMk/>
          <pc:sldMk cId="124247539" sldId="257"/>
        </pc:sldMkLst>
        <pc:spChg chg="mod">
          <ac:chgData name="Elisa Favro" userId="8cb3ccf0-b992-4298-a911-387fdbec305a" providerId="ADAL" clId="{3C64DAAC-1A3A-45DD-A180-85BA92EDC91C}" dt="2024-04-23T08:28:40.560" v="293" actId="20577"/>
          <ac:spMkLst>
            <pc:docMk/>
            <pc:sldMk cId="124247539" sldId="257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8:43:34.019" v="648" actId="20577"/>
          <ac:spMkLst>
            <pc:docMk/>
            <pc:sldMk cId="124247539" sldId="257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3C64DAAC-1A3A-45DD-A180-85BA92EDC91C}" dt="2024-04-23T09:08:28.546" v="1051" actId="21"/>
        <pc:sldMkLst>
          <pc:docMk/>
          <pc:sldMk cId="1535504197" sldId="259"/>
        </pc:sldMkLst>
        <pc:spChg chg="mod">
          <ac:chgData name="Elisa Favro" userId="8cb3ccf0-b992-4298-a911-387fdbec305a" providerId="ADAL" clId="{3C64DAAC-1A3A-45DD-A180-85BA92EDC91C}" dt="2024-04-22T15:55:41.196" v="43" actId="20577"/>
          <ac:spMkLst>
            <pc:docMk/>
            <pc:sldMk cId="1535504197" sldId="259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08:28.546" v="1051" actId="21"/>
          <ac:spMkLst>
            <pc:docMk/>
            <pc:sldMk cId="1535504197" sldId="259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3C64DAAC-1A3A-45DD-A180-85BA92EDC91C}" dt="2024-04-23T09:26:36.343" v="1822" actId="20577"/>
        <pc:sldMkLst>
          <pc:docMk/>
          <pc:sldMk cId="164004104" sldId="260"/>
        </pc:sldMkLst>
        <pc:spChg chg="mod">
          <ac:chgData name="Elisa Favro" userId="8cb3ccf0-b992-4298-a911-387fdbec305a" providerId="ADAL" clId="{3C64DAAC-1A3A-45DD-A180-85BA92EDC91C}" dt="2024-04-23T09:26:36.343" v="1822" actId="20577"/>
          <ac:spMkLst>
            <pc:docMk/>
            <pc:sldMk cId="164004104" sldId="260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25:47.308" v="1816" actId="20577"/>
          <ac:spMkLst>
            <pc:docMk/>
            <pc:sldMk cId="164004104" sldId="260"/>
            <ac:spMk id="3" creationId="{FF80931B-0165-345C-AAF1-1A5AEEB5AFFF}"/>
          </ac:spMkLst>
        </pc:spChg>
      </pc:sldChg>
      <pc:sldChg chg="modSp del mod">
        <pc:chgData name="Elisa Favro" userId="8cb3ccf0-b992-4298-a911-387fdbec305a" providerId="ADAL" clId="{3C64DAAC-1A3A-45DD-A180-85BA92EDC91C}" dt="2024-04-23T08:48:49.953" v="680" actId="2696"/>
        <pc:sldMkLst>
          <pc:docMk/>
          <pc:sldMk cId="3007404280" sldId="262"/>
        </pc:sldMkLst>
        <pc:spChg chg="mod">
          <ac:chgData name="Elisa Favro" userId="8cb3ccf0-b992-4298-a911-387fdbec305a" providerId="ADAL" clId="{3C64DAAC-1A3A-45DD-A180-85BA92EDC91C}" dt="2024-04-22T15:55:59.039" v="64" actId="20577"/>
          <ac:spMkLst>
            <pc:docMk/>
            <pc:sldMk cId="3007404280" sldId="262"/>
            <ac:spMk id="2" creationId="{14A55B76-2A1C-9559-2B52-BDF9038D9388}"/>
          </ac:spMkLst>
        </pc:spChg>
      </pc:sldChg>
      <pc:sldChg chg="modSp mod">
        <pc:chgData name="Elisa Favro" userId="8cb3ccf0-b992-4298-a911-387fdbec305a" providerId="ADAL" clId="{3C64DAAC-1A3A-45DD-A180-85BA92EDC91C}" dt="2024-04-23T09:09:06.978" v="1124" actId="20577"/>
        <pc:sldMkLst>
          <pc:docMk/>
          <pc:sldMk cId="1887724447" sldId="263"/>
        </pc:sldMkLst>
        <pc:spChg chg="mod">
          <ac:chgData name="Elisa Favro" userId="8cb3ccf0-b992-4298-a911-387fdbec305a" providerId="ADAL" clId="{3C64DAAC-1A3A-45DD-A180-85BA92EDC91C}" dt="2024-04-23T09:09:06.978" v="1124" actId="20577"/>
          <ac:spMkLst>
            <pc:docMk/>
            <pc:sldMk cId="1887724447" sldId="263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08:36.638" v="1057"/>
          <ac:spMkLst>
            <pc:docMk/>
            <pc:sldMk cId="1887724447" sldId="263"/>
            <ac:spMk id="3" creationId="{FF80931B-0165-345C-AAF1-1A5AEEB5AFFF}"/>
          </ac:spMkLst>
        </pc:spChg>
      </pc:sldChg>
      <pc:sldChg chg="modSp mod">
        <pc:chgData name="Elisa Favro" userId="8cb3ccf0-b992-4298-a911-387fdbec305a" providerId="ADAL" clId="{3C64DAAC-1A3A-45DD-A180-85BA92EDC91C}" dt="2024-04-23T09:44:26.653" v="2974" actId="20577"/>
        <pc:sldMkLst>
          <pc:docMk/>
          <pc:sldMk cId="3251692196" sldId="264"/>
        </pc:sldMkLst>
        <pc:spChg chg="mod">
          <ac:chgData name="Elisa Favro" userId="8cb3ccf0-b992-4298-a911-387fdbec305a" providerId="ADAL" clId="{3C64DAAC-1A3A-45DD-A180-85BA92EDC91C}" dt="2024-04-23T07:33:38.232" v="163" actId="20577"/>
          <ac:spMkLst>
            <pc:docMk/>
            <pc:sldMk cId="3251692196" sldId="264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44:26.653" v="2974" actId="20577"/>
          <ac:spMkLst>
            <pc:docMk/>
            <pc:sldMk cId="3251692196" sldId="264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3C64DAAC-1A3A-45DD-A180-85BA92EDC91C}" dt="2024-04-23T09:58:21.598" v="3428" actId="313"/>
        <pc:sldMkLst>
          <pc:docMk/>
          <pc:sldMk cId="3539262501" sldId="265"/>
        </pc:sldMkLst>
        <pc:spChg chg="mod">
          <ac:chgData name="Elisa Favro" userId="8cb3ccf0-b992-4298-a911-387fdbec305a" providerId="ADAL" clId="{3C64DAAC-1A3A-45DD-A180-85BA92EDC91C}" dt="2024-04-23T07:34:06.682" v="192" actId="20577"/>
          <ac:spMkLst>
            <pc:docMk/>
            <pc:sldMk cId="3539262501" sldId="265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58:21.598" v="3428" actId="313"/>
          <ac:spMkLst>
            <pc:docMk/>
            <pc:sldMk cId="3539262501" sldId="265"/>
            <ac:spMk id="3" creationId="{FF80931B-0165-345C-AAF1-1A5AEEB5AFFF}"/>
          </ac:spMkLst>
        </pc:spChg>
      </pc:sldChg>
      <pc:sldChg chg="modSp add del mod">
        <pc:chgData name="Elisa Favro" userId="8cb3ccf0-b992-4298-a911-387fdbec305a" providerId="ADAL" clId="{3C64DAAC-1A3A-45DD-A180-85BA92EDC91C}" dt="2024-04-23T09:50:27.684" v="3256" actId="2696"/>
        <pc:sldMkLst>
          <pc:docMk/>
          <pc:sldMk cId="3194135042" sldId="266"/>
        </pc:sldMkLst>
        <pc:spChg chg="mod">
          <ac:chgData name="Elisa Favro" userId="8cb3ccf0-b992-4298-a911-387fdbec305a" providerId="ADAL" clId="{3C64DAAC-1A3A-45DD-A180-85BA92EDC91C}" dt="2024-04-23T07:34:24.566" v="209" actId="20577"/>
          <ac:spMkLst>
            <pc:docMk/>
            <pc:sldMk cId="3194135042" sldId="266"/>
            <ac:spMk id="2" creationId="{14A55B76-2A1C-9559-2B52-BDF9038D9388}"/>
          </ac:spMkLst>
        </pc:spChg>
      </pc:sldChg>
      <pc:sldChg chg="modSp add del mod">
        <pc:chgData name="Elisa Favro" userId="8cb3ccf0-b992-4298-a911-387fdbec305a" providerId="ADAL" clId="{3C64DAAC-1A3A-45DD-A180-85BA92EDC91C}" dt="2024-04-23T09:59:14.327" v="3430" actId="2696"/>
        <pc:sldMkLst>
          <pc:docMk/>
          <pc:sldMk cId="3979766068" sldId="267"/>
        </pc:sldMkLst>
        <pc:spChg chg="mod">
          <ac:chgData name="Elisa Favro" userId="8cb3ccf0-b992-4298-a911-387fdbec305a" providerId="ADAL" clId="{3C64DAAC-1A3A-45DD-A180-85BA92EDC91C}" dt="2024-04-23T07:34:46.682" v="248" actId="20577"/>
          <ac:spMkLst>
            <pc:docMk/>
            <pc:sldMk cId="3979766068" sldId="267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58:28.095" v="3429" actId="20577"/>
          <ac:spMkLst>
            <pc:docMk/>
            <pc:sldMk cId="3979766068" sldId="267"/>
            <ac:spMk id="3" creationId="{FF80931B-0165-345C-AAF1-1A5AEEB5AFFF}"/>
          </ac:spMkLst>
        </pc:spChg>
      </pc:sldChg>
      <pc:sldChg chg="new del">
        <pc:chgData name="Elisa Favro" userId="8cb3ccf0-b992-4298-a911-387fdbec305a" providerId="ADAL" clId="{3C64DAAC-1A3A-45DD-A180-85BA92EDC91C}" dt="2024-04-23T07:34:52.670" v="250" actId="680"/>
        <pc:sldMkLst>
          <pc:docMk/>
          <pc:sldMk cId="493979388" sldId="268"/>
        </pc:sldMkLst>
      </pc:sldChg>
      <pc:sldChg chg="modSp add mod">
        <pc:chgData name="Elisa Favro" userId="8cb3ccf0-b992-4298-a911-387fdbec305a" providerId="ADAL" clId="{3C64DAAC-1A3A-45DD-A180-85BA92EDC91C}" dt="2024-04-23T10:11:09.982" v="3648" actId="114"/>
        <pc:sldMkLst>
          <pc:docMk/>
          <pc:sldMk cId="2488695912" sldId="268"/>
        </pc:sldMkLst>
        <pc:spChg chg="mod">
          <ac:chgData name="Elisa Favro" userId="8cb3ccf0-b992-4298-a911-387fdbec305a" providerId="ADAL" clId="{3C64DAAC-1A3A-45DD-A180-85BA92EDC91C}" dt="2024-04-23T07:35:05.646" v="266" actId="20577"/>
          <ac:spMkLst>
            <pc:docMk/>
            <pc:sldMk cId="2488695912" sldId="268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10:11:09.982" v="3648" actId="114"/>
          <ac:spMkLst>
            <pc:docMk/>
            <pc:sldMk cId="2488695912" sldId="268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3C64DAAC-1A3A-45DD-A180-85BA92EDC91C}" dt="2024-04-23T10:13:05.095" v="3664" actId="2711"/>
        <pc:sldMkLst>
          <pc:docMk/>
          <pc:sldMk cId="2528764245" sldId="269"/>
        </pc:sldMkLst>
        <pc:spChg chg="mod">
          <ac:chgData name="Elisa Favro" userId="8cb3ccf0-b992-4298-a911-387fdbec305a" providerId="ADAL" clId="{3C64DAAC-1A3A-45DD-A180-85BA92EDC91C}" dt="2024-04-23T10:13:05.095" v="3664" actId="2711"/>
          <ac:spMkLst>
            <pc:docMk/>
            <pc:sldMk cId="2528764245" sldId="269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3C64DAAC-1A3A-45DD-A180-85BA92EDC91C}" dt="2024-04-23T09:32:44.661" v="2321" actId="13926"/>
        <pc:sldMkLst>
          <pc:docMk/>
          <pc:sldMk cId="1078313686" sldId="270"/>
        </pc:sldMkLst>
        <pc:spChg chg="mod">
          <ac:chgData name="Elisa Favro" userId="8cb3ccf0-b992-4298-a911-387fdbec305a" providerId="ADAL" clId="{3C64DAAC-1A3A-45DD-A180-85BA92EDC91C}" dt="2024-04-23T09:26:28.889" v="1820" actId="20577"/>
          <ac:spMkLst>
            <pc:docMk/>
            <pc:sldMk cId="1078313686" sldId="270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32:44.661" v="2321" actId="13926"/>
          <ac:spMkLst>
            <pc:docMk/>
            <pc:sldMk cId="1078313686" sldId="270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3C64DAAC-1A3A-45DD-A180-85BA92EDC91C}" dt="2024-04-23T09:35:40.235" v="2414" actId="2711"/>
        <pc:sldMkLst>
          <pc:docMk/>
          <pc:sldMk cId="4040480175" sldId="271"/>
        </pc:sldMkLst>
        <pc:spChg chg="mod">
          <ac:chgData name="Elisa Favro" userId="8cb3ccf0-b992-4298-a911-387fdbec305a" providerId="ADAL" clId="{3C64DAAC-1A3A-45DD-A180-85BA92EDC91C}" dt="2024-04-23T09:31:58.889" v="2272" actId="20577"/>
          <ac:spMkLst>
            <pc:docMk/>
            <pc:sldMk cId="4040480175" sldId="271"/>
            <ac:spMk id="2" creationId="{14A55B76-2A1C-9559-2B52-BDF9038D9388}"/>
          </ac:spMkLst>
        </pc:spChg>
        <pc:spChg chg="mod">
          <ac:chgData name="Elisa Favro" userId="8cb3ccf0-b992-4298-a911-387fdbec305a" providerId="ADAL" clId="{3C64DAAC-1A3A-45DD-A180-85BA92EDC91C}" dt="2024-04-23T09:35:40.235" v="2414" actId="2711"/>
          <ac:spMkLst>
            <pc:docMk/>
            <pc:sldMk cId="4040480175" sldId="271"/>
            <ac:spMk id="3" creationId="{FF80931B-0165-345C-AAF1-1A5AEEB5AFFF}"/>
          </ac:spMkLst>
        </pc:spChg>
      </pc:sldChg>
      <pc:sldChg chg="modSp add mod">
        <pc:chgData name="Elisa Favro" userId="8cb3ccf0-b992-4298-a911-387fdbec305a" providerId="ADAL" clId="{3C64DAAC-1A3A-45DD-A180-85BA92EDC91C}" dt="2024-04-23T09:48:26.977" v="3253" actId="20577"/>
        <pc:sldMkLst>
          <pc:docMk/>
          <pc:sldMk cId="3739232673" sldId="272"/>
        </pc:sldMkLst>
        <pc:spChg chg="mod">
          <ac:chgData name="Elisa Favro" userId="8cb3ccf0-b992-4298-a911-387fdbec305a" providerId="ADAL" clId="{3C64DAAC-1A3A-45DD-A180-85BA92EDC91C}" dt="2024-04-23T09:48:26.977" v="3253" actId="20577"/>
          <ac:spMkLst>
            <pc:docMk/>
            <pc:sldMk cId="3739232673" sldId="272"/>
            <ac:spMk id="3" creationId="{FF80931B-0165-345C-AAF1-1A5AEEB5AFF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0ABD0E-3DEC-A03C-883D-96BB06045A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CFB3667-D332-73C3-9BBD-DB980CB7C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CA55B6-0E35-70B8-C1B9-4A0231357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995FADC-01AA-EE7C-31DF-285DB712E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F4340C-9C1F-61E5-52B4-B19A4101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959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73B956-2C40-7278-D676-41180BA3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BD9A977-BE78-84E9-8B8B-7E1DDA6E0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469F45-6CDD-009D-2FA7-4CD2EF923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BF7610-4E33-069D-833B-B8EA6C70B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CB54A2-E445-E337-F312-F87383415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556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2AEFB6E-CB83-AAC0-058E-3DC9DAEF1A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2F2E262-62F7-184A-B815-D95D82D29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D064BFB-DC6F-B975-B972-8DDCD74C8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60B22F-4359-13CF-D9CB-992E8BEA2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2C449C-07F1-7777-64E9-D9ADAC3D2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3191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D03B7193-527A-F941-08E6-43E68EAF0A9D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0A427D99-69DC-20EF-675C-7577D236E8AD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7C781A74-DD86-10C3-1243-2FF666D899B2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D6DCFF6-1103-788C-25B3-FDAE3053B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F6DDDDB-0590-60D3-13EC-3B29AF32D901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2024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35B9A094-FDE0-3AB7-17C4-E81483050160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C2616864-0C7C-9F3D-9132-A07DB86EC0E8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5A9285C5-C6CD-E993-8493-26EC8799DE00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738CF79A-1CFC-4297-30AA-5E22F90A7220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2031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E90E16-66EE-4E50-85A4-92D9AB9D7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D91B48-F79D-0EE4-BC5C-192A5312E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0BA5BF-B4C0-8A7B-5420-3516DD3C5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02FA1B-3AEC-8A68-C90A-4BFFC50C6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FED77D-0748-97CF-0925-FAFBEEEE9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345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BF9CC-6752-B394-D0DD-2B9C8963B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CBC37F-8100-26AD-1415-D4BD6D765C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57E5D3C-CCE5-152F-E03C-76CBF95D6C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520E5FD-E076-ABD9-C0EB-874DC3241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BA528D-8998-63C8-9FEF-C4DC12720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259CBC2-2D81-B3D4-B804-F5778A2A9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87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662068-F376-E76B-ED51-BD2743EA2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2EA117-C44E-E02B-B6F9-9B1CF11A5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8DD975F-4A99-2E18-D7CA-87AA59D08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21EE797-0C51-E8ED-F493-D27355490B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46320E2-F046-8179-F13C-8821C3DC8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C5D5BAC-CE79-4977-00ED-3B1B8A232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4CC5C40-C39B-D208-F411-D14B5B63E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CF04BA9-DF4B-F67C-07B3-36F8C111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7518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17C6D-63BE-91F3-841F-994A3E291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176480F-4E6E-EF7F-C617-5064E0DAF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9DF98B0-FFDF-D5BB-396D-1414E9A4B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68A37E4-A925-D9A7-9AC4-ECAC0499A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2181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94447F0-43F9-7701-5602-192FC5DB9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470745D-4C07-C916-1A5F-C8BD17D64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68E99C0-2821-564B-610C-D88AB9A02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492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794906-86A8-3A88-B3ED-09150B897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619EE2-E25E-446A-905A-75800BB23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028BAE6-6F8B-6952-2FD6-B63DB154AC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1E3B029-9D68-77B0-5F5D-02629B90E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09D5BC-14B0-301F-4F7A-0D7780A73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CAD0DA9-7AD9-F8B9-4219-CD410F50C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560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5EF879-E708-27B4-0E6A-8FC96E1FB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52FA879-87CA-9597-B817-D02C03FB5D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D726FE-9B45-0C92-6DD4-91CBA4606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110DE62-01FD-0645-9AF7-8A3C26010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7334B0B-7A58-F8DD-9F09-30F43FB7A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3C00D1A-18CD-92FF-7D76-43C9D0493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890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44AFB4C-91A9-15D8-9C22-09DE16C98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C8EEC5D-E974-2665-913D-3116550B5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2B67151-8667-6311-E983-E80B0B7AE7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E5DFCE-409D-4C8D-8848-0D58C435F1F9}" type="datetimeFigureOut">
              <a:rPr lang="it-IT" smtClean="0"/>
              <a:t>02/07/24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4A68E8-FD53-5468-6F7D-8F2F75849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9D43ED-F40D-0BE3-BB5C-C0325B71B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BE76B4-1B79-41BE-8E3D-A4AEAC840E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840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27DC55-3B7F-FEE7-136F-B28E99EA3A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it-IT" sz="4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DF2E94A-8265-137B-BE3D-4784B6972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Immagine che contiene Policromia, luce, schermata, Arte frattale&#10;&#10;Descrizione generata automaticamente">
            <a:extLst>
              <a:ext uri="{FF2B5EF4-FFF2-40B4-BE49-F238E27FC236}">
                <a16:creationId xmlns:a16="http://schemas.microsoft.com/office/drawing/2014/main" id="{95067206-BED8-D5BC-BBEB-CCF3062A92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Parallelogramma 4">
            <a:extLst>
              <a:ext uri="{FF2B5EF4-FFF2-40B4-BE49-F238E27FC236}">
                <a16:creationId xmlns:a16="http://schemas.microsoft.com/office/drawing/2014/main" id="{F0808BA7-2926-7E1A-3475-58AAFC1F3FD2}"/>
              </a:ext>
            </a:extLst>
          </p:cNvPr>
          <p:cNvSpPr/>
          <p:nvPr/>
        </p:nvSpPr>
        <p:spPr>
          <a:xfrm>
            <a:off x="1762352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B0EE0C0-9653-6C12-6B32-1FB50D48B262}"/>
              </a:ext>
            </a:extLst>
          </p:cNvPr>
          <p:cNvSpPr txBox="1"/>
          <p:nvPr/>
        </p:nvSpPr>
        <p:spPr>
          <a:xfrm>
            <a:off x="1005017" y="443332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Unità 5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ELETTRICITÀ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E FONTI DI ENERGIA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0EF6F1D-AFB3-988F-F33A-B74CBE7F1439}"/>
              </a:ext>
            </a:extLst>
          </p:cNvPr>
          <p:cNvSpPr txBox="1"/>
          <p:nvPr/>
        </p:nvSpPr>
        <p:spPr>
          <a:xfrm>
            <a:off x="1982525" y="5040424"/>
            <a:ext cx="7320501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13. ENERGIA DALL’IDROGENO</a:t>
            </a:r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CC8315A7-BA61-74EA-791D-CE85FAA30C4F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2024 S. Lattes &amp; C. Editori SpA Torino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411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A55B76-2A1C-9559-2B52-BDF9038D93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>
                <a:latin typeface="Calibri" panose="020F0502020204030204" pitchFamily="34" charset="0"/>
                <a:cs typeface="Calibri" panose="020F0502020204030204" pitchFamily="34" charset="0"/>
              </a:rPr>
              <a:t>L’idrogeno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80931B-0165-345C-AAF1-1A5AEEB5AF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3684104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L’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idrogeno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è l’elemento più leggero e abbondante nell’Universo, ma per ottenerlo lo si deve estrarre dall’acqua o dai combustibili fossili.</a:t>
            </a:r>
          </a:p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La sua capacità di combinarsi con l’ossigeno e di bruciare con facilità lo rende ideale per la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produzione di energia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t-IT" sz="180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magine 6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9CADC349-F4DA-1EF4-CA81-D6989A9D8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951" y="1825625"/>
            <a:ext cx="4339535" cy="304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33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A55B76-2A1C-9559-2B52-BDF9038D93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>
                <a:latin typeface="Calibri" panose="020F0502020204030204" pitchFamily="34" charset="0"/>
                <a:cs typeface="Calibri" panose="020F0502020204030204" pitchFamily="34" charset="0"/>
              </a:rPr>
              <a:t>Estrarre l’idrogeno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80931B-0165-345C-AAF1-1A5AEEB5AF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4409661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Due sono le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tecniche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per l’estrazione dell’idrogeno: </a:t>
            </a:r>
          </a:p>
          <a:p>
            <a:r>
              <a:rPr lang="it-IT" sz="1800" b="1" i="1" u="none" strike="noStrike" baseline="0" dirty="0" err="1">
                <a:latin typeface="Calibri" panose="020F0502020204030204" pitchFamily="34" charset="0"/>
                <a:cs typeface="Calibri" panose="020F0502020204030204" pitchFamily="34" charset="0"/>
              </a:rPr>
              <a:t>steam</a:t>
            </a:r>
            <a:r>
              <a:rPr lang="it-IT" sz="1800" b="1" i="1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reforming</a:t>
            </a:r>
            <a:r>
              <a:rPr lang="it-IT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si utilizza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per estrarre l’idrogeno dai combustibili fossili (metano). Il metano (CH</a:t>
            </a:r>
            <a:r>
              <a:rPr lang="it-IT" sz="1800" b="0" i="0" u="none" strike="noStrike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) reagisce con il vapore acqueo (H</a:t>
            </a:r>
            <a:r>
              <a:rPr lang="it-IT" sz="1800" b="0" i="0" u="none" strike="noStrike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O), a temperature e pressioni elevate, producendo gas di sintesi o syngas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it-IT" sz="1800" b="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lettrolisi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si utilizza per ottenere l’idrogeno dall’acqua. 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ue elettrodi sono immersi in una soluzione elettrolitica e connessi a una sorgente di corrente. La corrente elettrica dissocia la molecola dell’acqua in idrogeno (catodo) e ossigeno (anodo).</a:t>
            </a:r>
            <a:endParaRPr lang="it-IT" sz="180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magine 4" descr="Immagine che contiene testo, bottiglia&#10;&#10;Descrizione generata automaticamente">
            <a:extLst>
              <a:ext uri="{FF2B5EF4-FFF2-40B4-BE49-F238E27FC236}">
                <a16:creationId xmlns:a16="http://schemas.microsoft.com/office/drawing/2014/main" id="{0414FDB7-0356-9976-A4C9-B2CF72CDF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104" y="1690688"/>
            <a:ext cx="3541644" cy="468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970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A55B76-2A1C-9559-2B52-BDF9038D93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>
                <a:latin typeface="Calibri" panose="020F0502020204030204" pitchFamily="34" charset="0"/>
                <a:cs typeface="Calibri" panose="020F0502020204030204" pitchFamily="34" charset="0"/>
              </a:rPr>
              <a:t>Lo stoccaggio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80931B-0165-345C-AAF1-1A5AEEB5AF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9250017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Per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immagazzinare </a:t>
            </a:r>
            <a:r>
              <a:rPr lang="it-IT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l’idrogeno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in modo sicuro si può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comprimerlo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liquefarlo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L’idrogeno immagazzinato in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forma gassosa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necessita di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serbatoi compositi pressurizzati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 All’interno di questi cilindri l’idrogeno viene compresso ma bisogna fare attenzione soprattutto durante il rifornimento.</a:t>
            </a:r>
          </a:p>
          <a:p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L’idrogeno immagazzinato in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forma liquida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richiede una tecnologia particolare per raggiungere temperature al di sotto di -250 °C: il calore potrebbe provocare un innalzamento della pressione e il conseguente scoppio. </a:t>
            </a:r>
            <a:endParaRPr lang="it-IT" sz="180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321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A55B76-2A1C-9559-2B52-BDF9038D93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>
                <a:latin typeface="Calibri" panose="020F0502020204030204" pitchFamily="34" charset="0"/>
                <a:cs typeface="Calibri" panose="020F0502020204030204" pitchFamily="34" charset="0"/>
              </a:rPr>
              <a:t>La cella a combustibile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80931B-0165-345C-AAF1-1A5AEEB5AF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94488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L’idrogeno può sostituire i carburanti e le batterie elettriche nelle auto tramite la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cella a combustibile</a:t>
            </a: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, formata da </a:t>
            </a:r>
            <a:r>
              <a:rPr lang="it-IT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speciali pile in cui una reazione elettrochimica genera elettricità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 algn="l">
              <a:buNone/>
            </a:pPr>
            <a:r>
              <a:rPr lang="it-IT" sz="18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idrogeno</a:t>
            </a:r>
            <a:r>
              <a:rPr lang="it-IT" sz="180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sotto forma di gas, entra da un lato della cella e la sua molecola viene divisa in protoni (+) ed elettroni (-). </a:t>
            </a:r>
          </a:p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L’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elettrolita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consente il passaggio dei protoni mentre gli elettroni vengono costretti a percorrere un circuito elettrico alimentando il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motore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 algn="l">
              <a:buNone/>
            </a:pP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 protoni si combinano nuovamente con gli elettroni; con l’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ossigeno 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dell’aria formano vapore acqueo che verrà eliminato dal </a:t>
            </a:r>
            <a:r>
              <a:rPr lang="it-IT" sz="1800" b="1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tubo di scarico</a:t>
            </a:r>
            <a:r>
              <a:rPr lang="it-IT" sz="18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t-IT" sz="180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it-IT" sz="1800" i="0" u="none" strike="no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920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A55B76-2A1C-9559-2B52-BDF9038D93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163925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b="1" dirty="0">
                <a:latin typeface="Calibri" panose="020F0502020204030204" pitchFamily="34" charset="0"/>
                <a:cs typeface="Calibri" panose="020F0502020204030204" pitchFamily="34" charset="0"/>
              </a:rPr>
              <a:t>La cella a combustibile</a:t>
            </a:r>
          </a:p>
        </p:txBody>
      </p:sp>
      <p:pic>
        <p:nvPicPr>
          <p:cNvPr id="5" name="Immagine 4" descr="Immagine che contiene testo, schermata&#10;&#10;Descrizione generata automaticamente">
            <a:extLst>
              <a:ext uri="{FF2B5EF4-FFF2-40B4-BE49-F238E27FC236}">
                <a16:creationId xmlns:a16="http://schemas.microsoft.com/office/drawing/2014/main" id="{1C379EDE-44DC-2F61-EAA7-B1BF4BA90B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99045"/>
            <a:ext cx="4634273" cy="5019005"/>
          </a:xfrm>
          <a:prstGeom prst="rect">
            <a:avLst/>
          </a:prstGeom>
        </p:spPr>
      </p:pic>
      <p:pic>
        <p:nvPicPr>
          <p:cNvPr id="7" name="Immagine 6" descr="Immagine che contiene schermata, cerchio&#10;&#10;Descrizione generata automaticamente">
            <a:extLst>
              <a:ext uri="{FF2B5EF4-FFF2-40B4-BE49-F238E27FC236}">
                <a16:creationId xmlns:a16="http://schemas.microsoft.com/office/drawing/2014/main" id="{D61814CC-040A-6BE7-097A-F7AEDE6C12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635" y="1489488"/>
            <a:ext cx="2255929" cy="348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7342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340</Words>
  <Application>Microsoft Macintosh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Calibri Light</vt:lpstr>
      <vt:lpstr>Tema di Office</vt:lpstr>
      <vt:lpstr>Presentazione standard di PowerPoint</vt:lpstr>
      <vt:lpstr>L’idrogeno</vt:lpstr>
      <vt:lpstr>Estrarre l’idrogeno</vt:lpstr>
      <vt:lpstr>Lo stoccaggio</vt:lpstr>
      <vt:lpstr>La cella a combustibile</vt:lpstr>
      <vt:lpstr>La cella a combustibile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Elisa Favro</dc:creator>
  <cp:lastModifiedBy>Roberto Grancia</cp:lastModifiedBy>
  <cp:revision>3</cp:revision>
  <dcterms:created xsi:type="dcterms:W3CDTF">2024-02-29T11:02:04Z</dcterms:created>
  <dcterms:modified xsi:type="dcterms:W3CDTF">2024-07-02T10:10:37Z</dcterms:modified>
</cp:coreProperties>
</file>