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68" r:id="rId5"/>
    <p:sldId id="273" r:id="rId6"/>
    <p:sldId id="275" r:id="rId7"/>
    <p:sldId id="274" r:id="rId8"/>
    <p:sldId id="269" r:id="rId9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9E4178-6188-42D6-B761-409AB516B0C8}" v="6" dt="2024-04-29T15:02:33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BD4CB322-FCA6-DF9F-0390-C5545160ACA5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3F32919C-4D47-AF0D-D04D-51233C46683E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677A28D-247B-9718-D15F-38F6D27D2006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23CE6F1-BCF6-C177-A73B-49D60C8B94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52AAABD-7B20-25B0-BC3B-9BD331BA79D8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144F4BFF-D8A3-6303-43D1-0ED4F67908B2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93BA88FA-818D-7FD0-91F3-2BE407EC9CEF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1B8F6616-C956-A291-808E-1F85AB2F49B1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D0936B4E-BD03-5475-9925-81E270D72D21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>
            <a:extLst>
              <a:ext uri="{FF2B5EF4-FFF2-40B4-BE49-F238E27FC236}">
                <a16:creationId xmlns:a16="http://schemas.microsoft.com/office/drawing/2014/main" id="{36B38619-BA09-AA20-365F-7703395EC9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ottotitolo 2">
            <a:extLst>
              <a:ext uri="{FF2B5EF4-FFF2-40B4-BE49-F238E27FC236}">
                <a16:creationId xmlns:a16="http://schemas.microsoft.com/office/drawing/2014/main" id="{4488D948-9C1A-2AD7-4A83-6CED8795D08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7" name="Immagine 6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03AD7857-455D-77A4-082F-C4EC0EFA93C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Parallelogramma 7">
            <a:extLst>
              <a:ext uri="{FF2B5EF4-FFF2-40B4-BE49-F238E27FC236}">
                <a16:creationId xmlns:a16="http://schemas.microsoft.com/office/drawing/2014/main" id="{CC532940-43E3-FC23-B08D-D34059A42F25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0F38A459-55AE-20E1-1442-F268EAC0C967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5B49BFBA-74D9-B1F9-0A1C-61DBFD2539B1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7. L’ENERGIA SOLARE</a:t>
            </a:r>
          </a:p>
        </p:txBody>
      </p:sp>
      <p:sp>
        <p:nvSpPr>
          <p:cNvPr id="11" name="Segnaposto piè di pagina 4">
            <a:extLst>
              <a:ext uri="{FF2B5EF4-FFF2-40B4-BE49-F238E27FC236}">
                <a16:creationId xmlns:a16="http://schemas.microsoft.com/office/drawing/2014/main" id="{C621869C-E394-39DF-717E-CB090FD8FDD3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solare?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5006009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energia solare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un’energia pulita e inesauribile, distribuita, anche se non in modo uniforme, su tutto il pianeta.</a:t>
            </a:r>
            <a:endParaRPr lang="it-IT" sz="180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Sole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la più grande fonte energetica presente in natura. Le sue radiazioni sono sia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termiche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luminose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 è possibile sfruttarle entrambe per produrre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elettricità.</a:t>
            </a: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si sfrutta 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calore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 sole, l’energia termica si converte in energia elettrica nelle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centrali solari di concentrazione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si sfrutta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luce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del Sole, l’energia luminosa si converte in energia elettrica utilizzando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pannelli fotovoltaici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magine 6" descr="Immagine che contiene testo, schermata, Carattere, numero&#10;&#10;Descrizione generata automaticamente">
            <a:extLst>
              <a:ext uri="{FF2B5EF4-FFF2-40B4-BE49-F238E27FC236}">
                <a16:creationId xmlns:a16="http://schemas.microsoft.com/office/drawing/2014/main" id="{CA8DF0F2-5F5B-636A-3B0A-16395FA6B5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8766" y="1845641"/>
            <a:ext cx="4153988" cy="3166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centrali solari a concentrazione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33947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centrali solari a concentrazione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 dividono in due tipi: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centrale parabolico lineare</a:t>
            </a:r>
          </a:p>
          <a:p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centrale a torre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 questo tipo di centrali le radiazioni del Sole vengono riflesse e concentrate tramite specchi in un punto così da provocare indirettamente l’evaporazione di acqua 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termica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). Questo vapore servirà a mettere in moto una turbina(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meccanica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 e poi un alternatore che la trasformerà in elettricità 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elettrica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</a:p>
          <a:p>
            <a:pPr marL="0" indent="0">
              <a:buNone/>
            </a:pPr>
            <a:endParaRPr lang="it-IT" sz="18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parabolico lineare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questo tipo di impianto i raggi del Sole vengono raccolti e concentrati da un sistema di specchi parabolici lineari; sul fuoco delle parabole è posto un tubo che raccoglie la radiazione; all’interno del tubo scorre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fluido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che si riscalda fino a temperature molto elevate (500 °C). 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fluido riscaldato viene inviato a un serbatoio che immagazzina l’energia solare e la rende disponibile con continuità. Di qui il fluido è inviato a uno scambiatore a cui cede una parte di calore. Con questo calore viene generato il vapore che alimenta una turbina collegata a un alternatore.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vapore della turbina, dopo essere stato raffreddato, si trasforma in acqua che viene riutilizzata in un circuito chiuso.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fluido torna quindi al serbatoio freddo da dove ricomincia il ciclo.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22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parabolico lineare</a:t>
            </a:r>
          </a:p>
        </p:txBody>
      </p:sp>
      <p:pic>
        <p:nvPicPr>
          <p:cNvPr id="9" name="Immagine 8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66156E7E-DDF2-9057-DFD0-C627BFB664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99" y="1366908"/>
            <a:ext cx="11662875" cy="502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52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a torre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488557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queste centrali il campo solare è costituito da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specchi piani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 ruotano e si inclinano seguendo il moto del Sole e concentrano i raggi su di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ricevitore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osto in cima a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torre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 centro dell’impianto.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All’interno del ricevitore circola una miscela di sali fusi che assorbe il calore e lo accumula in appositi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serbatoi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it-IT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il calore accumulato ad alta temperatura si produce vapore che alimenta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collegata a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vapore della turbina, dopo essere stato raffreddato, si trasforma in acqua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e ritorna al generatore di vapore.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sali caldi, raffreddati, ritornano al serbatoio dei sali freddi per essere nuovamente immessi nel circuito.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endParaRPr lang="it-IT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33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16038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a torre</a:t>
            </a: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BF354014-68D2-809E-4DF3-A4773DB6EA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165087"/>
            <a:ext cx="11468610" cy="529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929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pannelli fotovoltaici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041913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pannelli fotovoltaici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costituiti da materiali semiconduttori di silicio, sfruttano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effetto fotovoltaico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piastra metallica, esposta alla luce, emette elettroni)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per generare elettricità quando vengono esposti alla luce solare. 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In base al numero di celle fotovoltaiche assemblate, i pannelli possono servire intere comunità o singole abitazioni.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Ogni impianto, inoltre, ha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bisogno di 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convertitore elettrico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inverter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per trasformare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corrente continua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prodotta dai pannelli in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corrente alternata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utilizzata dagli elettrodomestici.</a:t>
            </a:r>
          </a:p>
        </p:txBody>
      </p:sp>
      <p:pic>
        <p:nvPicPr>
          <p:cNvPr id="5" name="Immagine 4" descr="Immagine che contiene testo, schermata, Rettangolo, design&#10;&#10;Descrizione generata automaticamente">
            <a:extLst>
              <a:ext uri="{FF2B5EF4-FFF2-40B4-BE49-F238E27FC236}">
                <a16:creationId xmlns:a16="http://schemas.microsoft.com/office/drawing/2014/main" id="{5AE209BC-CEC3-40CF-1612-74061C7BEF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896" y="3429000"/>
            <a:ext cx="5834270" cy="2901942"/>
          </a:xfrm>
          <a:prstGeom prst="rect">
            <a:avLst/>
          </a:prstGeom>
        </p:spPr>
      </p:pic>
      <p:pic>
        <p:nvPicPr>
          <p:cNvPr id="7" name="Immagine 6">
            <a:extLst>
              <a:ext uri="{FF2B5EF4-FFF2-40B4-BE49-F238E27FC236}">
                <a16:creationId xmlns:a16="http://schemas.microsoft.com/office/drawing/2014/main" id="{D9218285-781E-0537-755E-4524FD316D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6686" y="251723"/>
            <a:ext cx="5028471" cy="287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27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559</Words>
  <Application>Microsoft Macintosh PowerPoint</Application>
  <PresentationFormat>Widescreen</PresentationFormat>
  <Paragraphs>30</Paragraphs>
  <Slides>8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Calibri</vt:lpstr>
      <vt:lpstr>Tema di Office</vt:lpstr>
      <vt:lpstr>Presentazione standard di PowerPoint</vt:lpstr>
      <vt:lpstr>Che cos’è l’energia solare?</vt:lpstr>
      <vt:lpstr>Le centrali solari a concentrazione</vt:lpstr>
      <vt:lpstr>La centrale parabolico lineare</vt:lpstr>
      <vt:lpstr>La centrale parabolico lineare</vt:lpstr>
      <vt:lpstr>La centrale a torre</vt:lpstr>
      <vt:lpstr>La centrale a torre</vt:lpstr>
      <vt:lpstr>I pannelli fotovoltaici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4</cp:revision>
  <dcterms:created xsi:type="dcterms:W3CDTF">2024-02-29T11:02:04Z</dcterms:created>
  <dcterms:modified xsi:type="dcterms:W3CDTF">2024-07-02T08:33:48Z</dcterms:modified>
</cp:coreProperties>
</file>