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6" r:id="rId5"/>
    <p:sldId id="267" r:id="rId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908295-0DEB-4AEE-8E32-F21575C6AC6C}" v="1" dt="2024-05-02T09:10:58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7F63B837-DF4D-4493-8133-BA62CA75F7A1}"/>
    <pc:docChg chg="undo custSel addSld delSld modSld sldOrd">
      <pc:chgData name="Elisa Favro" userId="8cb3ccf0-b992-4298-a911-387fdbec305a" providerId="ADAL" clId="{7F63B837-DF4D-4493-8133-BA62CA75F7A1}" dt="2024-04-24T15:11:56.139" v="3358" actId="2711"/>
      <pc:docMkLst>
        <pc:docMk/>
      </pc:docMkLst>
      <pc:sldChg chg="modSp mod">
        <pc:chgData name="Elisa Favro" userId="8cb3ccf0-b992-4298-a911-387fdbec305a" providerId="ADAL" clId="{7F63B837-DF4D-4493-8133-BA62CA75F7A1}" dt="2024-04-24T11:45:17.275" v="23" actId="20577"/>
        <pc:sldMkLst>
          <pc:docMk/>
          <pc:sldMk cId="3634111749" sldId="256"/>
        </pc:sldMkLst>
        <pc:spChg chg="mod">
          <ac:chgData name="Elisa Favro" userId="8cb3ccf0-b992-4298-a911-387fdbec305a" providerId="ADAL" clId="{7F63B837-DF4D-4493-8133-BA62CA75F7A1}" dt="2024-04-24T11:45:17.275" v="2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63B837-DF4D-4493-8133-BA62CA75F7A1}" dt="2024-04-24T12:39:48.499" v="1641" actId="20577"/>
        <pc:sldMkLst>
          <pc:docMk/>
          <pc:sldMk cId="124247539" sldId="257"/>
        </pc:sldMkLst>
        <pc:spChg chg="mod">
          <ac:chgData name="Elisa Favro" userId="8cb3ccf0-b992-4298-a911-387fdbec305a" providerId="ADAL" clId="{7F63B837-DF4D-4493-8133-BA62CA75F7A1}" dt="2024-04-24T11:46:35.901" v="56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48.499" v="164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63B837-DF4D-4493-8133-BA62CA75F7A1}" dt="2024-04-24T11:47:39.855" v="84" actId="2696"/>
        <pc:sldMkLst>
          <pc:docMk/>
          <pc:sldMk cId="1535504197" sldId="259"/>
        </pc:sldMkLst>
        <pc:spChg chg="mod">
          <ac:chgData name="Elisa Favro" userId="8cb3ccf0-b992-4298-a911-387fdbec305a" providerId="ADAL" clId="{7F63B837-DF4D-4493-8133-BA62CA75F7A1}" dt="2024-04-24T11:47:13.861" v="8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1:56:50.757" v="232" actId="20577"/>
        <pc:sldMkLst>
          <pc:docMk/>
          <pc:sldMk cId="2685133906" sldId="264"/>
        </pc:sldMkLst>
        <pc:spChg chg="mod">
          <ac:chgData name="Elisa Favro" userId="8cb3ccf0-b992-4298-a911-387fdbec305a" providerId="ADAL" clId="{7F63B837-DF4D-4493-8133-BA62CA75F7A1}" dt="2024-04-24T11:45:45.827" v="4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1:56:50.757" v="232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23:49.631" v="1977" actId="2711"/>
        <pc:sldMkLst>
          <pc:docMk/>
          <pc:sldMk cId="2593151241" sldId="265"/>
        </pc:sldMkLst>
        <pc:spChg chg="mod">
          <ac:chgData name="Elisa Favro" userId="8cb3ccf0-b992-4298-a911-387fdbec305a" providerId="ADAL" clId="{7F63B837-DF4D-4493-8133-BA62CA75F7A1}" dt="2024-04-24T11:46:46.712" v="68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23:49.631" v="1977" actId="2711"/>
          <ac:spMkLst>
            <pc:docMk/>
            <pc:sldMk cId="2593151241" sldId="265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47:57.836" v="2605" actId="2711"/>
        <pc:sldMkLst>
          <pc:docMk/>
          <pc:sldMk cId="1256447954" sldId="266"/>
        </pc:sldMkLst>
        <pc:spChg chg="mod">
          <ac:chgData name="Elisa Favro" userId="8cb3ccf0-b992-4298-a911-387fdbec305a" providerId="ADAL" clId="{7F63B837-DF4D-4493-8133-BA62CA75F7A1}" dt="2024-04-24T11:47:09.444" v="82" actId="20577"/>
          <ac:spMkLst>
            <pc:docMk/>
            <pc:sldMk cId="1256447954" sldId="26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7:57.836" v="2605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626712426" sldId="267"/>
        </pc:sldMkLst>
      </pc:sldChg>
      <pc:sldChg chg="modSp add mod">
        <pc:chgData name="Elisa Favro" userId="8cb3ccf0-b992-4298-a911-387fdbec305a" providerId="ADAL" clId="{7F63B837-DF4D-4493-8133-BA62CA75F7A1}" dt="2024-04-24T11:50:12.539" v="109" actId="20577"/>
        <pc:sldMkLst>
          <pc:docMk/>
          <pc:sldMk cId="4156426478" sldId="267"/>
        </pc:sldMkLst>
        <pc:spChg chg="mod">
          <ac:chgData name="Elisa Favro" userId="8cb3ccf0-b992-4298-a911-387fdbec305a" providerId="ADAL" clId="{7F63B837-DF4D-4493-8133-BA62CA75F7A1}" dt="2024-04-24T11:50:12.539" v="10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1722678863" sldId="268"/>
        </pc:sldMkLst>
      </pc:sldChg>
      <pc:sldChg chg="modSp add mod">
        <pc:chgData name="Elisa Favro" userId="8cb3ccf0-b992-4298-a911-387fdbec305a" providerId="ADAL" clId="{7F63B837-DF4D-4493-8133-BA62CA75F7A1}" dt="2024-04-24T12:03:50.119" v="340" actId="2711"/>
        <pc:sldMkLst>
          <pc:docMk/>
          <pc:sldMk cId="2231225077" sldId="268"/>
        </pc:sldMkLst>
        <pc:spChg chg="mod">
          <ac:chgData name="Elisa Favro" userId="8cb3ccf0-b992-4298-a911-387fdbec305a" providerId="ADAL" clId="{7F63B837-DF4D-4493-8133-BA62CA75F7A1}" dt="2024-04-24T12:03:50.119" v="340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28:18.238" v="1147" actId="5793"/>
        <pc:sldMkLst>
          <pc:docMk/>
          <pc:sldMk cId="2222827042" sldId="269"/>
        </pc:sldMkLst>
        <pc:spChg chg="mod">
          <ac:chgData name="Elisa Favro" userId="8cb3ccf0-b992-4298-a911-387fdbec305a" providerId="ADAL" clId="{7F63B837-DF4D-4493-8133-BA62CA75F7A1}" dt="2024-04-24T12:04:41.476" v="379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28:18.238" v="1147" actId="5793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4020988069" sldId="269"/>
        </pc:sldMkLst>
      </pc:sldChg>
      <pc:sldChg chg="modSp add mod">
        <pc:chgData name="Elisa Favro" userId="8cb3ccf0-b992-4298-a911-387fdbec305a" providerId="ADAL" clId="{7F63B837-DF4D-4493-8133-BA62CA75F7A1}" dt="2024-04-24T12:39:05.943" v="1617" actId="114"/>
        <pc:sldMkLst>
          <pc:docMk/>
          <pc:sldMk cId="1875543492" sldId="270"/>
        </pc:sldMkLst>
        <pc:spChg chg="mod">
          <ac:chgData name="Elisa Favro" userId="8cb3ccf0-b992-4298-a911-387fdbec305a" providerId="ADAL" clId="{7F63B837-DF4D-4493-8133-BA62CA75F7A1}" dt="2024-04-24T12:38:14.023" v="1582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05.943" v="1617" actId="114"/>
          <ac:spMkLst>
            <pc:docMk/>
            <pc:sldMk cId="1875543492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44:12.911" v="1780" actId="20577"/>
        <pc:sldMkLst>
          <pc:docMk/>
          <pc:sldMk cId="2005705942" sldId="271"/>
        </pc:sldMkLst>
        <pc:spChg chg="mod">
          <ac:chgData name="Elisa Favro" userId="8cb3ccf0-b992-4298-a911-387fdbec305a" providerId="ADAL" clId="{7F63B837-DF4D-4493-8133-BA62CA75F7A1}" dt="2024-04-24T12:39:32.193" v="1638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44:12.911" v="1780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2:28.265" v="2123" actId="113"/>
        <pc:sldMkLst>
          <pc:docMk/>
          <pc:sldMk cId="484391081" sldId="272"/>
        </pc:sldMkLst>
        <pc:spChg chg="mod">
          <ac:chgData name="Elisa Favro" userId="8cb3ccf0-b992-4298-a911-387fdbec305a" providerId="ADAL" clId="{7F63B837-DF4D-4493-8133-BA62CA75F7A1}" dt="2024-04-24T14:30:04.095" v="2069" actId="20577"/>
          <ac:spMkLst>
            <pc:docMk/>
            <pc:sldMk cId="48439108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2:28.265" v="2123" actId="113"/>
          <ac:spMkLst>
            <pc:docMk/>
            <pc:sldMk cId="48439108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8:55.526" v="2380" actId="20577"/>
        <pc:sldMkLst>
          <pc:docMk/>
          <pc:sldMk cId="3486982094" sldId="273"/>
        </pc:sldMkLst>
        <pc:spChg chg="mod">
          <ac:chgData name="Elisa Favro" userId="8cb3ccf0-b992-4298-a911-387fdbec305a" providerId="ADAL" clId="{7F63B837-DF4D-4493-8133-BA62CA75F7A1}" dt="2024-04-24T14:30:17.001" v="2080" actId="20577"/>
          <ac:spMkLst>
            <pc:docMk/>
            <pc:sldMk cId="3486982094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8:55.526" v="2380" actId="20577"/>
          <ac:spMkLst>
            <pc:docMk/>
            <pc:sldMk cId="3486982094" sldId="273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7F63B837-DF4D-4493-8133-BA62CA75F7A1}" dt="2024-04-24T15:03:13.547" v="3226" actId="2696"/>
        <pc:sldMkLst>
          <pc:docMk/>
          <pc:sldMk cId="1718583460" sldId="274"/>
        </pc:sldMkLst>
        <pc:spChg chg="mod">
          <ac:chgData name="Elisa Favro" userId="8cb3ccf0-b992-4298-a911-387fdbec305a" providerId="ADAL" clId="{7F63B837-DF4D-4493-8133-BA62CA75F7A1}" dt="2024-04-24T14:48:35.574" v="2608"/>
          <ac:spMkLst>
            <pc:docMk/>
            <pc:sldMk cId="1718583460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8:17.486" v="2607" actId="20577"/>
          <ac:spMkLst>
            <pc:docMk/>
            <pc:sldMk cId="1718583460" sldId="274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7F63B837-DF4D-4493-8133-BA62CA75F7A1}" dt="2024-04-24T15:07:33.957" v="3242" actId="2711"/>
        <pc:sldMkLst>
          <pc:docMk/>
          <pc:sldMk cId="1512545958" sldId="275"/>
        </pc:sldMkLst>
        <pc:spChg chg="mod">
          <ac:chgData name="Elisa Favro" userId="8cb3ccf0-b992-4298-a911-387fdbec305a" providerId="ADAL" clId="{7F63B837-DF4D-4493-8133-BA62CA75F7A1}" dt="2024-04-24T14:49:21.712" v="2638" actId="20577"/>
          <ac:spMkLst>
            <pc:docMk/>
            <pc:sldMk cId="1512545958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07:33.957" v="3242" actId="2711"/>
          <ac:spMkLst>
            <pc:docMk/>
            <pc:sldMk cId="1512545958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11:56.139" v="3358" actId="2711"/>
        <pc:sldMkLst>
          <pc:docMk/>
          <pc:sldMk cId="2335319978" sldId="276"/>
        </pc:sldMkLst>
        <pc:spChg chg="mod">
          <ac:chgData name="Elisa Favro" userId="8cb3ccf0-b992-4298-a911-387fdbec305a" providerId="ADAL" clId="{7F63B837-DF4D-4493-8133-BA62CA75F7A1}" dt="2024-04-24T14:49:35.540" v="2647" actId="20577"/>
          <ac:spMkLst>
            <pc:docMk/>
            <pc:sldMk cId="2335319978" sldId="27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11:56.139" v="3358" actId="2711"/>
          <ac:spMkLst>
            <pc:docMk/>
            <pc:sldMk cId="2335319978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35.533" v="3229" actId="20577"/>
        <pc:sldMkLst>
          <pc:docMk/>
          <pc:sldMk cId="3403124680" sldId="277"/>
        </pc:sldMkLst>
        <pc:spChg chg="mod">
          <ac:chgData name="Elisa Favro" userId="8cb3ccf0-b992-4298-a911-387fdbec305a" providerId="ADAL" clId="{7F63B837-DF4D-4493-8133-BA62CA75F7A1}" dt="2024-04-24T15:03:35.533" v="3229" actId="20577"/>
          <ac:spMkLst>
            <pc:docMk/>
            <pc:sldMk cId="3403124680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48.088" v="3233" actId="20577"/>
        <pc:sldMkLst>
          <pc:docMk/>
          <pc:sldMk cId="1980239769" sldId="278"/>
        </pc:sldMkLst>
        <pc:spChg chg="mod">
          <ac:chgData name="Elisa Favro" userId="8cb3ccf0-b992-4298-a911-387fdbec305a" providerId="ADAL" clId="{7F63B837-DF4D-4493-8133-BA62CA75F7A1}" dt="2024-04-24T15:03:48.088" v="3233" actId="20577"/>
          <ac:spMkLst>
            <pc:docMk/>
            <pc:sldMk cId="1980239769" sldId="278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4EE875D6-4DB3-428C-96A5-14D3A27CD394}"/>
    <pc:docChg chg="custSel addSld delSld modSld">
      <pc:chgData name="Elisa Favro" userId="8cb3ccf0-b992-4298-a911-387fdbec305a" providerId="ADAL" clId="{4EE875D6-4DB3-428C-96A5-14D3A27CD394}" dt="2024-05-02T08:01:57.402" v="844" actId="2711"/>
      <pc:docMkLst>
        <pc:docMk/>
      </pc:docMkLst>
      <pc:sldChg chg="modSp mod">
        <pc:chgData name="Elisa Favro" userId="8cb3ccf0-b992-4298-a911-387fdbec305a" providerId="ADAL" clId="{4EE875D6-4DB3-428C-96A5-14D3A27CD394}" dt="2024-04-30T10:16:47.821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4EE875D6-4DB3-428C-96A5-14D3A27CD394}" dt="2024-04-30T10:16:47.821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4EE875D6-4DB3-428C-96A5-14D3A27CD394}" dt="2024-04-30T15:27:10.504" v="508" actId="20577"/>
        <pc:sldMkLst>
          <pc:docMk/>
          <pc:sldMk cId="2685133906" sldId="264"/>
        </pc:sldMkLst>
        <pc:spChg chg="mod">
          <ac:chgData name="Elisa Favro" userId="8cb3ccf0-b992-4298-a911-387fdbec305a" providerId="ADAL" clId="{4EE875D6-4DB3-428C-96A5-14D3A27CD394}" dt="2024-04-30T10:17:09.616" v="12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5:27:10.504" v="508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4EE875D6-4DB3-428C-96A5-14D3A27CD394}" dt="2024-04-30T15:32:57.409" v="673" actId="20577"/>
        <pc:sldMkLst>
          <pc:docMk/>
          <pc:sldMk cId="4156426478" sldId="267"/>
        </pc:sldMkLst>
        <pc:spChg chg="mod">
          <ac:chgData name="Elisa Favro" userId="8cb3ccf0-b992-4298-a911-387fdbec305a" providerId="ADAL" clId="{4EE875D6-4DB3-428C-96A5-14D3A27CD394}" dt="2024-04-30T10:18:24.664" v="83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5:32:57.409" v="673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231225077" sldId="268"/>
        </pc:sldMkLst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4252052509" sldId="273"/>
        </pc:sldMkLst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10133054" sldId="275"/>
        </pc:sldMkLst>
      </pc:sldChg>
      <pc:sldChg chg="modSp del mod">
        <pc:chgData name="Elisa Favro" userId="8cb3ccf0-b992-4298-a911-387fdbec305a" providerId="ADAL" clId="{4EE875D6-4DB3-428C-96A5-14D3A27CD394}" dt="2024-04-30T15:24:28.342" v="350" actId="2696"/>
        <pc:sldMkLst>
          <pc:docMk/>
          <pc:sldMk cId="3535887260" sldId="276"/>
        </pc:sldMkLst>
        <pc:spChg chg="mod">
          <ac:chgData name="Elisa Favro" userId="8cb3ccf0-b992-4298-a911-387fdbec305a" providerId="ADAL" clId="{4EE875D6-4DB3-428C-96A5-14D3A27CD394}" dt="2024-04-30T10:17:42.318" v="51" actId="20577"/>
          <ac:spMkLst>
            <pc:docMk/>
            <pc:sldMk cId="3535887260" sldId="276"/>
            <ac:spMk id="2" creationId="{14A55B76-2A1C-9559-2B52-BDF9038D9388}"/>
          </ac:spMkLst>
        </pc:spChg>
      </pc:sldChg>
      <pc:sldChg chg="modSp del mod">
        <pc:chgData name="Elisa Favro" userId="8cb3ccf0-b992-4298-a911-387fdbec305a" providerId="ADAL" clId="{4EE875D6-4DB3-428C-96A5-14D3A27CD394}" dt="2024-04-30T15:35:29.619" v="675" actId="2696"/>
        <pc:sldMkLst>
          <pc:docMk/>
          <pc:sldMk cId="2518990923" sldId="277"/>
        </pc:sldMkLst>
        <pc:spChg chg="mod">
          <ac:chgData name="Elisa Favro" userId="8cb3ccf0-b992-4298-a911-387fdbec305a" providerId="ADAL" clId="{4EE875D6-4DB3-428C-96A5-14D3A27CD394}" dt="2024-04-30T10:19:28.264" v="120" actId="20577"/>
          <ac:spMkLst>
            <pc:docMk/>
            <pc:sldMk cId="2518990923" sldId="277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0:19:20.586" v="98" actId="20577"/>
          <ac:spMkLst>
            <pc:docMk/>
            <pc:sldMk cId="2518990923" sldId="27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4EE875D6-4DB3-428C-96A5-14D3A27CD394}" dt="2024-05-02T08:01:57.402" v="844" actId="2711"/>
        <pc:sldMkLst>
          <pc:docMk/>
          <pc:sldMk cId="2800773234" sldId="278"/>
        </pc:sldMkLst>
        <pc:spChg chg="mod">
          <ac:chgData name="Elisa Favro" userId="8cb3ccf0-b992-4298-a911-387fdbec305a" providerId="ADAL" clId="{4EE875D6-4DB3-428C-96A5-14D3A27CD394}" dt="2024-04-30T10:19:13.985" v="97" actId="114"/>
          <ac:spMkLst>
            <pc:docMk/>
            <pc:sldMk cId="2800773234" sldId="278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5-02T08:01:57.402" v="844" actId="2711"/>
          <ac:spMkLst>
            <pc:docMk/>
            <pc:sldMk cId="2800773234" sldId="27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1397874138" sldId="279"/>
        </pc:sldMkLst>
      </pc:sldChg>
      <pc:sldChg chg="modSp add mod">
        <pc:chgData name="Elisa Favro" userId="8cb3ccf0-b992-4298-a911-387fdbec305a" providerId="ADAL" clId="{4EE875D6-4DB3-428C-96A5-14D3A27CD394}" dt="2024-04-30T12:00:59.800" v="137" actId="114"/>
        <pc:sldMkLst>
          <pc:docMk/>
          <pc:sldMk cId="2042691898" sldId="279"/>
        </pc:sldMkLst>
        <pc:spChg chg="mod">
          <ac:chgData name="Elisa Favro" userId="8cb3ccf0-b992-4298-a911-387fdbec305a" providerId="ADAL" clId="{4EE875D6-4DB3-428C-96A5-14D3A27CD394}" dt="2024-04-30T12:00:59.800" v="137" actId="114"/>
          <ac:spMkLst>
            <pc:docMk/>
            <pc:sldMk cId="2042691898" sldId="27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840799420" sldId="280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52B3225C-FD53-4A07-8EFE-F0D766C6765D}"/>
    <pc:docChg chg="custSel addSld delSld modSld">
      <pc:chgData name="Elisa Favro" userId="8cb3ccf0-b992-4298-a911-387fdbec305a" providerId="ADAL" clId="{52B3225C-FD53-4A07-8EFE-F0D766C6765D}" dt="2024-04-29T13:55:06.138" v="2409" actId="20577"/>
      <pc:docMkLst>
        <pc:docMk/>
      </pc:docMkLst>
      <pc:sldChg chg="modSp mod">
        <pc:chgData name="Elisa Favro" userId="8cb3ccf0-b992-4298-a911-387fdbec305a" providerId="ADAL" clId="{52B3225C-FD53-4A07-8EFE-F0D766C6765D}" dt="2024-04-29T10:28:39.627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52B3225C-FD53-4A07-8EFE-F0D766C6765D}" dt="2024-04-29T10:28:39.627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52B3225C-FD53-4A07-8EFE-F0D766C6765D}" dt="2024-04-29T13:41:04.797" v="1692" actId="2711"/>
        <pc:sldMkLst>
          <pc:docMk/>
          <pc:sldMk cId="124247539" sldId="257"/>
        </pc:sldMkLst>
        <pc:spChg chg="mod">
          <ac:chgData name="Elisa Favro" userId="8cb3ccf0-b992-4298-a911-387fdbec305a" providerId="ADAL" clId="{52B3225C-FD53-4A07-8EFE-F0D766C6765D}" dt="2024-04-29T11:35:32.695" v="18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04.797" v="1692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5:44.996" v="757" actId="20577"/>
        <pc:sldMkLst>
          <pc:docMk/>
          <pc:sldMk cId="2685133906" sldId="264"/>
        </pc:sldMkLst>
        <pc:spChg chg="mod">
          <ac:chgData name="Elisa Favro" userId="8cb3ccf0-b992-4298-a911-387fdbec305a" providerId="ADAL" clId="{52B3225C-FD53-4A07-8EFE-F0D766C6765D}" dt="2024-04-29T12:35:44.996" v="757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2:55.963" v="646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1:37:06.946" v="234" actId="2696"/>
        <pc:sldMkLst>
          <pc:docMk/>
          <pc:sldMk cId="2593151241" sldId="265"/>
        </pc:sldMkLst>
        <pc:spChg chg="mod">
          <ac:chgData name="Elisa Favro" userId="8cb3ccf0-b992-4298-a911-387fdbec305a" providerId="ADAL" clId="{52B3225C-FD53-4A07-8EFE-F0D766C6765D}" dt="2024-04-29T11:36:09.414" v="229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256447954" sldId="266"/>
        </pc:sldMkLst>
      </pc:sldChg>
      <pc:sldChg chg="modSp mod">
        <pc:chgData name="Elisa Favro" userId="8cb3ccf0-b992-4298-a911-387fdbec305a" providerId="ADAL" clId="{52B3225C-FD53-4A07-8EFE-F0D766C6765D}" dt="2024-04-29T12:37:21.764" v="882" actId="20577"/>
        <pc:sldMkLst>
          <pc:docMk/>
          <pc:sldMk cId="4156426478" sldId="267"/>
        </pc:sldMkLst>
        <pc:spChg chg="mod">
          <ac:chgData name="Elisa Favro" userId="8cb3ccf0-b992-4298-a911-387fdbec305a" providerId="ADAL" clId="{52B3225C-FD53-4A07-8EFE-F0D766C6765D}" dt="2024-04-29T11:34:27.516" v="74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21.764" v="882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7:53.234" v="923" actId="20577"/>
        <pc:sldMkLst>
          <pc:docMk/>
          <pc:sldMk cId="2231225077" sldId="268"/>
        </pc:sldMkLst>
        <pc:spChg chg="mod">
          <ac:chgData name="Elisa Favro" userId="8cb3ccf0-b992-4298-a911-387fdbec305a" providerId="ADAL" clId="{52B3225C-FD53-4A07-8EFE-F0D766C6765D}" dt="2024-04-29T12:37:32.224" v="883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53.234" v="923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00:29.206" v="1150" actId="20577"/>
        <pc:sldMkLst>
          <pc:docMk/>
          <pc:sldMk cId="2222827042" sldId="269"/>
        </pc:sldMkLst>
        <pc:spChg chg="mod">
          <ac:chgData name="Elisa Favro" userId="8cb3ccf0-b992-4298-a911-387fdbec305a" providerId="ADAL" clId="{52B3225C-FD53-4A07-8EFE-F0D766C6765D}" dt="2024-04-29T11:35:11.084" v="151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00:29.206" v="1150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3:41:49.760" v="1694" actId="2696"/>
        <pc:sldMkLst>
          <pc:docMk/>
          <pc:sldMk cId="1875543492" sldId="270"/>
        </pc:sldMkLst>
        <pc:spChg chg="mod">
          <ac:chgData name="Elisa Favro" userId="8cb3ccf0-b992-4298-a911-387fdbec305a" providerId="ADAL" clId="{52B3225C-FD53-4A07-8EFE-F0D766C6765D}" dt="2024-04-29T11:35:53.285" v="203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36.016" v="1693" actId="20577"/>
          <ac:spMkLst>
            <pc:docMk/>
            <pc:sldMk cId="1875543492" sldId="27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55:06.138" v="2409" actId="20577"/>
        <pc:sldMkLst>
          <pc:docMk/>
          <pc:sldMk cId="2005705942" sldId="271"/>
        </pc:sldMkLst>
        <pc:spChg chg="mod">
          <ac:chgData name="Elisa Favro" userId="8cb3ccf0-b992-4298-a911-387fdbec305a" providerId="ADAL" clId="{52B3225C-FD53-4A07-8EFE-F0D766C6765D}" dt="2024-04-29T11:36:21.872" v="232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55:06.138" v="2409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484391081" sldId="272"/>
        </pc:sldMkLst>
      </pc:sldChg>
      <pc:sldChg chg="modSp add mod">
        <pc:chgData name="Elisa Favro" userId="8cb3ccf0-b992-4298-a911-387fdbec305a" providerId="ADAL" clId="{52B3225C-FD53-4A07-8EFE-F0D766C6765D}" dt="2024-04-29T13:22:34.439" v="1248" actId="2711"/>
        <pc:sldMkLst>
          <pc:docMk/>
          <pc:sldMk cId="837533411" sldId="272"/>
        </pc:sldMkLst>
        <pc:spChg chg="mod">
          <ac:chgData name="Elisa Favro" userId="8cb3ccf0-b992-4298-a911-387fdbec305a" providerId="ADAL" clId="{52B3225C-FD53-4A07-8EFE-F0D766C6765D}" dt="2024-04-29T13:22:34.439" v="1248" actId="2711"/>
          <ac:spMkLst>
            <pc:docMk/>
            <pc:sldMk cId="83753341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52B3225C-FD53-4A07-8EFE-F0D766C6765D}" dt="2024-04-29T13:22:28.874" v="1247" actId="2711"/>
        <pc:sldMkLst>
          <pc:docMk/>
          <pc:sldMk cId="3440412877" sldId="273"/>
        </pc:sldMkLst>
        <pc:spChg chg="mod">
          <ac:chgData name="Elisa Favro" userId="8cb3ccf0-b992-4298-a911-387fdbec305a" providerId="ADAL" clId="{52B3225C-FD53-4A07-8EFE-F0D766C6765D}" dt="2024-04-29T13:22:28.874" v="1247" actId="2711"/>
          <ac:spMkLst>
            <pc:docMk/>
            <pc:sldMk cId="3440412877" sldId="27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3486982094" sldId="273"/>
        </pc:sldMkLst>
      </pc:sldChg>
      <pc:sldChg chg="modSp add mod">
        <pc:chgData name="Elisa Favro" userId="8cb3ccf0-b992-4298-a911-387fdbec305a" providerId="ADAL" clId="{52B3225C-FD53-4A07-8EFE-F0D766C6765D}" dt="2024-04-29T13:27:29.569" v="1467" actId="20577"/>
        <pc:sldMkLst>
          <pc:docMk/>
          <pc:sldMk cId="827106506" sldId="274"/>
        </pc:sldMkLst>
        <pc:spChg chg="mod">
          <ac:chgData name="Elisa Favro" userId="8cb3ccf0-b992-4298-a911-387fdbec305a" providerId="ADAL" clId="{52B3225C-FD53-4A07-8EFE-F0D766C6765D}" dt="2024-04-29T13:27:29.569" v="1467" actId="20577"/>
          <ac:spMkLst>
            <pc:docMk/>
            <pc:sldMk cId="827106506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512545958" sldId="275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2335319978" sldId="276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3403124680" sldId="277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980239769" sldId="278"/>
        </pc:sldMkLst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7FE9E709-9801-4C79-9FC4-A522EDC08F85}"/>
    <pc:docChg chg="undo custSel addSld delSld modSld">
      <pc:chgData name="Elisa Favro" userId="8cb3ccf0-b992-4298-a911-387fdbec305a" providerId="ADAL" clId="{7FE9E709-9801-4C79-9FC4-A522EDC08F85}" dt="2024-04-24T10:26:50.054" v="1893" actId="20577"/>
      <pc:docMkLst>
        <pc:docMk/>
      </pc:docMkLst>
      <pc:sldChg chg="modSp mod">
        <pc:chgData name="Elisa Favro" userId="8cb3ccf0-b992-4298-a911-387fdbec305a" providerId="ADAL" clId="{7FE9E709-9801-4C79-9FC4-A522EDC08F85}" dt="2024-04-24T07:42:44.096" v="39" actId="20577"/>
        <pc:sldMkLst>
          <pc:docMk/>
          <pc:sldMk cId="3634111749" sldId="256"/>
        </pc:sldMkLst>
        <pc:spChg chg="mod">
          <ac:chgData name="Elisa Favro" userId="8cb3ccf0-b992-4298-a911-387fdbec305a" providerId="ADAL" clId="{7FE9E709-9801-4C79-9FC4-A522EDC08F85}" dt="2024-04-24T07:42:44.096" v="3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E9E709-9801-4C79-9FC4-A522EDC08F85}" dt="2024-04-24T07:55:35.421" v="766" actId="114"/>
        <pc:sldMkLst>
          <pc:docMk/>
          <pc:sldMk cId="124247539" sldId="257"/>
        </pc:sldMkLst>
        <pc:spChg chg="mod">
          <ac:chgData name="Elisa Favro" userId="8cb3ccf0-b992-4298-a911-387fdbec305a" providerId="ADAL" clId="{7FE9E709-9801-4C79-9FC4-A522EDC08F85}" dt="2024-04-24T07:54:58.488" v="73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5:35.421" v="766" actId="114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10:26:50.054" v="1893" actId="20577"/>
        <pc:sldMkLst>
          <pc:docMk/>
          <pc:sldMk cId="1535504197" sldId="259"/>
        </pc:sldMkLst>
        <pc:spChg chg="mod">
          <ac:chgData name="Elisa Favro" userId="8cb3ccf0-b992-4298-a911-387fdbec305a" providerId="ADAL" clId="{7FE9E709-9801-4C79-9FC4-A522EDC08F85}" dt="2024-04-24T07:43:53.886" v="13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10:26:50.054" v="189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E9E709-9801-4C79-9FC4-A522EDC08F85}" dt="2024-04-24T07:44:13.328" v="136" actId="2696"/>
        <pc:sldMkLst>
          <pc:docMk/>
          <pc:sldMk cId="1887724447" sldId="263"/>
        </pc:sldMkLst>
        <pc:spChg chg="mod">
          <ac:chgData name="Elisa Favro" userId="8cb3ccf0-b992-4298-a911-387fdbec305a" providerId="ADAL" clId="{7FE9E709-9801-4C79-9FC4-A522EDC08F85}" dt="2024-04-24T07:43:58.439" v="13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07:52:36.795" v="687" actId="20577"/>
        <pc:sldMkLst>
          <pc:docMk/>
          <pc:sldMk cId="2685133906" sldId="264"/>
        </pc:sldMkLst>
        <pc:spChg chg="mod">
          <ac:chgData name="Elisa Favro" userId="8cb3ccf0-b992-4298-a911-387fdbec305a" providerId="ADAL" clId="{7FE9E709-9801-4C79-9FC4-A522EDC08F85}" dt="2024-04-24T07:43:14.381" v="78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2:36.795" v="687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8:39.188" v="1171" actId="20577"/>
        <pc:sldMkLst>
          <pc:docMk/>
          <pc:sldMk cId="2593151241" sldId="265"/>
        </pc:sldMkLst>
        <pc:spChg chg="mod">
          <ac:chgData name="Elisa Favro" userId="8cb3ccf0-b992-4298-a911-387fdbec305a" providerId="ADAL" clId="{7FE9E709-9801-4C79-9FC4-A522EDC08F85}" dt="2024-04-24T07:55:50.553" v="794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8:08:39.188" v="1171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9:25.590" v="1209" actId="2711"/>
        <pc:sldMkLst>
          <pc:docMk/>
          <pc:sldMk cId="1256447954" sldId="266"/>
        </pc:sldMkLst>
        <pc:spChg chg="mod">
          <ac:chgData name="Elisa Favro" userId="8cb3ccf0-b992-4298-a911-387fdbec305a" providerId="ADAL" clId="{7FE9E709-9801-4C79-9FC4-A522EDC08F85}" dt="2024-04-24T08:09:25.590" v="1209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16:56.188" v="1377" actId="114"/>
        <pc:sldMkLst>
          <pc:docMk/>
          <pc:sldMk cId="626712426" sldId="267"/>
        </pc:sldMkLst>
        <pc:spChg chg="mod">
          <ac:chgData name="Elisa Favro" userId="8cb3ccf0-b992-4298-a911-387fdbec305a" providerId="ADAL" clId="{7FE9E709-9801-4C79-9FC4-A522EDC08F85}" dt="2024-04-24T08:16:56.188" v="1377" actId="114"/>
          <ac:spMkLst>
            <pc:docMk/>
            <pc:sldMk cId="626712426" sldId="26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3:18.706" v="1569" actId="2711"/>
        <pc:sldMkLst>
          <pc:docMk/>
          <pc:sldMk cId="1722678863" sldId="268"/>
        </pc:sldMkLst>
        <pc:spChg chg="mod">
          <ac:chgData name="Elisa Favro" userId="8cb3ccf0-b992-4298-a911-387fdbec305a" providerId="ADAL" clId="{7FE9E709-9801-4C79-9FC4-A522EDC08F85}" dt="2024-04-24T08:33:18.706" v="1569" actId="2711"/>
          <ac:spMkLst>
            <pc:docMk/>
            <pc:sldMk cId="1722678863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7:08.743" v="1760" actId="2711"/>
        <pc:sldMkLst>
          <pc:docMk/>
          <pc:sldMk cId="4020988069" sldId="269"/>
        </pc:sldMkLst>
        <pc:spChg chg="mod">
          <ac:chgData name="Elisa Favro" userId="8cb3ccf0-b992-4298-a911-387fdbec305a" providerId="ADAL" clId="{7FE9E709-9801-4C79-9FC4-A522EDC08F85}" dt="2024-04-24T08:37:08.743" v="1760" actId="2711"/>
          <ac:spMkLst>
            <pc:docMk/>
            <pc:sldMk cId="4020988069" sldId="269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99E4178-6188-42D6-B761-409AB516B0C8}"/>
    <pc:docChg chg="undo redo custSel addSld delSld modSld">
      <pc:chgData name="Elisa Favro" userId="8cb3ccf0-b992-4298-a911-387fdbec305a" providerId="ADAL" clId="{B99E4178-6188-42D6-B761-409AB516B0C8}" dt="2024-04-29T15:44:34.894" v="2033" actId="20577"/>
      <pc:docMkLst>
        <pc:docMk/>
      </pc:docMkLst>
      <pc:sldChg chg="modSp mod">
        <pc:chgData name="Elisa Favro" userId="8cb3ccf0-b992-4298-a911-387fdbec305a" providerId="ADAL" clId="{B99E4178-6188-42D6-B761-409AB516B0C8}" dt="2024-04-29T13:56:07.772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B99E4178-6188-42D6-B761-409AB516B0C8}" dt="2024-04-29T13:56:07.772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124247539" sldId="257"/>
        </pc:sldMkLst>
      </pc:sldChg>
      <pc:sldChg chg="modSp mod">
        <pc:chgData name="Elisa Favro" userId="8cb3ccf0-b992-4298-a911-387fdbec305a" providerId="ADAL" clId="{B99E4178-6188-42D6-B761-409AB516B0C8}" dt="2024-04-29T14:10:27.524" v="579" actId="20577"/>
        <pc:sldMkLst>
          <pc:docMk/>
          <pc:sldMk cId="2685133906" sldId="264"/>
        </pc:sldMkLst>
        <pc:spChg chg="mod">
          <ac:chgData name="Elisa Favro" userId="8cb3ccf0-b992-4298-a911-387fdbec305a" providerId="ADAL" clId="{B99E4178-6188-42D6-B761-409AB516B0C8}" dt="2024-04-29T13:57:12.237" v="11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10:27.524" v="579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25:12.487" v="776" actId="2711"/>
        <pc:sldMkLst>
          <pc:docMk/>
          <pc:sldMk cId="4156426478" sldId="267"/>
        </pc:sldMkLst>
        <pc:spChg chg="mod">
          <ac:chgData name="Elisa Favro" userId="8cb3ccf0-b992-4298-a911-387fdbec305a" providerId="ADAL" clId="{B99E4178-6188-42D6-B761-409AB516B0C8}" dt="2024-04-29T13:57:43.011" v="4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25:12.487" v="776" actId="2711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52:24.456" v="988" actId="20577"/>
        <pc:sldMkLst>
          <pc:docMk/>
          <pc:sldMk cId="2231225077" sldId="268"/>
        </pc:sldMkLst>
        <pc:spChg chg="mod">
          <ac:chgData name="Elisa Favro" userId="8cb3ccf0-b992-4298-a911-387fdbec305a" providerId="ADAL" clId="{B99E4178-6188-42D6-B761-409AB516B0C8}" dt="2024-04-29T14:26:23.239" v="806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2:24.456" v="988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5:44:34.894" v="2033" actId="20577"/>
        <pc:sldMkLst>
          <pc:docMk/>
          <pc:sldMk cId="2222827042" sldId="269"/>
        </pc:sldMkLst>
        <pc:spChg chg="mod">
          <ac:chgData name="Elisa Favro" userId="8cb3ccf0-b992-4298-a911-387fdbec305a" providerId="ADAL" clId="{B99E4178-6188-42D6-B761-409AB516B0C8}" dt="2024-04-29T13:58:34.387" v="74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44:34.894" v="2033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2005705942" sldId="271"/>
        </pc:sldMkLst>
      </pc:sldChg>
      <pc:sldChg chg="modSp del mod">
        <pc:chgData name="Elisa Favro" userId="8cb3ccf0-b992-4298-a911-387fdbec305a" providerId="ADAL" clId="{B99E4178-6188-42D6-B761-409AB516B0C8}" dt="2024-04-29T15:18:12.721" v="1769" actId="2696"/>
        <pc:sldMkLst>
          <pc:docMk/>
          <pc:sldMk cId="837533411" sldId="272"/>
        </pc:sldMkLst>
        <pc:spChg chg="mod">
          <ac:chgData name="Elisa Favro" userId="8cb3ccf0-b992-4298-a911-387fdbec305a" providerId="ADAL" clId="{B99E4178-6188-42D6-B761-409AB516B0C8}" dt="2024-04-29T13:58:55.056" v="107" actId="20577"/>
          <ac:spMkLst>
            <pc:docMk/>
            <pc:sldMk cId="83753341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3:58:38.442" v="75" actId="20577"/>
          <ac:spMkLst>
            <pc:docMk/>
            <pc:sldMk cId="837533411" sldId="272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3440412877" sldId="273"/>
        </pc:sldMkLst>
      </pc:sldChg>
      <pc:sldChg chg="modSp add mod">
        <pc:chgData name="Elisa Favro" userId="8cb3ccf0-b992-4298-a911-387fdbec305a" providerId="ADAL" clId="{B99E4178-6188-42D6-B761-409AB516B0C8}" dt="2024-04-29T14:55:17.304" v="1171" actId="20577"/>
        <pc:sldMkLst>
          <pc:docMk/>
          <pc:sldMk cId="4252052509" sldId="273"/>
        </pc:sldMkLst>
        <pc:spChg chg="mod">
          <ac:chgData name="Elisa Favro" userId="8cb3ccf0-b992-4298-a911-387fdbec305a" providerId="ADAL" clId="{B99E4178-6188-42D6-B761-409AB516B0C8}" dt="2024-04-29T14:55:17.304" v="1171" actId="20577"/>
          <ac:spMkLst>
            <pc:docMk/>
            <pc:sldMk cId="4252052509" sldId="27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99E4178-6188-42D6-B761-409AB516B0C8}" dt="2024-04-29T14:58:06.331" v="1266" actId="20577"/>
        <pc:sldMkLst>
          <pc:docMk/>
          <pc:sldMk cId="734929064" sldId="274"/>
        </pc:sldMkLst>
        <pc:spChg chg="mod">
          <ac:chgData name="Elisa Favro" userId="8cb3ccf0-b992-4298-a911-387fdbec305a" providerId="ADAL" clId="{B99E4178-6188-42D6-B761-409AB516B0C8}" dt="2024-04-29T14:55:59.524" v="1187" actId="20577"/>
          <ac:spMkLst>
            <pc:docMk/>
            <pc:sldMk cId="734929064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8:06.331" v="1266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827106506" sldId="274"/>
        </pc:sldMkLst>
      </pc:sldChg>
      <pc:sldChg chg="modSp add mod">
        <pc:chgData name="Elisa Favro" userId="8cb3ccf0-b992-4298-a911-387fdbec305a" providerId="ADAL" clId="{B99E4178-6188-42D6-B761-409AB516B0C8}" dt="2024-04-29T15:05:41.615" v="1468" actId="13926"/>
        <pc:sldMkLst>
          <pc:docMk/>
          <pc:sldMk cId="210133054" sldId="275"/>
        </pc:sldMkLst>
        <pc:spChg chg="mod">
          <ac:chgData name="Elisa Favro" userId="8cb3ccf0-b992-4298-a911-387fdbec305a" providerId="ADAL" clId="{B99E4178-6188-42D6-B761-409AB516B0C8}" dt="2024-04-29T14:55:53.570" v="118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05:41.615" v="1468" actId="13926"/>
          <ac:spMkLst>
            <pc:docMk/>
            <pc:sldMk cId="210133054" sldId="275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64BEBFC-EF10-4236-BE64-3186C21555ED}"/>
    <pc:docChg chg="undo custSel addSld delSld modSld sldOrd">
      <pc:chgData name="Elisa Favro" userId="8cb3ccf0-b992-4298-a911-387fdbec305a" providerId="ADAL" clId="{864BEBFC-EF10-4236-BE64-3186C21555ED}" dt="2024-04-23T15:58:18.905" v="1993" actId="2711"/>
      <pc:docMkLst>
        <pc:docMk/>
      </pc:docMkLst>
      <pc:sldChg chg="modSp mod">
        <pc:chgData name="Elisa Favro" userId="8cb3ccf0-b992-4298-a911-387fdbec305a" providerId="ADAL" clId="{864BEBFC-EF10-4236-BE64-3186C21555ED}" dt="2024-04-23T10:14:35.647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864BEBFC-EF10-4236-BE64-3186C21555ED}" dt="2024-04-23T10:14:35.647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64BEBFC-EF10-4236-BE64-3186C21555ED}" dt="2024-04-23T15:58:18.905" v="1993" actId="2711"/>
        <pc:sldMkLst>
          <pc:docMk/>
          <pc:sldMk cId="124247539" sldId="257"/>
        </pc:sldMkLst>
        <pc:spChg chg="mod">
          <ac:chgData name="Elisa Favro" userId="8cb3ccf0-b992-4298-a911-387fdbec305a" providerId="ADAL" clId="{864BEBFC-EF10-4236-BE64-3186C21555ED}" dt="2024-04-23T15:55:39.212" v="1917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8:18.905" v="1993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52:43.713" v="1798" actId="2711"/>
        <pc:sldMkLst>
          <pc:docMk/>
          <pc:sldMk cId="1535504197" sldId="259"/>
        </pc:sldMkLst>
        <pc:spChg chg="mod">
          <ac:chgData name="Elisa Favro" userId="8cb3ccf0-b992-4298-a911-387fdbec305a" providerId="ADAL" clId="{864BEBFC-EF10-4236-BE64-3186C21555ED}" dt="2024-04-23T15:42:26.764" v="122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2:43.713" v="1798" actId="2711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64BEBFC-EF10-4236-BE64-3186C21555ED}" dt="2024-04-23T10:17:49.618" v="113" actId="2696"/>
        <pc:sldMkLst>
          <pc:docMk/>
          <pc:sldMk cId="164004104" sldId="260"/>
        </pc:sldMkLst>
        <pc:spChg chg="mod">
          <ac:chgData name="Elisa Favro" userId="8cb3ccf0-b992-4298-a911-387fdbec305a" providerId="ADAL" clId="{864BEBFC-EF10-4236-BE64-3186C21555ED}" dt="2024-04-23T10:17:24.604" v="112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47:44.995" v="1541" actId="20577"/>
        <pc:sldMkLst>
          <pc:docMk/>
          <pc:sldMk cId="1887724447" sldId="263"/>
        </pc:sldMkLst>
        <pc:spChg chg="mod">
          <ac:chgData name="Elisa Favro" userId="8cb3ccf0-b992-4298-a911-387fdbec305a" providerId="ADAL" clId="{864BEBFC-EF10-4236-BE64-3186C21555ED}" dt="2024-04-23T10:17:18.696" v="111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47:44.995" v="1541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864BEBFC-EF10-4236-BE64-3186C21555ED}" dt="2024-04-23T12:54:05.908" v="700" actId="113"/>
        <pc:sldMkLst>
          <pc:docMk/>
          <pc:sldMk cId="2685133906" sldId="264"/>
        </pc:sldMkLst>
        <pc:spChg chg="mod">
          <ac:chgData name="Elisa Favro" userId="8cb3ccf0-b992-4298-a911-387fdbec305a" providerId="ADAL" clId="{864BEBFC-EF10-4236-BE64-3186C21555ED}" dt="2024-04-23T10:19:16.698" v="14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2:54:05.908" v="70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251692196" sldId="264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539262501" sldId="265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488695912" sldId="268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528764245" sldId="269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1078313686" sldId="270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4040480175" sldId="271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739232673" sldId="272"/>
        </pc:sldMkLst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88385A0-BFAD-4879-90F2-7DAFC5317026}"/>
    <pc:docChg chg="undo redo custSel addSld delSld modSld">
      <pc:chgData name="Elisa Favro" userId="8cb3ccf0-b992-4298-a911-387fdbec305a" providerId="ADAL" clId="{888385A0-BFAD-4879-90F2-7DAFC5317026}" dt="2024-04-30T10:15:45.491" v="3253" actId="20577"/>
      <pc:docMkLst>
        <pc:docMk/>
      </pc:docMkLst>
      <pc:sldChg chg="modSp mod">
        <pc:chgData name="Elisa Favro" userId="8cb3ccf0-b992-4298-a911-387fdbec305a" providerId="ADAL" clId="{888385A0-BFAD-4879-90F2-7DAFC5317026}" dt="2024-04-29T15:46:34.084" v="12" actId="20577"/>
        <pc:sldMkLst>
          <pc:docMk/>
          <pc:sldMk cId="3634111749" sldId="256"/>
        </pc:sldMkLst>
        <pc:spChg chg="mod">
          <ac:chgData name="Elisa Favro" userId="8cb3ccf0-b992-4298-a911-387fdbec305a" providerId="ADAL" clId="{888385A0-BFAD-4879-90F2-7DAFC5317026}" dt="2024-04-29T15:46:34.084" v="12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88385A0-BFAD-4879-90F2-7DAFC5317026}" dt="2024-04-30T08:45:40.301" v="670" actId="13926"/>
        <pc:sldMkLst>
          <pc:docMk/>
          <pc:sldMk cId="2685133906" sldId="264"/>
        </pc:sldMkLst>
        <pc:spChg chg="mod">
          <ac:chgData name="Elisa Favro" userId="8cb3ccf0-b992-4298-a911-387fdbec305a" providerId="ADAL" clId="{888385A0-BFAD-4879-90F2-7DAFC5317026}" dt="2024-04-29T15:47:13.644" v="2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8:45:40.301" v="670" actId="13926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09:09:26.288" v="1098" actId="20577"/>
        <pc:sldMkLst>
          <pc:docMk/>
          <pc:sldMk cId="4156426478" sldId="267"/>
        </pc:sldMkLst>
        <pc:spChg chg="mod">
          <ac:chgData name="Elisa Favro" userId="8cb3ccf0-b992-4298-a911-387fdbec305a" providerId="ADAL" clId="{888385A0-BFAD-4879-90F2-7DAFC5317026}" dt="2024-04-29T15:47:38.330" v="5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09:26.288" v="1098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09:39:33.533" v="2176" actId="2711"/>
        <pc:sldMkLst>
          <pc:docMk/>
          <pc:sldMk cId="2231225077" sldId="268"/>
        </pc:sldMkLst>
        <pc:spChg chg="mod">
          <ac:chgData name="Elisa Favro" userId="8cb3ccf0-b992-4298-a911-387fdbec305a" providerId="ADAL" clId="{888385A0-BFAD-4879-90F2-7DAFC5317026}" dt="2024-04-29T15:48:03.704" v="72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39:33.533" v="2176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88385A0-BFAD-4879-90F2-7DAFC5317026}" dt="2024-04-29T15:49:20.700" v="122" actId="2696"/>
        <pc:sldMkLst>
          <pc:docMk/>
          <pc:sldMk cId="2222827042" sldId="269"/>
        </pc:sldMkLst>
      </pc:sldChg>
      <pc:sldChg chg="modSp mod">
        <pc:chgData name="Elisa Favro" userId="8cb3ccf0-b992-4298-a911-387fdbec305a" providerId="ADAL" clId="{888385A0-BFAD-4879-90F2-7DAFC5317026}" dt="2024-04-30T09:53:24.353" v="2557" actId="113"/>
        <pc:sldMkLst>
          <pc:docMk/>
          <pc:sldMk cId="4252052509" sldId="273"/>
        </pc:sldMkLst>
        <pc:spChg chg="mod">
          <ac:chgData name="Elisa Favro" userId="8cb3ccf0-b992-4298-a911-387fdbec305a" providerId="ADAL" clId="{888385A0-BFAD-4879-90F2-7DAFC5317026}" dt="2024-04-29T15:48:32.564" v="98" actId="20577"/>
          <ac:spMkLst>
            <pc:docMk/>
            <pc:sldMk cId="4252052509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53:24.353" v="2557" actId="113"/>
          <ac:spMkLst>
            <pc:docMk/>
            <pc:sldMk cId="4252052509" sldId="273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88385A0-BFAD-4879-90F2-7DAFC5317026}" dt="2024-04-29T15:49:23.947" v="123" actId="2696"/>
        <pc:sldMkLst>
          <pc:docMk/>
          <pc:sldMk cId="734929064" sldId="274"/>
        </pc:sldMkLst>
        <pc:spChg chg="mod">
          <ac:chgData name="Elisa Favro" userId="8cb3ccf0-b992-4298-a911-387fdbec305a" providerId="ADAL" clId="{888385A0-BFAD-4879-90F2-7DAFC5317026}" dt="2024-04-29T15:48:57.762" v="121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10:15:45.491" v="3253" actId="20577"/>
        <pc:sldMkLst>
          <pc:docMk/>
          <pc:sldMk cId="210133054" sldId="275"/>
        </pc:sldMkLst>
        <pc:spChg chg="mod">
          <ac:chgData name="Elisa Favro" userId="8cb3ccf0-b992-4298-a911-387fdbec305a" providerId="ADAL" clId="{888385A0-BFAD-4879-90F2-7DAFC5317026}" dt="2024-04-29T15:48:53.009" v="12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10:15:45.491" v="3253" actId="20577"/>
          <ac:spMkLst>
            <pc:docMk/>
            <pc:sldMk cId="210133054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7:31:21.344" v="138" actId="20577"/>
        <pc:sldMkLst>
          <pc:docMk/>
          <pc:sldMk cId="3535887260" sldId="276"/>
        </pc:sldMkLst>
        <pc:spChg chg="mod">
          <ac:chgData name="Elisa Favro" userId="8cb3ccf0-b992-4298-a911-387fdbec305a" providerId="ADAL" clId="{888385A0-BFAD-4879-90F2-7DAFC5317026}" dt="2024-04-30T07:31:21.344" v="138" actId="20577"/>
          <ac:spMkLst>
            <pc:docMk/>
            <pc:sldMk cId="3535887260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8:44:28.955" v="635" actId="20577"/>
        <pc:sldMkLst>
          <pc:docMk/>
          <pc:sldMk cId="2518990923" sldId="277"/>
        </pc:sldMkLst>
        <pc:spChg chg="mod">
          <ac:chgData name="Elisa Favro" userId="8cb3ccf0-b992-4298-a911-387fdbec305a" providerId="ADAL" clId="{888385A0-BFAD-4879-90F2-7DAFC5317026}" dt="2024-04-30T08:44:28.955" v="635" actId="20577"/>
          <ac:spMkLst>
            <pc:docMk/>
            <pc:sldMk cId="2518990923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4:21.891" v="1360" actId="2711"/>
        <pc:sldMkLst>
          <pc:docMk/>
          <pc:sldMk cId="2800773234" sldId="278"/>
        </pc:sldMkLst>
        <pc:spChg chg="mod">
          <ac:chgData name="Elisa Favro" userId="8cb3ccf0-b992-4298-a911-387fdbec305a" providerId="ADAL" clId="{888385A0-BFAD-4879-90F2-7DAFC5317026}" dt="2024-04-30T09:14:21.891" v="1360" actId="2711"/>
          <ac:spMkLst>
            <pc:docMk/>
            <pc:sldMk cId="2800773234" sldId="27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7:25.168" v="1538" actId="20577"/>
        <pc:sldMkLst>
          <pc:docMk/>
          <pc:sldMk cId="1397874138" sldId="279"/>
        </pc:sldMkLst>
        <pc:spChg chg="mod">
          <ac:chgData name="Elisa Favro" userId="8cb3ccf0-b992-4298-a911-387fdbec305a" providerId="ADAL" clId="{888385A0-BFAD-4879-90F2-7DAFC5317026}" dt="2024-04-30T09:17:25.168" v="1538" actId="20577"/>
          <ac:spMkLst>
            <pc:docMk/>
            <pc:sldMk cId="1397874138" sldId="27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10:13:34.003" v="3245" actId="21"/>
        <pc:sldMkLst>
          <pc:docMk/>
          <pc:sldMk cId="2840799420" sldId="280"/>
        </pc:sldMkLst>
        <pc:spChg chg="mod">
          <ac:chgData name="Elisa Favro" userId="8cb3ccf0-b992-4298-a911-387fdbec305a" providerId="ADAL" clId="{888385A0-BFAD-4879-90F2-7DAFC5317026}" dt="2024-04-30T10:13:34.003" v="3245" actId="21"/>
          <ac:spMkLst>
            <pc:docMk/>
            <pc:sldMk cId="2840799420" sldId="280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2EF71F40-6EC7-4C87-A870-D23DB3A41B19}"/>
    <pc:docChg chg="custSel addSld delSld modSld">
      <pc:chgData name="Elisa Favro" userId="8cb3ccf0-b992-4298-a911-387fdbec305a" providerId="ADAL" clId="{2EF71F40-6EC7-4C87-A870-D23DB3A41B19}" dt="2024-05-02T14:06:07.627" v="1205" actId="20577"/>
      <pc:docMkLst>
        <pc:docMk/>
      </pc:docMkLst>
      <pc:sldChg chg="modSp mod">
        <pc:chgData name="Elisa Favro" userId="8cb3ccf0-b992-4298-a911-387fdbec305a" providerId="ADAL" clId="{2EF71F40-6EC7-4C87-A870-D23DB3A41B19}" dt="2024-05-02T13:43:15.124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2EF71F40-6EC7-4C87-A870-D23DB3A41B19}" dt="2024-05-02T13:43:15.124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2EF71F40-6EC7-4C87-A870-D23DB3A41B19}" dt="2024-05-02T13:48:27.546" v="233" actId="20577"/>
        <pc:sldMkLst>
          <pc:docMk/>
          <pc:sldMk cId="2685133906" sldId="264"/>
        </pc:sldMkLst>
        <pc:spChg chg="mod">
          <ac:chgData name="Elisa Favro" userId="8cb3ccf0-b992-4298-a911-387fdbec305a" providerId="ADAL" clId="{2EF71F40-6EC7-4C87-A870-D23DB3A41B19}" dt="2024-05-02T13:47:56.026" v="230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2EF71F40-6EC7-4C87-A870-D23DB3A41B19}" dt="2024-05-02T13:48:27.546" v="233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2EF71F40-6EC7-4C87-A870-D23DB3A41B19}" dt="2024-05-02T13:58:46.406" v="844" actId="2711"/>
        <pc:sldMkLst>
          <pc:docMk/>
          <pc:sldMk cId="3426321351" sldId="265"/>
        </pc:sldMkLst>
        <pc:spChg chg="mod">
          <ac:chgData name="Elisa Favro" userId="8cb3ccf0-b992-4298-a911-387fdbec305a" providerId="ADAL" clId="{2EF71F40-6EC7-4C87-A870-D23DB3A41B19}" dt="2024-05-02T13:48:35.711" v="251" actId="20577"/>
          <ac:spMkLst>
            <pc:docMk/>
            <pc:sldMk cId="342632135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2EF71F40-6EC7-4C87-A870-D23DB3A41B19}" dt="2024-05-02T13:58:46.406" v="844" actId="2711"/>
          <ac:spMkLst>
            <pc:docMk/>
            <pc:sldMk cId="342632135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2EF71F40-6EC7-4C87-A870-D23DB3A41B19}" dt="2024-05-02T13:52:04.983" v="527" actId="20577"/>
        <pc:sldMkLst>
          <pc:docMk/>
          <pc:sldMk cId="4102336501" sldId="266"/>
        </pc:sldMkLst>
        <pc:spChg chg="mod">
          <ac:chgData name="Elisa Favro" userId="8cb3ccf0-b992-4298-a911-387fdbec305a" providerId="ADAL" clId="{2EF71F40-6EC7-4C87-A870-D23DB3A41B19}" dt="2024-05-02T13:52:04.983" v="527" actId="20577"/>
          <ac:spMkLst>
            <pc:docMk/>
            <pc:sldMk cId="4102336501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2EF71F40-6EC7-4C87-A870-D23DB3A41B19}" dt="2024-05-02T14:06:07.627" v="1205" actId="20577"/>
        <pc:sldMkLst>
          <pc:docMk/>
          <pc:sldMk cId="2262859172" sldId="267"/>
        </pc:sldMkLst>
        <pc:spChg chg="mod">
          <ac:chgData name="Elisa Favro" userId="8cb3ccf0-b992-4298-a911-387fdbec305a" providerId="ADAL" clId="{2EF71F40-6EC7-4C87-A870-D23DB3A41B19}" dt="2024-05-02T14:05:04.066" v="1169" actId="20577"/>
          <ac:spMkLst>
            <pc:docMk/>
            <pc:sldMk cId="2262859172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2EF71F40-6EC7-4C87-A870-D23DB3A41B19}" dt="2024-05-02T14:06:07.627" v="1205" actId="20577"/>
          <ac:spMkLst>
            <pc:docMk/>
            <pc:sldMk cId="2262859172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2EF71F40-6EC7-4C87-A870-D23DB3A41B19}" dt="2024-05-02T13:44:19.799" v="41" actId="2696"/>
        <pc:sldMkLst>
          <pc:docMk/>
          <pc:sldMk cId="4156426478" sldId="267"/>
        </pc:sldMkLst>
      </pc:sldChg>
      <pc:sldChg chg="modSp del mod">
        <pc:chgData name="Elisa Favro" userId="8cb3ccf0-b992-4298-a911-387fdbec305a" providerId="ADAL" clId="{2EF71F40-6EC7-4C87-A870-D23DB3A41B19}" dt="2024-05-02T13:44:19.799" v="41" actId="2696"/>
        <pc:sldMkLst>
          <pc:docMk/>
          <pc:sldMk cId="2042691898" sldId="279"/>
        </pc:sldMkLst>
        <pc:spChg chg="mod">
          <ac:chgData name="Elisa Favro" userId="8cb3ccf0-b992-4298-a911-387fdbec305a" providerId="ADAL" clId="{2EF71F40-6EC7-4C87-A870-D23DB3A41B19}" dt="2024-05-02T13:43:39.566" v="40" actId="20577"/>
          <ac:spMkLst>
            <pc:docMk/>
            <pc:sldMk cId="2042691898" sldId="27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2EF71F40-6EC7-4C87-A870-D23DB3A41B19}" dt="2024-05-02T13:44:19.799" v="41" actId="2696"/>
        <pc:sldMkLst>
          <pc:docMk/>
          <pc:sldMk cId="4167565052" sldId="280"/>
        </pc:sldMkLst>
      </pc:sldChg>
      <pc:sldChg chg="del">
        <pc:chgData name="Elisa Favro" userId="8cb3ccf0-b992-4298-a911-387fdbec305a" providerId="ADAL" clId="{2EF71F40-6EC7-4C87-A870-D23DB3A41B19}" dt="2024-05-02T13:44:19.799" v="41" actId="2696"/>
        <pc:sldMkLst>
          <pc:docMk/>
          <pc:sldMk cId="686288131" sldId="281"/>
        </pc:sldMkLst>
      </pc:sldChg>
      <pc:sldChg chg="del">
        <pc:chgData name="Elisa Favro" userId="8cb3ccf0-b992-4298-a911-387fdbec305a" providerId="ADAL" clId="{2EF71F40-6EC7-4C87-A870-D23DB3A41B19}" dt="2024-05-02T13:44:19.799" v="41" actId="2696"/>
        <pc:sldMkLst>
          <pc:docMk/>
          <pc:sldMk cId="2915652154" sldId="282"/>
        </pc:sldMkLst>
      </pc:sldChg>
    </pc:docChg>
  </pc:docChgLst>
  <pc:docChgLst>
    <pc:chgData name="Elisa Favro" userId="8cb3ccf0-b992-4298-a911-387fdbec305a" providerId="ADAL" clId="{7D59CF42-2324-49F4-AFEB-C15DFEC615B9}"/>
    <pc:docChg chg="undo redo custSel addSld modSld">
      <pc:chgData name="Elisa Favro" userId="8cb3ccf0-b992-4298-a911-387fdbec305a" providerId="ADAL" clId="{7D59CF42-2324-49F4-AFEB-C15DFEC615B9}" dt="2024-05-02T13:42:01.484" v="1791" actId="113"/>
      <pc:docMkLst>
        <pc:docMk/>
      </pc:docMkLst>
      <pc:sldChg chg="modSp mod">
        <pc:chgData name="Elisa Favro" userId="8cb3ccf0-b992-4298-a911-387fdbec305a" providerId="ADAL" clId="{7D59CF42-2324-49F4-AFEB-C15DFEC615B9}" dt="2024-05-02T09:11:54.792" v="13" actId="20577"/>
        <pc:sldMkLst>
          <pc:docMk/>
          <pc:sldMk cId="3634111749" sldId="256"/>
        </pc:sldMkLst>
        <pc:spChg chg="mod">
          <ac:chgData name="Elisa Favro" userId="8cb3ccf0-b992-4298-a911-387fdbec305a" providerId="ADAL" clId="{7D59CF42-2324-49F4-AFEB-C15DFEC615B9}" dt="2024-05-02T09:11:54.792" v="1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D59CF42-2324-49F4-AFEB-C15DFEC615B9}" dt="2024-05-02T12:56:10.852" v="610" actId="113"/>
        <pc:sldMkLst>
          <pc:docMk/>
          <pc:sldMk cId="2685133906" sldId="264"/>
        </pc:sldMkLst>
        <pc:spChg chg="mod">
          <ac:chgData name="Elisa Favro" userId="8cb3ccf0-b992-4298-a911-387fdbec305a" providerId="ADAL" clId="{7D59CF42-2324-49F4-AFEB-C15DFEC615B9}" dt="2024-05-02T12:45:15.189" v="125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D59CF42-2324-49F4-AFEB-C15DFEC615B9}" dt="2024-05-02T12:56:10.852" v="61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D59CF42-2324-49F4-AFEB-C15DFEC615B9}" dt="2024-05-02T13:42:01.484" v="1791" actId="113"/>
        <pc:sldMkLst>
          <pc:docMk/>
          <pc:sldMk cId="4156426478" sldId="267"/>
        </pc:sldMkLst>
        <pc:spChg chg="mod">
          <ac:chgData name="Elisa Favro" userId="8cb3ccf0-b992-4298-a911-387fdbec305a" providerId="ADAL" clId="{7D59CF42-2324-49F4-AFEB-C15DFEC615B9}" dt="2024-05-02T09:17:17.184" v="97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7D59CF42-2324-49F4-AFEB-C15DFEC615B9}" dt="2024-05-02T13:42:01.484" v="1791" actId="113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D59CF42-2324-49F4-AFEB-C15DFEC615B9}" dt="2024-05-02T13:06:18.308" v="794" actId="113"/>
        <pc:sldMkLst>
          <pc:docMk/>
          <pc:sldMk cId="2042691898" sldId="279"/>
        </pc:sldMkLst>
        <pc:spChg chg="mod">
          <ac:chgData name="Elisa Favro" userId="8cb3ccf0-b992-4298-a911-387fdbec305a" providerId="ADAL" clId="{7D59CF42-2324-49F4-AFEB-C15DFEC615B9}" dt="2024-05-02T12:48:43.660" v="238" actId="20577"/>
          <ac:spMkLst>
            <pc:docMk/>
            <pc:sldMk cId="2042691898" sldId="279"/>
            <ac:spMk id="2" creationId="{14A55B76-2A1C-9559-2B52-BDF9038D9388}"/>
          </ac:spMkLst>
        </pc:spChg>
        <pc:spChg chg="mod">
          <ac:chgData name="Elisa Favro" userId="8cb3ccf0-b992-4298-a911-387fdbec305a" providerId="ADAL" clId="{7D59CF42-2324-49F4-AFEB-C15DFEC615B9}" dt="2024-05-02T13:06:18.308" v="794" actId="113"/>
          <ac:spMkLst>
            <pc:docMk/>
            <pc:sldMk cId="2042691898" sldId="27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D59CF42-2324-49F4-AFEB-C15DFEC615B9}" dt="2024-05-02T13:24:48.892" v="1004" actId="20577"/>
        <pc:sldMkLst>
          <pc:docMk/>
          <pc:sldMk cId="4167565052" sldId="280"/>
        </pc:sldMkLst>
        <pc:spChg chg="mod">
          <ac:chgData name="Elisa Favro" userId="8cb3ccf0-b992-4298-a911-387fdbec305a" providerId="ADAL" clId="{7D59CF42-2324-49F4-AFEB-C15DFEC615B9}" dt="2024-05-02T09:16:50.545" v="81" actId="20577"/>
          <ac:spMkLst>
            <pc:docMk/>
            <pc:sldMk cId="4167565052" sldId="280"/>
            <ac:spMk id="2" creationId="{14A55B76-2A1C-9559-2B52-BDF9038D9388}"/>
          </ac:spMkLst>
        </pc:spChg>
        <pc:spChg chg="mod">
          <ac:chgData name="Elisa Favro" userId="8cb3ccf0-b992-4298-a911-387fdbec305a" providerId="ADAL" clId="{7D59CF42-2324-49F4-AFEB-C15DFEC615B9}" dt="2024-05-02T13:24:48.892" v="1004" actId="20577"/>
          <ac:spMkLst>
            <pc:docMk/>
            <pc:sldMk cId="4167565052" sldId="28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D59CF42-2324-49F4-AFEB-C15DFEC615B9}" dt="2024-05-02T13:33:41.045" v="1398" actId="20577"/>
        <pc:sldMkLst>
          <pc:docMk/>
          <pc:sldMk cId="686288131" sldId="281"/>
        </pc:sldMkLst>
        <pc:spChg chg="mod">
          <ac:chgData name="Elisa Favro" userId="8cb3ccf0-b992-4298-a911-387fdbec305a" providerId="ADAL" clId="{7D59CF42-2324-49F4-AFEB-C15DFEC615B9}" dt="2024-05-02T13:33:41.045" v="1398" actId="20577"/>
          <ac:spMkLst>
            <pc:docMk/>
            <pc:sldMk cId="686288131" sldId="28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D59CF42-2324-49F4-AFEB-C15DFEC615B9}" dt="2024-05-02T13:37:37.614" v="1522" actId="20577"/>
        <pc:sldMkLst>
          <pc:docMk/>
          <pc:sldMk cId="2915652154" sldId="282"/>
        </pc:sldMkLst>
        <pc:spChg chg="mod">
          <ac:chgData name="Elisa Favro" userId="8cb3ccf0-b992-4298-a911-387fdbec305a" providerId="ADAL" clId="{7D59CF42-2324-49F4-AFEB-C15DFEC615B9}" dt="2024-05-02T13:37:37.614" v="1522" actId="20577"/>
          <ac:spMkLst>
            <pc:docMk/>
            <pc:sldMk cId="2915652154" sldId="28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DC908295-0DEB-4AEE-8E32-F21575C6AC6C}"/>
    <pc:docChg chg="undo custSel addSld delSld modSld">
      <pc:chgData name="Elisa Favro" userId="8cb3ccf0-b992-4298-a911-387fdbec305a" providerId="ADAL" clId="{DC908295-0DEB-4AEE-8E32-F21575C6AC6C}" dt="2024-05-02T09:11:02.131" v="979" actId="20577"/>
      <pc:docMkLst>
        <pc:docMk/>
      </pc:docMkLst>
      <pc:sldChg chg="modSp mod">
        <pc:chgData name="Elisa Favro" userId="8cb3ccf0-b992-4298-a911-387fdbec305a" providerId="ADAL" clId="{DC908295-0DEB-4AEE-8E32-F21575C6AC6C}" dt="2024-05-02T08:03:06.671" v="9" actId="20577"/>
        <pc:sldMkLst>
          <pc:docMk/>
          <pc:sldMk cId="3634111749" sldId="256"/>
        </pc:sldMkLst>
        <pc:spChg chg="mod">
          <ac:chgData name="Elisa Favro" userId="8cb3ccf0-b992-4298-a911-387fdbec305a" providerId="ADAL" clId="{DC908295-0DEB-4AEE-8E32-F21575C6AC6C}" dt="2024-05-02T08:03:06.671" v="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DC908295-0DEB-4AEE-8E32-F21575C6AC6C}" dt="2024-05-02T08:17:53.114" v="389" actId="2711"/>
        <pc:sldMkLst>
          <pc:docMk/>
          <pc:sldMk cId="2685133906" sldId="264"/>
        </pc:sldMkLst>
        <pc:spChg chg="mod">
          <ac:chgData name="Elisa Favro" userId="8cb3ccf0-b992-4298-a911-387fdbec305a" providerId="ADAL" clId="{DC908295-0DEB-4AEE-8E32-F21575C6AC6C}" dt="2024-05-02T08:03:28.725" v="2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DC908295-0DEB-4AEE-8E32-F21575C6AC6C}" dt="2024-05-02T08:17:53.114" v="389" actId="2711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DC908295-0DEB-4AEE-8E32-F21575C6AC6C}" dt="2024-05-02T09:11:02.131" v="979" actId="20577"/>
        <pc:sldMkLst>
          <pc:docMk/>
          <pc:sldMk cId="4156426478" sldId="267"/>
        </pc:sldMkLst>
        <pc:spChg chg="mod">
          <ac:chgData name="Elisa Favro" userId="8cb3ccf0-b992-4298-a911-387fdbec305a" providerId="ADAL" clId="{DC908295-0DEB-4AEE-8E32-F21575C6AC6C}" dt="2024-05-02T08:04:09.747" v="72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DC908295-0DEB-4AEE-8E32-F21575C6AC6C}" dt="2024-05-02T09:11:02.131" v="97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DC908295-0DEB-4AEE-8E32-F21575C6AC6C}" dt="2024-05-02T08:04:30.054" v="73" actId="2696"/>
        <pc:sldMkLst>
          <pc:docMk/>
          <pc:sldMk cId="2800773234" sldId="278"/>
        </pc:sldMkLst>
      </pc:sldChg>
      <pc:sldChg chg="modSp mod">
        <pc:chgData name="Elisa Favro" userId="8cb3ccf0-b992-4298-a911-387fdbec305a" providerId="ADAL" clId="{DC908295-0DEB-4AEE-8E32-F21575C6AC6C}" dt="2024-05-02T09:07:31.099" v="837" actId="20577"/>
        <pc:sldMkLst>
          <pc:docMk/>
          <pc:sldMk cId="2042691898" sldId="279"/>
        </pc:sldMkLst>
        <pc:spChg chg="mod">
          <ac:chgData name="Elisa Favro" userId="8cb3ccf0-b992-4298-a911-387fdbec305a" providerId="ADAL" clId="{DC908295-0DEB-4AEE-8E32-F21575C6AC6C}" dt="2024-05-02T08:03:54.432" v="48" actId="20577"/>
          <ac:spMkLst>
            <pc:docMk/>
            <pc:sldMk cId="2042691898" sldId="279"/>
            <ac:spMk id="2" creationId="{14A55B76-2A1C-9559-2B52-BDF9038D9388}"/>
          </ac:spMkLst>
        </pc:spChg>
        <pc:spChg chg="mod">
          <ac:chgData name="Elisa Favro" userId="8cb3ccf0-b992-4298-a911-387fdbec305a" providerId="ADAL" clId="{DC908295-0DEB-4AEE-8E32-F21575C6AC6C}" dt="2024-05-02T09:07:31.099" v="837" actId="20577"/>
          <ac:spMkLst>
            <pc:docMk/>
            <pc:sldMk cId="2042691898" sldId="27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DC908295-0DEB-4AEE-8E32-F21575C6AC6C}" dt="2024-05-02T08:27:02.972" v="608" actId="2711"/>
        <pc:sldMkLst>
          <pc:docMk/>
          <pc:sldMk cId="4167565052" sldId="280"/>
        </pc:sldMkLst>
        <pc:spChg chg="mod">
          <ac:chgData name="Elisa Favro" userId="8cb3ccf0-b992-4298-a911-387fdbec305a" providerId="ADAL" clId="{DC908295-0DEB-4AEE-8E32-F21575C6AC6C}" dt="2024-05-02T08:27:02.972" v="608" actId="2711"/>
          <ac:spMkLst>
            <pc:docMk/>
            <pc:sldMk cId="4167565052" sldId="280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CFFF8E15-1A92-4861-CF40-085DDA58A38F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C5BD943C-788F-77A0-13AE-BBB70E0C6A79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67D0ED8-AF1C-9DD3-A83C-94CA4CB851D8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955E22-D5D2-7A33-4D0C-DED05C68E05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D131EB63-F385-FB78-2224-D9DDEAD325DB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0248A0F7-3C4E-4F24-C5B6-06082EEB2E81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D60882FC-901A-9C60-DCE2-1B934BBC5E1F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67E10494-F7F4-C2F0-6BF8-BD60B91C33CF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4F6CD2ED-04AD-8470-939E-03CE670441E0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44A71AB4-0BBA-F562-4F40-351AD5E1FF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6F347DD2-5B28-432E-69F1-74612D81FD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it-IT"/>
          </a:p>
        </p:txBody>
      </p:sp>
      <p:pic>
        <p:nvPicPr>
          <p:cNvPr id="6" name="Immagine 5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B646ACB1-ADC3-3E4D-C0D7-D9E8450782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Parallelogramma 6">
            <a:extLst>
              <a:ext uri="{FF2B5EF4-FFF2-40B4-BE49-F238E27FC236}">
                <a16:creationId xmlns:a16="http://schemas.microsoft.com/office/drawing/2014/main" id="{FE665D36-56CC-DD08-B48A-EC124E98D975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8861BD2-6700-00B9-1B3F-5F3818E6C25F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6A02212-7772-8889-F2F9-20A5537C06A7}"/>
              </a:ext>
            </a:extLst>
          </p:cNvPr>
          <p:cNvSpPr txBox="1"/>
          <p:nvPr/>
        </p:nvSpPr>
        <p:spPr>
          <a:xfrm>
            <a:off x="2042160" y="5040424"/>
            <a:ext cx="693928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12. ENERGIA DAI RIFIUTI</a:t>
            </a:r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C91792AB-8E6E-8D84-3FB7-72849CE84FB3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 rifiuti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3028122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rifiuti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prodotti dalle società industrializzate rappresentano un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problema ambientale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una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perdita economica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maggior parte dei rifiuti deriva dalle attività di costruzione e demolizione, dalle attività minerarie e da quelli che ognuno di noi produce giornalmente.</a:t>
            </a:r>
          </a:p>
        </p:txBody>
      </p:sp>
      <p:pic>
        <p:nvPicPr>
          <p:cNvPr id="7" name="Immagine 6" descr="Immagine che contiene aria aperta, aereo&#10;&#10;Descrizione generata automaticamente">
            <a:extLst>
              <a:ext uri="{FF2B5EF4-FFF2-40B4-BE49-F238E27FC236}">
                <a16:creationId xmlns:a16="http://schemas.microsoft.com/office/drawing/2014/main" id="{A507D5CE-9A2A-58CC-1FA8-3DEA49D6A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856" y="1825625"/>
            <a:ext cx="71501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3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 termovalorizzatori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rifiuti solidi che non contengono sostanze tossiche possono fornire energia elettrica e calore mediante una combustione ad alta temperatura (incenerimento) con recupero dell’energia grazie ai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termovalorizzatori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Dalla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vasca di stoccaggio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 rifiuti entrano nella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camera di combustione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dove bruciano vaporizzando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acqua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all’interno di una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caldaia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così da attivare una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turbina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tramite un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alternatore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produrre elettricità.</a:t>
            </a:r>
            <a:endParaRPr lang="it-IT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residuo della combustione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raffreddato, viene inviato a un nuovo ciclo di lavorazione.</a:t>
            </a:r>
          </a:p>
          <a:p>
            <a:pPr marL="0" indent="0" algn="l">
              <a:buNone/>
            </a:pP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fumi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invece, vengono rilasciati nell’atmosfera dopo essere stati filtrati per eliminare tutti gli inquinanti. </a:t>
            </a:r>
          </a:p>
        </p:txBody>
      </p:sp>
    </p:spTree>
    <p:extLst>
      <p:ext uri="{BB962C8B-B14F-4D97-AF65-F5344CB8AC3E}">
        <p14:creationId xmlns:p14="http://schemas.microsoft.com/office/powerpoint/2010/main" val="3426321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 termovalorizzatori</a:t>
            </a:r>
          </a:p>
        </p:txBody>
      </p:sp>
      <p:pic>
        <p:nvPicPr>
          <p:cNvPr id="5" name="Immagine 4" descr="Immagine che contiene schermata&#10;&#10;Descrizione generata automaticamente">
            <a:extLst>
              <a:ext uri="{FF2B5EF4-FFF2-40B4-BE49-F238E27FC236}">
                <a16:creationId xmlns:a16="http://schemas.microsoft.com/office/drawing/2014/main" id="{FD0C8819-2B6A-00A7-1A80-1DEF84CE2D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520741"/>
            <a:ext cx="9776791" cy="4800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33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Differenza tra inceneritori e termovalorizzatori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687339" cy="4351338"/>
          </a:xfrm>
        </p:spPr>
        <p:txBody>
          <a:bodyPr>
            <a:normAutofit/>
          </a:bodyPr>
          <a:lstStyle/>
          <a:p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Gli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inceneritori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sono stati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utilizzati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per smaltire i rifiuti soliti urbani e quelli speciali con un processo di combustione molto inquinante a causa delle emissioni di diossine, ceneri e polveri.</a:t>
            </a:r>
          </a:p>
          <a:p>
            <a:pPr algn="l"/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termovalorizzatori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attuali hanno emissioni bassissime e trasformano i rifiuti in elettricità e teleriscaldamento.</a:t>
            </a:r>
          </a:p>
          <a:p>
            <a:pPr algn="l"/>
            <a:endParaRPr lang="it-IT" sz="1800" dirty="0">
              <a:latin typeface="Adagio_Slab-Light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latin typeface="Adagio_Slab-Light"/>
            </a:endParaRPr>
          </a:p>
        </p:txBody>
      </p:sp>
    </p:spTree>
    <p:extLst>
      <p:ext uri="{BB962C8B-B14F-4D97-AF65-F5344CB8AC3E}">
        <p14:creationId xmlns:p14="http://schemas.microsoft.com/office/powerpoint/2010/main" val="226285917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219</Words>
  <Application>Microsoft Macintosh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2" baseType="lpstr">
      <vt:lpstr>Adagio_Slab-Light</vt:lpstr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I rifiuti</vt:lpstr>
      <vt:lpstr>I termovalorizzatori</vt:lpstr>
      <vt:lpstr>I termovalorizzatori</vt:lpstr>
      <vt:lpstr>Differenza tra inceneritori e termovalorizzatori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2</cp:revision>
  <dcterms:created xsi:type="dcterms:W3CDTF">2024-02-29T11:02:04Z</dcterms:created>
  <dcterms:modified xsi:type="dcterms:W3CDTF">2024-07-02T10:06:03Z</dcterms:modified>
</cp:coreProperties>
</file>