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9" r:id="rId4"/>
    <p:sldId id="280" r:id="rId5"/>
    <p:sldId id="281" r:id="rId6"/>
    <p:sldId id="282" r:id="rId7"/>
    <p:sldId id="267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908295-0DEB-4AEE-8E32-F21575C6AC6C}" v="1" dt="2024-05-02T09:10:58.1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7F63B837-DF4D-4493-8133-BA62CA75F7A1}"/>
    <pc:docChg chg="undo custSel addSld delSld modSld sldOrd">
      <pc:chgData name="Elisa Favro" userId="8cb3ccf0-b992-4298-a911-387fdbec305a" providerId="ADAL" clId="{7F63B837-DF4D-4493-8133-BA62CA75F7A1}" dt="2024-04-24T15:11:56.139" v="3358" actId="2711"/>
      <pc:docMkLst>
        <pc:docMk/>
      </pc:docMkLst>
      <pc:sldChg chg="modSp mod">
        <pc:chgData name="Elisa Favro" userId="8cb3ccf0-b992-4298-a911-387fdbec305a" providerId="ADAL" clId="{7F63B837-DF4D-4493-8133-BA62CA75F7A1}" dt="2024-04-24T11:45:17.275" v="23" actId="20577"/>
        <pc:sldMkLst>
          <pc:docMk/>
          <pc:sldMk cId="3634111749" sldId="256"/>
        </pc:sldMkLst>
        <pc:spChg chg="mod">
          <ac:chgData name="Elisa Favro" userId="8cb3ccf0-b992-4298-a911-387fdbec305a" providerId="ADAL" clId="{7F63B837-DF4D-4493-8133-BA62CA75F7A1}" dt="2024-04-24T11:45:17.275" v="23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63B837-DF4D-4493-8133-BA62CA75F7A1}" dt="2024-04-24T12:39:48.499" v="1641" actId="20577"/>
        <pc:sldMkLst>
          <pc:docMk/>
          <pc:sldMk cId="124247539" sldId="257"/>
        </pc:sldMkLst>
        <pc:spChg chg="mod">
          <ac:chgData name="Elisa Favro" userId="8cb3ccf0-b992-4298-a911-387fdbec305a" providerId="ADAL" clId="{7F63B837-DF4D-4493-8133-BA62CA75F7A1}" dt="2024-04-24T11:46:35.901" v="56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48.499" v="164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63B837-DF4D-4493-8133-BA62CA75F7A1}" dt="2024-04-24T11:47:39.855" v="84" actId="2696"/>
        <pc:sldMkLst>
          <pc:docMk/>
          <pc:sldMk cId="1535504197" sldId="259"/>
        </pc:sldMkLst>
        <pc:spChg chg="mod">
          <ac:chgData name="Elisa Favro" userId="8cb3ccf0-b992-4298-a911-387fdbec305a" providerId="ADAL" clId="{7F63B837-DF4D-4493-8133-BA62CA75F7A1}" dt="2024-04-24T11:47:13.861" v="8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1:56:50.757" v="232" actId="20577"/>
        <pc:sldMkLst>
          <pc:docMk/>
          <pc:sldMk cId="2685133906" sldId="264"/>
        </pc:sldMkLst>
        <pc:spChg chg="mod">
          <ac:chgData name="Elisa Favro" userId="8cb3ccf0-b992-4298-a911-387fdbec305a" providerId="ADAL" clId="{7F63B837-DF4D-4493-8133-BA62CA75F7A1}" dt="2024-04-24T11:45:45.827" v="4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1:56:50.757" v="232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23:49.631" v="1977" actId="2711"/>
        <pc:sldMkLst>
          <pc:docMk/>
          <pc:sldMk cId="2593151241" sldId="265"/>
        </pc:sldMkLst>
        <pc:spChg chg="mod">
          <ac:chgData name="Elisa Favro" userId="8cb3ccf0-b992-4298-a911-387fdbec305a" providerId="ADAL" clId="{7F63B837-DF4D-4493-8133-BA62CA75F7A1}" dt="2024-04-24T11:46:46.712" v="68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23:49.631" v="1977" actId="2711"/>
          <ac:spMkLst>
            <pc:docMk/>
            <pc:sldMk cId="2593151241" sldId="265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47:57.836" v="2605" actId="2711"/>
        <pc:sldMkLst>
          <pc:docMk/>
          <pc:sldMk cId="1256447954" sldId="266"/>
        </pc:sldMkLst>
        <pc:spChg chg="mod">
          <ac:chgData name="Elisa Favro" userId="8cb3ccf0-b992-4298-a911-387fdbec305a" providerId="ADAL" clId="{7F63B837-DF4D-4493-8133-BA62CA75F7A1}" dt="2024-04-24T11:47:09.444" v="82" actId="20577"/>
          <ac:spMkLst>
            <pc:docMk/>
            <pc:sldMk cId="1256447954" sldId="26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7:57.836" v="2605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626712426" sldId="267"/>
        </pc:sldMkLst>
      </pc:sldChg>
      <pc:sldChg chg="modSp add mod">
        <pc:chgData name="Elisa Favro" userId="8cb3ccf0-b992-4298-a911-387fdbec305a" providerId="ADAL" clId="{7F63B837-DF4D-4493-8133-BA62CA75F7A1}" dt="2024-04-24T11:50:12.539" v="109" actId="20577"/>
        <pc:sldMkLst>
          <pc:docMk/>
          <pc:sldMk cId="4156426478" sldId="267"/>
        </pc:sldMkLst>
        <pc:spChg chg="mod">
          <ac:chgData name="Elisa Favro" userId="8cb3ccf0-b992-4298-a911-387fdbec305a" providerId="ADAL" clId="{7F63B837-DF4D-4493-8133-BA62CA75F7A1}" dt="2024-04-24T11:50:12.539" v="109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1722678863" sldId="268"/>
        </pc:sldMkLst>
      </pc:sldChg>
      <pc:sldChg chg="modSp add mod">
        <pc:chgData name="Elisa Favro" userId="8cb3ccf0-b992-4298-a911-387fdbec305a" providerId="ADAL" clId="{7F63B837-DF4D-4493-8133-BA62CA75F7A1}" dt="2024-04-24T12:03:50.119" v="340" actId="2711"/>
        <pc:sldMkLst>
          <pc:docMk/>
          <pc:sldMk cId="2231225077" sldId="268"/>
        </pc:sldMkLst>
        <pc:spChg chg="mod">
          <ac:chgData name="Elisa Favro" userId="8cb3ccf0-b992-4298-a911-387fdbec305a" providerId="ADAL" clId="{7F63B837-DF4D-4493-8133-BA62CA75F7A1}" dt="2024-04-24T12:03:50.119" v="340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28:18.238" v="1147" actId="5793"/>
        <pc:sldMkLst>
          <pc:docMk/>
          <pc:sldMk cId="2222827042" sldId="269"/>
        </pc:sldMkLst>
        <pc:spChg chg="mod">
          <ac:chgData name="Elisa Favro" userId="8cb3ccf0-b992-4298-a911-387fdbec305a" providerId="ADAL" clId="{7F63B837-DF4D-4493-8133-BA62CA75F7A1}" dt="2024-04-24T12:04:41.476" v="379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28:18.238" v="1147" actId="5793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4020988069" sldId="269"/>
        </pc:sldMkLst>
      </pc:sldChg>
      <pc:sldChg chg="modSp add mod">
        <pc:chgData name="Elisa Favro" userId="8cb3ccf0-b992-4298-a911-387fdbec305a" providerId="ADAL" clId="{7F63B837-DF4D-4493-8133-BA62CA75F7A1}" dt="2024-04-24T12:39:05.943" v="1617" actId="114"/>
        <pc:sldMkLst>
          <pc:docMk/>
          <pc:sldMk cId="1875543492" sldId="270"/>
        </pc:sldMkLst>
        <pc:spChg chg="mod">
          <ac:chgData name="Elisa Favro" userId="8cb3ccf0-b992-4298-a911-387fdbec305a" providerId="ADAL" clId="{7F63B837-DF4D-4493-8133-BA62CA75F7A1}" dt="2024-04-24T12:38:14.023" v="1582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05.943" v="1617" actId="114"/>
          <ac:spMkLst>
            <pc:docMk/>
            <pc:sldMk cId="1875543492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44:12.911" v="1780" actId="20577"/>
        <pc:sldMkLst>
          <pc:docMk/>
          <pc:sldMk cId="2005705942" sldId="271"/>
        </pc:sldMkLst>
        <pc:spChg chg="mod">
          <ac:chgData name="Elisa Favro" userId="8cb3ccf0-b992-4298-a911-387fdbec305a" providerId="ADAL" clId="{7F63B837-DF4D-4493-8133-BA62CA75F7A1}" dt="2024-04-24T12:39:32.193" v="1638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44:12.911" v="1780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2:28.265" v="2123" actId="113"/>
        <pc:sldMkLst>
          <pc:docMk/>
          <pc:sldMk cId="484391081" sldId="272"/>
        </pc:sldMkLst>
        <pc:spChg chg="mod">
          <ac:chgData name="Elisa Favro" userId="8cb3ccf0-b992-4298-a911-387fdbec305a" providerId="ADAL" clId="{7F63B837-DF4D-4493-8133-BA62CA75F7A1}" dt="2024-04-24T14:30:04.095" v="2069" actId="20577"/>
          <ac:spMkLst>
            <pc:docMk/>
            <pc:sldMk cId="48439108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2:28.265" v="2123" actId="113"/>
          <ac:spMkLst>
            <pc:docMk/>
            <pc:sldMk cId="48439108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8:55.526" v="2380" actId="20577"/>
        <pc:sldMkLst>
          <pc:docMk/>
          <pc:sldMk cId="3486982094" sldId="273"/>
        </pc:sldMkLst>
        <pc:spChg chg="mod">
          <ac:chgData name="Elisa Favro" userId="8cb3ccf0-b992-4298-a911-387fdbec305a" providerId="ADAL" clId="{7F63B837-DF4D-4493-8133-BA62CA75F7A1}" dt="2024-04-24T14:30:17.001" v="2080" actId="20577"/>
          <ac:spMkLst>
            <pc:docMk/>
            <pc:sldMk cId="3486982094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8:55.526" v="2380" actId="20577"/>
          <ac:spMkLst>
            <pc:docMk/>
            <pc:sldMk cId="3486982094" sldId="273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7F63B837-DF4D-4493-8133-BA62CA75F7A1}" dt="2024-04-24T15:03:13.547" v="3226" actId="2696"/>
        <pc:sldMkLst>
          <pc:docMk/>
          <pc:sldMk cId="1718583460" sldId="274"/>
        </pc:sldMkLst>
        <pc:spChg chg="mod">
          <ac:chgData name="Elisa Favro" userId="8cb3ccf0-b992-4298-a911-387fdbec305a" providerId="ADAL" clId="{7F63B837-DF4D-4493-8133-BA62CA75F7A1}" dt="2024-04-24T14:48:35.574" v="2608"/>
          <ac:spMkLst>
            <pc:docMk/>
            <pc:sldMk cId="1718583460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8:17.486" v="2607" actId="20577"/>
          <ac:spMkLst>
            <pc:docMk/>
            <pc:sldMk cId="1718583460" sldId="274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7F63B837-DF4D-4493-8133-BA62CA75F7A1}" dt="2024-04-24T15:07:33.957" v="3242" actId="2711"/>
        <pc:sldMkLst>
          <pc:docMk/>
          <pc:sldMk cId="1512545958" sldId="275"/>
        </pc:sldMkLst>
        <pc:spChg chg="mod">
          <ac:chgData name="Elisa Favro" userId="8cb3ccf0-b992-4298-a911-387fdbec305a" providerId="ADAL" clId="{7F63B837-DF4D-4493-8133-BA62CA75F7A1}" dt="2024-04-24T14:49:21.712" v="2638" actId="20577"/>
          <ac:spMkLst>
            <pc:docMk/>
            <pc:sldMk cId="1512545958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07:33.957" v="3242" actId="2711"/>
          <ac:spMkLst>
            <pc:docMk/>
            <pc:sldMk cId="1512545958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11:56.139" v="3358" actId="2711"/>
        <pc:sldMkLst>
          <pc:docMk/>
          <pc:sldMk cId="2335319978" sldId="276"/>
        </pc:sldMkLst>
        <pc:spChg chg="mod">
          <ac:chgData name="Elisa Favro" userId="8cb3ccf0-b992-4298-a911-387fdbec305a" providerId="ADAL" clId="{7F63B837-DF4D-4493-8133-BA62CA75F7A1}" dt="2024-04-24T14:49:35.540" v="2647" actId="20577"/>
          <ac:spMkLst>
            <pc:docMk/>
            <pc:sldMk cId="2335319978" sldId="27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11:56.139" v="3358" actId="2711"/>
          <ac:spMkLst>
            <pc:docMk/>
            <pc:sldMk cId="2335319978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35.533" v="3229" actId="20577"/>
        <pc:sldMkLst>
          <pc:docMk/>
          <pc:sldMk cId="3403124680" sldId="277"/>
        </pc:sldMkLst>
        <pc:spChg chg="mod">
          <ac:chgData name="Elisa Favro" userId="8cb3ccf0-b992-4298-a911-387fdbec305a" providerId="ADAL" clId="{7F63B837-DF4D-4493-8133-BA62CA75F7A1}" dt="2024-04-24T15:03:35.533" v="3229" actId="20577"/>
          <ac:spMkLst>
            <pc:docMk/>
            <pc:sldMk cId="3403124680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48.088" v="3233" actId="20577"/>
        <pc:sldMkLst>
          <pc:docMk/>
          <pc:sldMk cId="1980239769" sldId="278"/>
        </pc:sldMkLst>
        <pc:spChg chg="mod">
          <ac:chgData name="Elisa Favro" userId="8cb3ccf0-b992-4298-a911-387fdbec305a" providerId="ADAL" clId="{7F63B837-DF4D-4493-8133-BA62CA75F7A1}" dt="2024-04-24T15:03:48.088" v="3233" actId="20577"/>
          <ac:spMkLst>
            <pc:docMk/>
            <pc:sldMk cId="1980239769" sldId="278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9C192307-196E-4FFF-BF9C-812027E19372}"/>
    <pc:docChg chg="undo custSel addSld delSld modSld">
      <pc:chgData name="Elisa Favro" userId="8cb3ccf0-b992-4298-a911-387fdbec305a" providerId="ADAL" clId="{9C192307-196E-4FFF-BF9C-812027E19372}" dt="2024-04-17T09:08:49.694" v="799" actId="2711"/>
      <pc:docMkLst>
        <pc:docMk/>
      </pc:docMkLst>
      <pc:sldChg chg="modSp mod">
        <pc:chgData name="Elisa Favro" userId="8cb3ccf0-b992-4298-a911-387fdbec305a" providerId="ADAL" clId="{9C192307-196E-4FFF-BF9C-812027E19372}" dt="2024-04-17T07:59:25.955" v="27" actId="20577"/>
        <pc:sldMkLst>
          <pc:docMk/>
          <pc:sldMk cId="3634111749" sldId="256"/>
        </pc:sldMkLst>
        <pc:spChg chg="mod">
          <ac:chgData name="Elisa Favro" userId="8cb3ccf0-b992-4298-a911-387fdbec305a" providerId="ADAL" clId="{9C192307-196E-4FFF-BF9C-812027E19372}" dt="2024-04-17T07:59:25.955" v="27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9C192307-196E-4FFF-BF9C-812027E19372}" dt="2024-04-17T08:51:25.212" v="500" actId="20577"/>
        <pc:sldMkLst>
          <pc:docMk/>
          <pc:sldMk cId="124247539" sldId="257"/>
        </pc:sldMkLst>
        <pc:spChg chg="mod">
          <ac:chgData name="Elisa Favro" userId="8cb3ccf0-b992-4298-a911-387fdbec305a" providerId="ADAL" clId="{9C192307-196E-4FFF-BF9C-812027E19372}" dt="2024-04-17T07:59:52.644" v="4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8:51:25.212" v="500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9C192307-196E-4FFF-BF9C-812027E19372}" dt="2024-04-17T09:06:07.047" v="686" actId="2711"/>
        <pc:sldMkLst>
          <pc:docMk/>
          <pc:sldMk cId="3377291256" sldId="258"/>
        </pc:sldMkLst>
        <pc:spChg chg="mod">
          <ac:chgData name="Elisa Favro" userId="8cb3ccf0-b992-4298-a911-387fdbec305a" providerId="ADAL" clId="{9C192307-196E-4FFF-BF9C-812027E19372}" dt="2024-04-17T08:00:21.479" v="102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9:06:07.047" v="686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9C192307-196E-4FFF-BF9C-812027E19372}" dt="2024-04-17T08:03:38.281" v="104" actId="2696"/>
        <pc:sldMkLst>
          <pc:docMk/>
          <pc:sldMk cId="100166055" sldId="259"/>
        </pc:sldMkLst>
        <pc:spChg chg="mod">
          <ac:chgData name="Elisa Favro" userId="8cb3ccf0-b992-4298-a911-387fdbec305a" providerId="ADAL" clId="{9C192307-196E-4FFF-BF9C-812027E19372}" dt="2024-04-17T08:00:27.856" v="103" actId="20577"/>
          <ac:spMkLst>
            <pc:docMk/>
            <pc:sldMk cId="10016605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8:54:20.688" v="571" actId="20577"/>
        <pc:sldMkLst>
          <pc:docMk/>
          <pc:sldMk cId="1535504197" sldId="259"/>
        </pc:sldMkLst>
        <pc:spChg chg="mod">
          <ac:chgData name="Elisa Favro" userId="8cb3ccf0-b992-4298-a911-387fdbec305a" providerId="ADAL" clId="{9C192307-196E-4FFF-BF9C-812027E19372}" dt="2024-04-17T08:54:20.688" v="571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9:08:49.694" v="799" actId="2711"/>
        <pc:sldMkLst>
          <pc:docMk/>
          <pc:sldMk cId="164004104" sldId="260"/>
        </pc:sldMkLst>
        <pc:spChg chg="mod">
          <ac:chgData name="Elisa Favro" userId="8cb3ccf0-b992-4298-a911-387fdbec305a" providerId="ADAL" clId="{9C192307-196E-4FFF-BF9C-812027E19372}" dt="2024-04-17T09:08:49.694" v="799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057197332" sldId="261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196348413" sldId="263"/>
        </pc:sldMkLst>
      </pc:sldChg>
    </pc:docChg>
  </pc:docChgLst>
  <pc:docChgLst>
    <pc:chgData name="Elisa Favro" userId="8cb3ccf0-b992-4298-a911-387fdbec305a" providerId="ADAL" clId="{4EE875D6-4DB3-428C-96A5-14D3A27CD394}"/>
    <pc:docChg chg="custSel addSld delSld modSld">
      <pc:chgData name="Elisa Favro" userId="8cb3ccf0-b992-4298-a911-387fdbec305a" providerId="ADAL" clId="{4EE875D6-4DB3-428C-96A5-14D3A27CD394}" dt="2024-05-02T08:01:57.402" v="844" actId="2711"/>
      <pc:docMkLst>
        <pc:docMk/>
      </pc:docMkLst>
      <pc:sldChg chg="modSp mod">
        <pc:chgData name="Elisa Favro" userId="8cb3ccf0-b992-4298-a911-387fdbec305a" providerId="ADAL" clId="{4EE875D6-4DB3-428C-96A5-14D3A27CD394}" dt="2024-04-30T10:16:47.821" v="5" actId="20577"/>
        <pc:sldMkLst>
          <pc:docMk/>
          <pc:sldMk cId="3634111749" sldId="256"/>
        </pc:sldMkLst>
        <pc:spChg chg="mod">
          <ac:chgData name="Elisa Favro" userId="8cb3ccf0-b992-4298-a911-387fdbec305a" providerId="ADAL" clId="{4EE875D6-4DB3-428C-96A5-14D3A27CD394}" dt="2024-04-30T10:16:47.821" v="5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4EE875D6-4DB3-428C-96A5-14D3A27CD394}" dt="2024-04-30T15:27:10.504" v="508" actId="20577"/>
        <pc:sldMkLst>
          <pc:docMk/>
          <pc:sldMk cId="2685133906" sldId="264"/>
        </pc:sldMkLst>
        <pc:spChg chg="mod">
          <ac:chgData name="Elisa Favro" userId="8cb3ccf0-b992-4298-a911-387fdbec305a" providerId="ADAL" clId="{4EE875D6-4DB3-428C-96A5-14D3A27CD394}" dt="2024-04-30T10:17:09.616" v="12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5:27:10.504" v="508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4EE875D6-4DB3-428C-96A5-14D3A27CD394}" dt="2024-04-30T15:32:57.409" v="673" actId="20577"/>
        <pc:sldMkLst>
          <pc:docMk/>
          <pc:sldMk cId="4156426478" sldId="267"/>
        </pc:sldMkLst>
        <pc:spChg chg="mod">
          <ac:chgData name="Elisa Favro" userId="8cb3ccf0-b992-4298-a911-387fdbec305a" providerId="ADAL" clId="{4EE875D6-4DB3-428C-96A5-14D3A27CD394}" dt="2024-04-30T10:18:24.664" v="83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5:32:57.409" v="673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231225077" sldId="268"/>
        </pc:sldMkLst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4252052509" sldId="273"/>
        </pc:sldMkLst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10133054" sldId="275"/>
        </pc:sldMkLst>
      </pc:sldChg>
      <pc:sldChg chg="modSp del mod">
        <pc:chgData name="Elisa Favro" userId="8cb3ccf0-b992-4298-a911-387fdbec305a" providerId="ADAL" clId="{4EE875D6-4DB3-428C-96A5-14D3A27CD394}" dt="2024-04-30T15:24:28.342" v="350" actId="2696"/>
        <pc:sldMkLst>
          <pc:docMk/>
          <pc:sldMk cId="3535887260" sldId="276"/>
        </pc:sldMkLst>
        <pc:spChg chg="mod">
          <ac:chgData name="Elisa Favro" userId="8cb3ccf0-b992-4298-a911-387fdbec305a" providerId="ADAL" clId="{4EE875D6-4DB3-428C-96A5-14D3A27CD394}" dt="2024-04-30T10:17:42.318" v="51" actId="20577"/>
          <ac:spMkLst>
            <pc:docMk/>
            <pc:sldMk cId="3535887260" sldId="276"/>
            <ac:spMk id="2" creationId="{14A55B76-2A1C-9559-2B52-BDF9038D9388}"/>
          </ac:spMkLst>
        </pc:spChg>
      </pc:sldChg>
      <pc:sldChg chg="modSp del mod">
        <pc:chgData name="Elisa Favro" userId="8cb3ccf0-b992-4298-a911-387fdbec305a" providerId="ADAL" clId="{4EE875D6-4DB3-428C-96A5-14D3A27CD394}" dt="2024-04-30T15:35:29.619" v="675" actId="2696"/>
        <pc:sldMkLst>
          <pc:docMk/>
          <pc:sldMk cId="2518990923" sldId="277"/>
        </pc:sldMkLst>
        <pc:spChg chg="mod">
          <ac:chgData name="Elisa Favro" userId="8cb3ccf0-b992-4298-a911-387fdbec305a" providerId="ADAL" clId="{4EE875D6-4DB3-428C-96A5-14D3A27CD394}" dt="2024-04-30T10:19:28.264" v="120" actId="20577"/>
          <ac:spMkLst>
            <pc:docMk/>
            <pc:sldMk cId="2518990923" sldId="277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0:19:20.586" v="98" actId="20577"/>
          <ac:spMkLst>
            <pc:docMk/>
            <pc:sldMk cId="2518990923" sldId="27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4EE875D6-4DB3-428C-96A5-14D3A27CD394}" dt="2024-05-02T08:01:57.402" v="844" actId="2711"/>
        <pc:sldMkLst>
          <pc:docMk/>
          <pc:sldMk cId="2800773234" sldId="278"/>
        </pc:sldMkLst>
        <pc:spChg chg="mod">
          <ac:chgData name="Elisa Favro" userId="8cb3ccf0-b992-4298-a911-387fdbec305a" providerId="ADAL" clId="{4EE875D6-4DB3-428C-96A5-14D3A27CD394}" dt="2024-04-30T10:19:13.985" v="97" actId="114"/>
          <ac:spMkLst>
            <pc:docMk/>
            <pc:sldMk cId="2800773234" sldId="278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5-02T08:01:57.402" v="844" actId="2711"/>
          <ac:spMkLst>
            <pc:docMk/>
            <pc:sldMk cId="2800773234" sldId="278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1397874138" sldId="279"/>
        </pc:sldMkLst>
      </pc:sldChg>
      <pc:sldChg chg="modSp add mod">
        <pc:chgData name="Elisa Favro" userId="8cb3ccf0-b992-4298-a911-387fdbec305a" providerId="ADAL" clId="{4EE875D6-4DB3-428C-96A5-14D3A27CD394}" dt="2024-04-30T12:00:59.800" v="137" actId="114"/>
        <pc:sldMkLst>
          <pc:docMk/>
          <pc:sldMk cId="2042691898" sldId="279"/>
        </pc:sldMkLst>
        <pc:spChg chg="mod">
          <ac:chgData name="Elisa Favro" userId="8cb3ccf0-b992-4298-a911-387fdbec305a" providerId="ADAL" clId="{4EE875D6-4DB3-428C-96A5-14D3A27CD394}" dt="2024-04-30T12:00:59.800" v="137" actId="114"/>
          <ac:spMkLst>
            <pc:docMk/>
            <pc:sldMk cId="2042691898" sldId="27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840799420" sldId="280"/>
        </pc:sldMkLst>
      </pc:sldChg>
    </pc:docChg>
  </pc:docChgLst>
  <pc:docChgLst>
    <pc:chgData name="Elisa Favro" userId="8cb3ccf0-b992-4298-a911-387fdbec305a" providerId="ADAL" clId="{1CE856F3-8932-48E6-967C-3C9B15644DD8}"/>
    <pc:docChg chg="custSel addSld delSld modSld">
      <pc:chgData name="Elisa Favro" userId="8cb3ccf0-b992-4298-a911-387fdbec305a" providerId="ADAL" clId="{1CE856F3-8932-48E6-967C-3C9B15644DD8}" dt="2024-04-22T15:53:00.075" v="1633" actId="2696"/>
      <pc:docMkLst>
        <pc:docMk/>
      </pc:docMkLst>
      <pc:sldChg chg="modSp mod">
        <pc:chgData name="Elisa Favro" userId="8cb3ccf0-b992-4298-a911-387fdbec305a" providerId="ADAL" clId="{1CE856F3-8932-48E6-967C-3C9B15644DD8}" dt="2024-04-22T13:30:00.365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1CE856F3-8932-48E6-967C-3C9B15644DD8}" dt="2024-04-22T13:30:00.365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CE856F3-8932-48E6-967C-3C9B15644DD8}" dt="2024-04-22T14:36:39.142" v="415" actId="20577"/>
        <pc:sldMkLst>
          <pc:docMk/>
          <pc:sldMk cId="124247539" sldId="257"/>
        </pc:sldMkLst>
        <pc:spChg chg="mod">
          <ac:chgData name="Elisa Favro" userId="8cb3ccf0-b992-4298-a911-387fdbec305a" providerId="ADAL" clId="{1CE856F3-8932-48E6-967C-3C9B15644DD8}" dt="2024-04-22T13:30:25.076" v="64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36:39.142" v="415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1CE856F3-8932-48E6-967C-3C9B15644DD8}" dt="2024-04-22T14:53:13.582" v="765" actId="2696"/>
        <pc:sldMkLst>
          <pc:docMk/>
          <pc:sldMk cId="3377291256" sldId="258"/>
        </pc:sldMkLst>
        <pc:spChg chg="mod">
          <ac:chgData name="Elisa Favro" userId="8cb3ccf0-b992-4298-a911-387fdbec305a" providerId="ADAL" clId="{1CE856F3-8932-48E6-967C-3C9B15644DD8}" dt="2024-04-22T13:30:57.619" v="106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3:30:43.882" v="85" actId="20577"/>
          <ac:spMkLst>
            <pc:docMk/>
            <pc:sldMk cId="3377291256" sldId="25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4:58:26.134" v="940" actId="113"/>
        <pc:sldMkLst>
          <pc:docMk/>
          <pc:sldMk cId="1535504197" sldId="259"/>
        </pc:sldMkLst>
        <pc:spChg chg="mod">
          <ac:chgData name="Elisa Favro" userId="8cb3ccf0-b992-4298-a911-387fdbec305a" providerId="ADAL" clId="{1CE856F3-8932-48E6-967C-3C9B15644DD8}" dt="2024-04-22T13:30:38.826" v="8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58:26.134" v="940" actId="113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5:24:02.606" v="1598" actId="2711"/>
        <pc:sldMkLst>
          <pc:docMk/>
          <pc:sldMk cId="164004104" sldId="260"/>
        </pc:sldMkLst>
        <pc:spChg chg="mod">
          <ac:chgData name="Elisa Favro" userId="8cb3ccf0-b992-4298-a911-387fdbec305a" providerId="ADAL" clId="{1CE856F3-8932-48E6-967C-3C9B15644DD8}" dt="2024-04-22T13:31:10.384" v="126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24:02.606" v="1598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1CE856F3-8932-48E6-967C-3C9B15644DD8}" dt="2024-04-22T15:53:00.075" v="1633" actId="2696"/>
        <pc:sldMkLst>
          <pc:docMk/>
          <pc:sldMk cId="240383271" sldId="261"/>
        </pc:sldMkLst>
        <pc:spChg chg="mod">
          <ac:chgData name="Elisa Favro" userId="8cb3ccf0-b992-4298-a911-387fdbec305a" providerId="ADAL" clId="{1CE856F3-8932-48E6-967C-3C9B15644DD8}" dt="2024-04-22T13:31:27.646" v="167" actId="20577"/>
          <ac:spMkLst>
            <pc:docMk/>
            <pc:sldMk cId="240383271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52:29.466" v="1632" actId="20577"/>
          <ac:spMkLst>
            <pc:docMk/>
            <pc:sldMk cId="240383271" sldId="261"/>
            <ac:spMk id="3" creationId="{FF80931B-0165-345C-AAF1-1A5AEEB5AFFF}"/>
          </ac:spMkLst>
        </pc:spChg>
      </pc:sldChg>
      <pc:sldChg chg="add del">
        <pc:chgData name="Elisa Favro" userId="8cb3ccf0-b992-4298-a911-387fdbec305a" providerId="ADAL" clId="{1CE856F3-8932-48E6-967C-3C9B15644DD8}" dt="2024-04-22T13:31:50.947" v="169" actId="2696"/>
        <pc:sldMkLst>
          <pc:docMk/>
          <pc:sldMk cId="156007908" sldId="262"/>
        </pc:sldMkLst>
      </pc:sldChg>
      <pc:sldChg chg="modSp add mod">
        <pc:chgData name="Elisa Favro" userId="8cb3ccf0-b992-4298-a911-387fdbec305a" providerId="ADAL" clId="{1CE856F3-8932-48E6-967C-3C9B15644DD8}" dt="2024-04-22T14:53:59.504" v="800" actId="114"/>
        <pc:sldMkLst>
          <pc:docMk/>
          <pc:sldMk cId="3007404280" sldId="262"/>
        </pc:sldMkLst>
        <pc:spChg chg="mod">
          <ac:chgData name="Elisa Favro" userId="8cb3ccf0-b992-4298-a911-387fdbec305a" providerId="ADAL" clId="{1CE856F3-8932-48E6-967C-3C9B15644DD8}" dt="2024-04-22T14:53:59.504" v="800" actId="114"/>
          <ac:spMkLst>
            <pc:docMk/>
            <pc:sldMk cId="300740428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4:09.087" v="805" actId="20577"/>
        <pc:sldMkLst>
          <pc:docMk/>
          <pc:sldMk cId="1887724447" sldId="263"/>
        </pc:sldMkLst>
        <pc:spChg chg="mod">
          <ac:chgData name="Elisa Favro" userId="8cb3ccf0-b992-4298-a911-387fdbec305a" providerId="ADAL" clId="{1CE856F3-8932-48E6-967C-3C9B15644DD8}" dt="2024-04-22T14:54:09.087" v="80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9:39.382" v="947" actId="20577"/>
        <pc:sldMkLst>
          <pc:docMk/>
          <pc:sldMk cId="3251692196" sldId="264"/>
        </pc:sldMkLst>
        <pc:spChg chg="mod">
          <ac:chgData name="Elisa Favro" userId="8cb3ccf0-b992-4298-a911-387fdbec305a" providerId="ADAL" clId="{1CE856F3-8932-48E6-967C-3C9B15644DD8}" dt="2024-04-22T14:59:39.382" v="947" actId="20577"/>
          <ac:spMkLst>
            <pc:docMk/>
            <pc:sldMk cId="3251692196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3C64DAAC-1A3A-45DD-A180-85BA92EDC91C}"/>
    <pc:docChg chg="undo custSel addSld delSld modSld">
      <pc:chgData name="Elisa Favro" userId="8cb3ccf0-b992-4298-a911-387fdbec305a" providerId="ADAL" clId="{3C64DAAC-1A3A-45DD-A180-85BA92EDC91C}" dt="2024-04-23T10:13:05.095" v="3664" actId="2711"/>
      <pc:docMkLst>
        <pc:docMk/>
      </pc:docMkLst>
      <pc:sldChg chg="modSp mod">
        <pc:chgData name="Elisa Favro" userId="8cb3ccf0-b992-4298-a911-387fdbec305a" providerId="ADAL" clId="{3C64DAAC-1A3A-45DD-A180-85BA92EDC91C}" dt="2024-04-22T15:55:03.242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3C64DAAC-1A3A-45DD-A180-85BA92EDC91C}" dt="2024-04-22T15:55:03.242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3C64DAAC-1A3A-45DD-A180-85BA92EDC91C}" dt="2024-04-23T08:43:34.019" v="648" actId="20577"/>
        <pc:sldMkLst>
          <pc:docMk/>
          <pc:sldMk cId="124247539" sldId="257"/>
        </pc:sldMkLst>
        <pc:spChg chg="mod">
          <ac:chgData name="Elisa Favro" userId="8cb3ccf0-b992-4298-a911-387fdbec305a" providerId="ADAL" clId="{3C64DAAC-1A3A-45DD-A180-85BA92EDC91C}" dt="2024-04-23T08:28:40.560" v="29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8:43:34.019" v="648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08:28.546" v="1051" actId="21"/>
        <pc:sldMkLst>
          <pc:docMk/>
          <pc:sldMk cId="1535504197" sldId="259"/>
        </pc:sldMkLst>
        <pc:spChg chg="mod">
          <ac:chgData name="Elisa Favro" userId="8cb3ccf0-b992-4298-a911-387fdbec305a" providerId="ADAL" clId="{3C64DAAC-1A3A-45DD-A180-85BA92EDC91C}" dt="2024-04-22T15:55:41.196" v="43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28.546" v="1051" actId="21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26:36.343" v="1822" actId="20577"/>
        <pc:sldMkLst>
          <pc:docMk/>
          <pc:sldMk cId="164004104" sldId="260"/>
        </pc:sldMkLst>
        <pc:spChg chg="mod">
          <ac:chgData name="Elisa Favro" userId="8cb3ccf0-b992-4298-a911-387fdbec305a" providerId="ADAL" clId="{3C64DAAC-1A3A-45DD-A180-85BA92EDC91C}" dt="2024-04-23T09:26:36.343" v="1822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25:47.308" v="1816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3C64DAAC-1A3A-45DD-A180-85BA92EDC91C}" dt="2024-04-23T08:48:49.953" v="680" actId="2696"/>
        <pc:sldMkLst>
          <pc:docMk/>
          <pc:sldMk cId="3007404280" sldId="262"/>
        </pc:sldMkLst>
        <pc:spChg chg="mod">
          <ac:chgData name="Elisa Favro" userId="8cb3ccf0-b992-4298-a911-387fdbec305a" providerId="ADAL" clId="{3C64DAAC-1A3A-45DD-A180-85BA92EDC91C}" dt="2024-04-22T15:55:59.039" v="64" actId="20577"/>
          <ac:spMkLst>
            <pc:docMk/>
            <pc:sldMk cId="3007404280" sldId="262"/>
            <ac:spMk id="2" creationId="{14A55B76-2A1C-9559-2B52-BDF9038D9388}"/>
          </ac:spMkLst>
        </pc:spChg>
      </pc:sldChg>
      <pc:sldChg chg="modSp mod">
        <pc:chgData name="Elisa Favro" userId="8cb3ccf0-b992-4298-a911-387fdbec305a" providerId="ADAL" clId="{3C64DAAC-1A3A-45DD-A180-85BA92EDC91C}" dt="2024-04-23T09:09:06.978" v="1124" actId="20577"/>
        <pc:sldMkLst>
          <pc:docMk/>
          <pc:sldMk cId="1887724447" sldId="263"/>
        </pc:sldMkLst>
        <pc:spChg chg="mod">
          <ac:chgData name="Elisa Favro" userId="8cb3ccf0-b992-4298-a911-387fdbec305a" providerId="ADAL" clId="{3C64DAAC-1A3A-45DD-A180-85BA92EDC91C}" dt="2024-04-23T09:09:06.978" v="1124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36.638" v="105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44:26.653" v="2974" actId="20577"/>
        <pc:sldMkLst>
          <pc:docMk/>
          <pc:sldMk cId="3251692196" sldId="264"/>
        </pc:sldMkLst>
        <pc:spChg chg="mod">
          <ac:chgData name="Elisa Favro" userId="8cb3ccf0-b992-4298-a911-387fdbec305a" providerId="ADAL" clId="{3C64DAAC-1A3A-45DD-A180-85BA92EDC91C}" dt="2024-04-23T07:33:38.232" v="163" actId="20577"/>
          <ac:spMkLst>
            <pc:docMk/>
            <pc:sldMk cId="325169219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44:26.653" v="2974" actId="20577"/>
          <ac:spMkLst>
            <pc:docMk/>
            <pc:sldMk cId="325169219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58:21.598" v="3428" actId="313"/>
        <pc:sldMkLst>
          <pc:docMk/>
          <pc:sldMk cId="3539262501" sldId="265"/>
        </pc:sldMkLst>
        <pc:spChg chg="mod">
          <ac:chgData name="Elisa Favro" userId="8cb3ccf0-b992-4298-a911-387fdbec305a" providerId="ADAL" clId="{3C64DAAC-1A3A-45DD-A180-85BA92EDC91C}" dt="2024-04-23T07:34:06.682" v="192" actId="20577"/>
          <ac:spMkLst>
            <pc:docMk/>
            <pc:sldMk cId="353926250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1.598" v="3428" actId="313"/>
          <ac:spMkLst>
            <pc:docMk/>
            <pc:sldMk cId="3539262501" sldId="265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3C64DAAC-1A3A-45DD-A180-85BA92EDC91C}" dt="2024-04-23T09:50:27.684" v="3256" actId="2696"/>
        <pc:sldMkLst>
          <pc:docMk/>
          <pc:sldMk cId="3194135042" sldId="266"/>
        </pc:sldMkLst>
        <pc:spChg chg="mod">
          <ac:chgData name="Elisa Favro" userId="8cb3ccf0-b992-4298-a911-387fdbec305a" providerId="ADAL" clId="{3C64DAAC-1A3A-45DD-A180-85BA92EDC91C}" dt="2024-04-23T07:34:24.566" v="209" actId="20577"/>
          <ac:spMkLst>
            <pc:docMk/>
            <pc:sldMk cId="3194135042" sldId="266"/>
            <ac:spMk id="2" creationId="{14A55B76-2A1C-9559-2B52-BDF9038D9388}"/>
          </ac:spMkLst>
        </pc:spChg>
      </pc:sldChg>
      <pc:sldChg chg="modSp add del mod">
        <pc:chgData name="Elisa Favro" userId="8cb3ccf0-b992-4298-a911-387fdbec305a" providerId="ADAL" clId="{3C64DAAC-1A3A-45DD-A180-85BA92EDC91C}" dt="2024-04-23T09:59:14.327" v="3430" actId="2696"/>
        <pc:sldMkLst>
          <pc:docMk/>
          <pc:sldMk cId="3979766068" sldId="267"/>
        </pc:sldMkLst>
        <pc:spChg chg="mod">
          <ac:chgData name="Elisa Favro" userId="8cb3ccf0-b992-4298-a911-387fdbec305a" providerId="ADAL" clId="{3C64DAAC-1A3A-45DD-A180-85BA92EDC91C}" dt="2024-04-23T07:34:46.682" v="248" actId="20577"/>
          <ac:spMkLst>
            <pc:docMk/>
            <pc:sldMk cId="397976606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8.095" v="3429" actId="20577"/>
          <ac:spMkLst>
            <pc:docMk/>
            <pc:sldMk cId="3979766068" sldId="26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3C64DAAC-1A3A-45DD-A180-85BA92EDC91C}" dt="2024-04-23T07:34:52.670" v="250" actId="680"/>
        <pc:sldMkLst>
          <pc:docMk/>
          <pc:sldMk cId="493979388" sldId="268"/>
        </pc:sldMkLst>
      </pc:sldChg>
      <pc:sldChg chg="modSp add mod">
        <pc:chgData name="Elisa Favro" userId="8cb3ccf0-b992-4298-a911-387fdbec305a" providerId="ADAL" clId="{3C64DAAC-1A3A-45DD-A180-85BA92EDC91C}" dt="2024-04-23T10:11:09.982" v="3648" actId="114"/>
        <pc:sldMkLst>
          <pc:docMk/>
          <pc:sldMk cId="2488695912" sldId="268"/>
        </pc:sldMkLst>
        <pc:spChg chg="mod">
          <ac:chgData name="Elisa Favro" userId="8cb3ccf0-b992-4298-a911-387fdbec305a" providerId="ADAL" clId="{3C64DAAC-1A3A-45DD-A180-85BA92EDC91C}" dt="2024-04-23T07:35:05.646" v="266" actId="20577"/>
          <ac:spMkLst>
            <pc:docMk/>
            <pc:sldMk cId="2488695912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10:11:09.982" v="3648" actId="114"/>
          <ac:spMkLst>
            <pc:docMk/>
            <pc:sldMk cId="2488695912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10:13:05.095" v="3664" actId="2711"/>
        <pc:sldMkLst>
          <pc:docMk/>
          <pc:sldMk cId="2528764245" sldId="269"/>
        </pc:sldMkLst>
        <pc:spChg chg="mod">
          <ac:chgData name="Elisa Favro" userId="8cb3ccf0-b992-4298-a911-387fdbec305a" providerId="ADAL" clId="{3C64DAAC-1A3A-45DD-A180-85BA92EDC91C}" dt="2024-04-23T10:13:05.095" v="3664" actId="2711"/>
          <ac:spMkLst>
            <pc:docMk/>
            <pc:sldMk cId="2528764245" sldId="26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2:44.661" v="2321" actId="13926"/>
        <pc:sldMkLst>
          <pc:docMk/>
          <pc:sldMk cId="1078313686" sldId="270"/>
        </pc:sldMkLst>
        <pc:spChg chg="mod">
          <ac:chgData name="Elisa Favro" userId="8cb3ccf0-b992-4298-a911-387fdbec305a" providerId="ADAL" clId="{3C64DAAC-1A3A-45DD-A180-85BA92EDC91C}" dt="2024-04-23T09:26:28.889" v="1820" actId="20577"/>
          <ac:spMkLst>
            <pc:docMk/>
            <pc:sldMk cId="1078313686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2:44.661" v="2321" actId="13926"/>
          <ac:spMkLst>
            <pc:docMk/>
            <pc:sldMk cId="1078313686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5:40.235" v="2414" actId="2711"/>
        <pc:sldMkLst>
          <pc:docMk/>
          <pc:sldMk cId="4040480175" sldId="271"/>
        </pc:sldMkLst>
        <pc:spChg chg="mod">
          <ac:chgData name="Elisa Favro" userId="8cb3ccf0-b992-4298-a911-387fdbec305a" providerId="ADAL" clId="{3C64DAAC-1A3A-45DD-A180-85BA92EDC91C}" dt="2024-04-23T09:31:58.889" v="2272" actId="20577"/>
          <ac:spMkLst>
            <pc:docMk/>
            <pc:sldMk cId="4040480175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5:40.235" v="2414" actId="2711"/>
          <ac:spMkLst>
            <pc:docMk/>
            <pc:sldMk cId="4040480175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48:26.977" v="3253" actId="20577"/>
        <pc:sldMkLst>
          <pc:docMk/>
          <pc:sldMk cId="3739232673" sldId="272"/>
        </pc:sldMkLst>
        <pc:spChg chg="mod">
          <ac:chgData name="Elisa Favro" userId="8cb3ccf0-b992-4298-a911-387fdbec305a" providerId="ADAL" clId="{3C64DAAC-1A3A-45DD-A180-85BA92EDC91C}" dt="2024-04-23T09:48:26.977" v="3253" actId="20577"/>
          <ac:spMkLst>
            <pc:docMk/>
            <pc:sldMk cId="3739232673" sldId="27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52B3225C-FD53-4A07-8EFE-F0D766C6765D}"/>
    <pc:docChg chg="custSel addSld delSld modSld">
      <pc:chgData name="Elisa Favro" userId="8cb3ccf0-b992-4298-a911-387fdbec305a" providerId="ADAL" clId="{52B3225C-FD53-4A07-8EFE-F0D766C6765D}" dt="2024-04-29T13:55:06.138" v="2409" actId="20577"/>
      <pc:docMkLst>
        <pc:docMk/>
      </pc:docMkLst>
      <pc:sldChg chg="modSp mod">
        <pc:chgData name="Elisa Favro" userId="8cb3ccf0-b992-4298-a911-387fdbec305a" providerId="ADAL" clId="{52B3225C-FD53-4A07-8EFE-F0D766C6765D}" dt="2024-04-29T10:28:39.627" v="18" actId="20577"/>
        <pc:sldMkLst>
          <pc:docMk/>
          <pc:sldMk cId="3634111749" sldId="256"/>
        </pc:sldMkLst>
        <pc:spChg chg="mod">
          <ac:chgData name="Elisa Favro" userId="8cb3ccf0-b992-4298-a911-387fdbec305a" providerId="ADAL" clId="{52B3225C-FD53-4A07-8EFE-F0D766C6765D}" dt="2024-04-29T10:28:39.627" v="18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52B3225C-FD53-4A07-8EFE-F0D766C6765D}" dt="2024-04-29T13:41:04.797" v="1692" actId="2711"/>
        <pc:sldMkLst>
          <pc:docMk/>
          <pc:sldMk cId="124247539" sldId="257"/>
        </pc:sldMkLst>
        <pc:spChg chg="mod">
          <ac:chgData name="Elisa Favro" userId="8cb3ccf0-b992-4298-a911-387fdbec305a" providerId="ADAL" clId="{52B3225C-FD53-4A07-8EFE-F0D766C6765D}" dt="2024-04-29T11:35:32.695" v="18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04.797" v="1692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5:44.996" v="757" actId="20577"/>
        <pc:sldMkLst>
          <pc:docMk/>
          <pc:sldMk cId="2685133906" sldId="264"/>
        </pc:sldMkLst>
        <pc:spChg chg="mod">
          <ac:chgData name="Elisa Favro" userId="8cb3ccf0-b992-4298-a911-387fdbec305a" providerId="ADAL" clId="{52B3225C-FD53-4A07-8EFE-F0D766C6765D}" dt="2024-04-29T12:35:44.996" v="757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2:55.963" v="646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1:37:06.946" v="234" actId="2696"/>
        <pc:sldMkLst>
          <pc:docMk/>
          <pc:sldMk cId="2593151241" sldId="265"/>
        </pc:sldMkLst>
        <pc:spChg chg="mod">
          <ac:chgData name="Elisa Favro" userId="8cb3ccf0-b992-4298-a911-387fdbec305a" providerId="ADAL" clId="{52B3225C-FD53-4A07-8EFE-F0D766C6765D}" dt="2024-04-29T11:36:09.414" v="229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256447954" sldId="266"/>
        </pc:sldMkLst>
      </pc:sldChg>
      <pc:sldChg chg="modSp mod">
        <pc:chgData name="Elisa Favro" userId="8cb3ccf0-b992-4298-a911-387fdbec305a" providerId="ADAL" clId="{52B3225C-FD53-4A07-8EFE-F0D766C6765D}" dt="2024-04-29T12:37:21.764" v="882" actId="20577"/>
        <pc:sldMkLst>
          <pc:docMk/>
          <pc:sldMk cId="4156426478" sldId="267"/>
        </pc:sldMkLst>
        <pc:spChg chg="mod">
          <ac:chgData name="Elisa Favro" userId="8cb3ccf0-b992-4298-a911-387fdbec305a" providerId="ADAL" clId="{52B3225C-FD53-4A07-8EFE-F0D766C6765D}" dt="2024-04-29T11:34:27.516" v="74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21.764" v="882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7:53.234" v="923" actId="20577"/>
        <pc:sldMkLst>
          <pc:docMk/>
          <pc:sldMk cId="2231225077" sldId="268"/>
        </pc:sldMkLst>
        <pc:spChg chg="mod">
          <ac:chgData name="Elisa Favro" userId="8cb3ccf0-b992-4298-a911-387fdbec305a" providerId="ADAL" clId="{52B3225C-FD53-4A07-8EFE-F0D766C6765D}" dt="2024-04-29T12:37:32.224" v="883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53.234" v="923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00:29.206" v="1150" actId="20577"/>
        <pc:sldMkLst>
          <pc:docMk/>
          <pc:sldMk cId="2222827042" sldId="269"/>
        </pc:sldMkLst>
        <pc:spChg chg="mod">
          <ac:chgData name="Elisa Favro" userId="8cb3ccf0-b992-4298-a911-387fdbec305a" providerId="ADAL" clId="{52B3225C-FD53-4A07-8EFE-F0D766C6765D}" dt="2024-04-29T11:35:11.084" v="151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00:29.206" v="1150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3:41:49.760" v="1694" actId="2696"/>
        <pc:sldMkLst>
          <pc:docMk/>
          <pc:sldMk cId="1875543492" sldId="270"/>
        </pc:sldMkLst>
        <pc:spChg chg="mod">
          <ac:chgData name="Elisa Favro" userId="8cb3ccf0-b992-4298-a911-387fdbec305a" providerId="ADAL" clId="{52B3225C-FD53-4A07-8EFE-F0D766C6765D}" dt="2024-04-29T11:35:53.285" v="203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36.016" v="1693" actId="20577"/>
          <ac:spMkLst>
            <pc:docMk/>
            <pc:sldMk cId="1875543492" sldId="27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55:06.138" v="2409" actId="20577"/>
        <pc:sldMkLst>
          <pc:docMk/>
          <pc:sldMk cId="2005705942" sldId="271"/>
        </pc:sldMkLst>
        <pc:spChg chg="mod">
          <ac:chgData name="Elisa Favro" userId="8cb3ccf0-b992-4298-a911-387fdbec305a" providerId="ADAL" clId="{52B3225C-FD53-4A07-8EFE-F0D766C6765D}" dt="2024-04-29T11:36:21.872" v="232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55:06.138" v="2409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484391081" sldId="272"/>
        </pc:sldMkLst>
      </pc:sldChg>
      <pc:sldChg chg="modSp add mod">
        <pc:chgData name="Elisa Favro" userId="8cb3ccf0-b992-4298-a911-387fdbec305a" providerId="ADAL" clId="{52B3225C-FD53-4A07-8EFE-F0D766C6765D}" dt="2024-04-29T13:22:34.439" v="1248" actId="2711"/>
        <pc:sldMkLst>
          <pc:docMk/>
          <pc:sldMk cId="837533411" sldId="272"/>
        </pc:sldMkLst>
        <pc:spChg chg="mod">
          <ac:chgData name="Elisa Favro" userId="8cb3ccf0-b992-4298-a911-387fdbec305a" providerId="ADAL" clId="{52B3225C-FD53-4A07-8EFE-F0D766C6765D}" dt="2024-04-29T13:22:34.439" v="1248" actId="2711"/>
          <ac:spMkLst>
            <pc:docMk/>
            <pc:sldMk cId="83753341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52B3225C-FD53-4A07-8EFE-F0D766C6765D}" dt="2024-04-29T13:22:28.874" v="1247" actId="2711"/>
        <pc:sldMkLst>
          <pc:docMk/>
          <pc:sldMk cId="3440412877" sldId="273"/>
        </pc:sldMkLst>
        <pc:spChg chg="mod">
          <ac:chgData name="Elisa Favro" userId="8cb3ccf0-b992-4298-a911-387fdbec305a" providerId="ADAL" clId="{52B3225C-FD53-4A07-8EFE-F0D766C6765D}" dt="2024-04-29T13:22:28.874" v="1247" actId="2711"/>
          <ac:spMkLst>
            <pc:docMk/>
            <pc:sldMk cId="3440412877" sldId="27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3486982094" sldId="273"/>
        </pc:sldMkLst>
      </pc:sldChg>
      <pc:sldChg chg="modSp add mod">
        <pc:chgData name="Elisa Favro" userId="8cb3ccf0-b992-4298-a911-387fdbec305a" providerId="ADAL" clId="{52B3225C-FD53-4A07-8EFE-F0D766C6765D}" dt="2024-04-29T13:27:29.569" v="1467" actId="20577"/>
        <pc:sldMkLst>
          <pc:docMk/>
          <pc:sldMk cId="827106506" sldId="274"/>
        </pc:sldMkLst>
        <pc:spChg chg="mod">
          <ac:chgData name="Elisa Favro" userId="8cb3ccf0-b992-4298-a911-387fdbec305a" providerId="ADAL" clId="{52B3225C-FD53-4A07-8EFE-F0D766C6765D}" dt="2024-04-29T13:27:29.569" v="1467" actId="20577"/>
          <ac:spMkLst>
            <pc:docMk/>
            <pc:sldMk cId="827106506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512545958" sldId="275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2335319978" sldId="276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3403124680" sldId="277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980239769" sldId="278"/>
        </pc:sldMkLst>
      </pc:sldChg>
    </pc:docChg>
  </pc:docChgLst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7FE9E709-9801-4C79-9FC4-A522EDC08F85}"/>
    <pc:docChg chg="undo custSel addSld delSld modSld">
      <pc:chgData name="Elisa Favro" userId="8cb3ccf0-b992-4298-a911-387fdbec305a" providerId="ADAL" clId="{7FE9E709-9801-4C79-9FC4-A522EDC08F85}" dt="2024-04-24T10:26:50.054" v="1893" actId="20577"/>
      <pc:docMkLst>
        <pc:docMk/>
      </pc:docMkLst>
      <pc:sldChg chg="modSp mod">
        <pc:chgData name="Elisa Favro" userId="8cb3ccf0-b992-4298-a911-387fdbec305a" providerId="ADAL" clId="{7FE9E709-9801-4C79-9FC4-A522EDC08F85}" dt="2024-04-24T07:42:44.096" v="39" actId="20577"/>
        <pc:sldMkLst>
          <pc:docMk/>
          <pc:sldMk cId="3634111749" sldId="256"/>
        </pc:sldMkLst>
        <pc:spChg chg="mod">
          <ac:chgData name="Elisa Favro" userId="8cb3ccf0-b992-4298-a911-387fdbec305a" providerId="ADAL" clId="{7FE9E709-9801-4C79-9FC4-A522EDC08F85}" dt="2024-04-24T07:42:44.096" v="3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E9E709-9801-4C79-9FC4-A522EDC08F85}" dt="2024-04-24T07:55:35.421" v="766" actId="114"/>
        <pc:sldMkLst>
          <pc:docMk/>
          <pc:sldMk cId="124247539" sldId="257"/>
        </pc:sldMkLst>
        <pc:spChg chg="mod">
          <ac:chgData name="Elisa Favro" userId="8cb3ccf0-b992-4298-a911-387fdbec305a" providerId="ADAL" clId="{7FE9E709-9801-4C79-9FC4-A522EDC08F85}" dt="2024-04-24T07:54:58.488" v="73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5:35.421" v="766" actId="114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10:26:50.054" v="1893" actId="20577"/>
        <pc:sldMkLst>
          <pc:docMk/>
          <pc:sldMk cId="1535504197" sldId="259"/>
        </pc:sldMkLst>
        <pc:spChg chg="mod">
          <ac:chgData name="Elisa Favro" userId="8cb3ccf0-b992-4298-a911-387fdbec305a" providerId="ADAL" clId="{7FE9E709-9801-4C79-9FC4-A522EDC08F85}" dt="2024-04-24T07:43:53.886" v="13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10:26:50.054" v="189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E9E709-9801-4C79-9FC4-A522EDC08F85}" dt="2024-04-24T07:44:13.328" v="136" actId="2696"/>
        <pc:sldMkLst>
          <pc:docMk/>
          <pc:sldMk cId="1887724447" sldId="263"/>
        </pc:sldMkLst>
        <pc:spChg chg="mod">
          <ac:chgData name="Elisa Favro" userId="8cb3ccf0-b992-4298-a911-387fdbec305a" providerId="ADAL" clId="{7FE9E709-9801-4C79-9FC4-A522EDC08F85}" dt="2024-04-24T07:43:58.439" v="13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07:52:36.795" v="687" actId="20577"/>
        <pc:sldMkLst>
          <pc:docMk/>
          <pc:sldMk cId="2685133906" sldId="264"/>
        </pc:sldMkLst>
        <pc:spChg chg="mod">
          <ac:chgData name="Elisa Favro" userId="8cb3ccf0-b992-4298-a911-387fdbec305a" providerId="ADAL" clId="{7FE9E709-9801-4C79-9FC4-A522EDC08F85}" dt="2024-04-24T07:43:14.381" v="78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2:36.795" v="687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8:39.188" v="1171" actId="20577"/>
        <pc:sldMkLst>
          <pc:docMk/>
          <pc:sldMk cId="2593151241" sldId="265"/>
        </pc:sldMkLst>
        <pc:spChg chg="mod">
          <ac:chgData name="Elisa Favro" userId="8cb3ccf0-b992-4298-a911-387fdbec305a" providerId="ADAL" clId="{7FE9E709-9801-4C79-9FC4-A522EDC08F85}" dt="2024-04-24T07:55:50.553" v="794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8:08:39.188" v="1171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9:25.590" v="1209" actId="2711"/>
        <pc:sldMkLst>
          <pc:docMk/>
          <pc:sldMk cId="1256447954" sldId="266"/>
        </pc:sldMkLst>
        <pc:spChg chg="mod">
          <ac:chgData name="Elisa Favro" userId="8cb3ccf0-b992-4298-a911-387fdbec305a" providerId="ADAL" clId="{7FE9E709-9801-4C79-9FC4-A522EDC08F85}" dt="2024-04-24T08:09:25.590" v="1209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16:56.188" v="1377" actId="114"/>
        <pc:sldMkLst>
          <pc:docMk/>
          <pc:sldMk cId="626712426" sldId="267"/>
        </pc:sldMkLst>
        <pc:spChg chg="mod">
          <ac:chgData name="Elisa Favro" userId="8cb3ccf0-b992-4298-a911-387fdbec305a" providerId="ADAL" clId="{7FE9E709-9801-4C79-9FC4-A522EDC08F85}" dt="2024-04-24T08:16:56.188" v="1377" actId="114"/>
          <ac:spMkLst>
            <pc:docMk/>
            <pc:sldMk cId="626712426" sldId="26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3:18.706" v="1569" actId="2711"/>
        <pc:sldMkLst>
          <pc:docMk/>
          <pc:sldMk cId="1722678863" sldId="268"/>
        </pc:sldMkLst>
        <pc:spChg chg="mod">
          <ac:chgData name="Elisa Favro" userId="8cb3ccf0-b992-4298-a911-387fdbec305a" providerId="ADAL" clId="{7FE9E709-9801-4C79-9FC4-A522EDC08F85}" dt="2024-04-24T08:33:18.706" v="1569" actId="2711"/>
          <ac:spMkLst>
            <pc:docMk/>
            <pc:sldMk cId="1722678863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7:08.743" v="1760" actId="2711"/>
        <pc:sldMkLst>
          <pc:docMk/>
          <pc:sldMk cId="4020988069" sldId="269"/>
        </pc:sldMkLst>
        <pc:spChg chg="mod">
          <ac:chgData name="Elisa Favro" userId="8cb3ccf0-b992-4298-a911-387fdbec305a" providerId="ADAL" clId="{7FE9E709-9801-4C79-9FC4-A522EDC08F85}" dt="2024-04-24T08:37:08.743" v="1760" actId="2711"/>
          <ac:spMkLst>
            <pc:docMk/>
            <pc:sldMk cId="4020988069" sldId="269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99E4178-6188-42D6-B761-409AB516B0C8}"/>
    <pc:docChg chg="undo redo custSel addSld delSld modSld">
      <pc:chgData name="Elisa Favro" userId="8cb3ccf0-b992-4298-a911-387fdbec305a" providerId="ADAL" clId="{B99E4178-6188-42D6-B761-409AB516B0C8}" dt="2024-04-29T15:44:34.894" v="2033" actId="20577"/>
      <pc:docMkLst>
        <pc:docMk/>
      </pc:docMkLst>
      <pc:sldChg chg="modSp mod">
        <pc:chgData name="Elisa Favro" userId="8cb3ccf0-b992-4298-a911-387fdbec305a" providerId="ADAL" clId="{B99E4178-6188-42D6-B761-409AB516B0C8}" dt="2024-04-29T13:56:07.772" v="5" actId="20577"/>
        <pc:sldMkLst>
          <pc:docMk/>
          <pc:sldMk cId="3634111749" sldId="256"/>
        </pc:sldMkLst>
        <pc:spChg chg="mod">
          <ac:chgData name="Elisa Favro" userId="8cb3ccf0-b992-4298-a911-387fdbec305a" providerId="ADAL" clId="{B99E4178-6188-42D6-B761-409AB516B0C8}" dt="2024-04-29T13:56:07.772" v="5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124247539" sldId="257"/>
        </pc:sldMkLst>
      </pc:sldChg>
      <pc:sldChg chg="modSp mod">
        <pc:chgData name="Elisa Favro" userId="8cb3ccf0-b992-4298-a911-387fdbec305a" providerId="ADAL" clId="{B99E4178-6188-42D6-B761-409AB516B0C8}" dt="2024-04-29T14:10:27.524" v="579" actId="20577"/>
        <pc:sldMkLst>
          <pc:docMk/>
          <pc:sldMk cId="2685133906" sldId="264"/>
        </pc:sldMkLst>
        <pc:spChg chg="mod">
          <ac:chgData name="Elisa Favro" userId="8cb3ccf0-b992-4298-a911-387fdbec305a" providerId="ADAL" clId="{B99E4178-6188-42D6-B761-409AB516B0C8}" dt="2024-04-29T13:57:12.237" v="11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10:27.524" v="579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25:12.487" v="776" actId="2711"/>
        <pc:sldMkLst>
          <pc:docMk/>
          <pc:sldMk cId="4156426478" sldId="267"/>
        </pc:sldMkLst>
        <pc:spChg chg="mod">
          <ac:chgData name="Elisa Favro" userId="8cb3ccf0-b992-4298-a911-387fdbec305a" providerId="ADAL" clId="{B99E4178-6188-42D6-B761-409AB516B0C8}" dt="2024-04-29T13:57:43.011" v="49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25:12.487" v="776" actId="2711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52:24.456" v="988" actId="20577"/>
        <pc:sldMkLst>
          <pc:docMk/>
          <pc:sldMk cId="2231225077" sldId="268"/>
        </pc:sldMkLst>
        <pc:spChg chg="mod">
          <ac:chgData name="Elisa Favro" userId="8cb3ccf0-b992-4298-a911-387fdbec305a" providerId="ADAL" clId="{B99E4178-6188-42D6-B761-409AB516B0C8}" dt="2024-04-29T14:26:23.239" v="806" actId="20577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2:24.456" v="988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5:44:34.894" v="2033" actId="20577"/>
        <pc:sldMkLst>
          <pc:docMk/>
          <pc:sldMk cId="2222827042" sldId="269"/>
        </pc:sldMkLst>
        <pc:spChg chg="mod">
          <ac:chgData name="Elisa Favro" userId="8cb3ccf0-b992-4298-a911-387fdbec305a" providerId="ADAL" clId="{B99E4178-6188-42D6-B761-409AB516B0C8}" dt="2024-04-29T13:58:34.387" v="74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44:34.894" v="2033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2005705942" sldId="271"/>
        </pc:sldMkLst>
      </pc:sldChg>
      <pc:sldChg chg="modSp del mod">
        <pc:chgData name="Elisa Favro" userId="8cb3ccf0-b992-4298-a911-387fdbec305a" providerId="ADAL" clId="{B99E4178-6188-42D6-B761-409AB516B0C8}" dt="2024-04-29T15:18:12.721" v="1769" actId="2696"/>
        <pc:sldMkLst>
          <pc:docMk/>
          <pc:sldMk cId="837533411" sldId="272"/>
        </pc:sldMkLst>
        <pc:spChg chg="mod">
          <ac:chgData name="Elisa Favro" userId="8cb3ccf0-b992-4298-a911-387fdbec305a" providerId="ADAL" clId="{B99E4178-6188-42D6-B761-409AB516B0C8}" dt="2024-04-29T13:58:55.056" v="107" actId="20577"/>
          <ac:spMkLst>
            <pc:docMk/>
            <pc:sldMk cId="83753341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3:58:38.442" v="75" actId="20577"/>
          <ac:spMkLst>
            <pc:docMk/>
            <pc:sldMk cId="837533411" sldId="272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3440412877" sldId="273"/>
        </pc:sldMkLst>
      </pc:sldChg>
      <pc:sldChg chg="modSp add mod">
        <pc:chgData name="Elisa Favro" userId="8cb3ccf0-b992-4298-a911-387fdbec305a" providerId="ADAL" clId="{B99E4178-6188-42D6-B761-409AB516B0C8}" dt="2024-04-29T14:55:17.304" v="1171" actId="20577"/>
        <pc:sldMkLst>
          <pc:docMk/>
          <pc:sldMk cId="4252052509" sldId="273"/>
        </pc:sldMkLst>
        <pc:spChg chg="mod">
          <ac:chgData name="Elisa Favro" userId="8cb3ccf0-b992-4298-a911-387fdbec305a" providerId="ADAL" clId="{B99E4178-6188-42D6-B761-409AB516B0C8}" dt="2024-04-29T14:55:17.304" v="1171" actId="20577"/>
          <ac:spMkLst>
            <pc:docMk/>
            <pc:sldMk cId="4252052509" sldId="27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99E4178-6188-42D6-B761-409AB516B0C8}" dt="2024-04-29T14:58:06.331" v="1266" actId="20577"/>
        <pc:sldMkLst>
          <pc:docMk/>
          <pc:sldMk cId="734929064" sldId="274"/>
        </pc:sldMkLst>
        <pc:spChg chg="mod">
          <ac:chgData name="Elisa Favro" userId="8cb3ccf0-b992-4298-a911-387fdbec305a" providerId="ADAL" clId="{B99E4178-6188-42D6-B761-409AB516B0C8}" dt="2024-04-29T14:55:59.524" v="1187" actId="20577"/>
          <ac:spMkLst>
            <pc:docMk/>
            <pc:sldMk cId="734929064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8:06.331" v="1266" actId="20577"/>
          <ac:spMkLst>
            <pc:docMk/>
            <pc:sldMk cId="734929064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827106506" sldId="274"/>
        </pc:sldMkLst>
      </pc:sldChg>
      <pc:sldChg chg="modSp add mod">
        <pc:chgData name="Elisa Favro" userId="8cb3ccf0-b992-4298-a911-387fdbec305a" providerId="ADAL" clId="{B99E4178-6188-42D6-B761-409AB516B0C8}" dt="2024-04-29T15:05:41.615" v="1468" actId="13926"/>
        <pc:sldMkLst>
          <pc:docMk/>
          <pc:sldMk cId="210133054" sldId="275"/>
        </pc:sldMkLst>
        <pc:spChg chg="mod">
          <ac:chgData name="Elisa Favro" userId="8cb3ccf0-b992-4298-a911-387fdbec305a" providerId="ADAL" clId="{B99E4178-6188-42D6-B761-409AB516B0C8}" dt="2024-04-29T14:55:53.570" v="1180" actId="20577"/>
          <ac:spMkLst>
            <pc:docMk/>
            <pc:sldMk cId="210133054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05:41.615" v="1468" actId="13926"/>
          <ac:spMkLst>
            <pc:docMk/>
            <pc:sldMk cId="210133054" sldId="275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64BEBFC-EF10-4236-BE64-3186C21555ED}"/>
    <pc:docChg chg="undo custSel addSld delSld modSld sldOrd">
      <pc:chgData name="Elisa Favro" userId="8cb3ccf0-b992-4298-a911-387fdbec305a" providerId="ADAL" clId="{864BEBFC-EF10-4236-BE64-3186C21555ED}" dt="2024-04-23T15:58:18.905" v="1993" actId="2711"/>
      <pc:docMkLst>
        <pc:docMk/>
      </pc:docMkLst>
      <pc:sldChg chg="modSp mod">
        <pc:chgData name="Elisa Favro" userId="8cb3ccf0-b992-4298-a911-387fdbec305a" providerId="ADAL" clId="{864BEBFC-EF10-4236-BE64-3186C21555ED}" dt="2024-04-23T10:14:35.647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864BEBFC-EF10-4236-BE64-3186C21555ED}" dt="2024-04-23T10:14:35.647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64BEBFC-EF10-4236-BE64-3186C21555ED}" dt="2024-04-23T15:58:18.905" v="1993" actId="2711"/>
        <pc:sldMkLst>
          <pc:docMk/>
          <pc:sldMk cId="124247539" sldId="257"/>
        </pc:sldMkLst>
        <pc:spChg chg="mod">
          <ac:chgData name="Elisa Favro" userId="8cb3ccf0-b992-4298-a911-387fdbec305a" providerId="ADAL" clId="{864BEBFC-EF10-4236-BE64-3186C21555ED}" dt="2024-04-23T15:55:39.212" v="1917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8:18.905" v="1993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52:43.713" v="1798" actId="2711"/>
        <pc:sldMkLst>
          <pc:docMk/>
          <pc:sldMk cId="1535504197" sldId="259"/>
        </pc:sldMkLst>
        <pc:spChg chg="mod">
          <ac:chgData name="Elisa Favro" userId="8cb3ccf0-b992-4298-a911-387fdbec305a" providerId="ADAL" clId="{864BEBFC-EF10-4236-BE64-3186C21555ED}" dt="2024-04-23T15:42:26.764" v="122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2:43.713" v="1798" actId="2711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64BEBFC-EF10-4236-BE64-3186C21555ED}" dt="2024-04-23T10:17:49.618" v="113" actId="2696"/>
        <pc:sldMkLst>
          <pc:docMk/>
          <pc:sldMk cId="164004104" sldId="260"/>
        </pc:sldMkLst>
        <pc:spChg chg="mod">
          <ac:chgData name="Elisa Favro" userId="8cb3ccf0-b992-4298-a911-387fdbec305a" providerId="ADAL" clId="{864BEBFC-EF10-4236-BE64-3186C21555ED}" dt="2024-04-23T10:17:24.604" v="112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47:44.995" v="1541" actId="20577"/>
        <pc:sldMkLst>
          <pc:docMk/>
          <pc:sldMk cId="1887724447" sldId="263"/>
        </pc:sldMkLst>
        <pc:spChg chg="mod">
          <ac:chgData name="Elisa Favro" userId="8cb3ccf0-b992-4298-a911-387fdbec305a" providerId="ADAL" clId="{864BEBFC-EF10-4236-BE64-3186C21555ED}" dt="2024-04-23T10:17:18.696" v="111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47:44.995" v="1541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864BEBFC-EF10-4236-BE64-3186C21555ED}" dt="2024-04-23T12:54:05.908" v="700" actId="113"/>
        <pc:sldMkLst>
          <pc:docMk/>
          <pc:sldMk cId="2685133906" sldId="264"/>
        </pc:sldMkLst>
        <pc:spChg chg="mod">
          <ac:chgData name="Elisa Favro" userId="8cb3ccf0-b992-4298-a911-387fdbec305a" providerId="ADAL" clId="{864BEBFC-EF10-4236-BE64-3186C21555ED}" dt="2024-04-23T10:19:16.698" v="14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2:54:05.908" v="700" actId="113"/>
          <ac:spMkLst>
            <pc:docMk/>
            <pc:sldMk cId="2685133906" sldId="26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251692196" sldId="264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539262501" sldId="265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488695912" sldId="268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528764245" sldId="269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1078313686" sldId="270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4040480175" sldId="271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739232673" sldId="272"/>
        </pc:sldMkLst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88385A0-BFAD-4879-90F2-7DAFC5317026}"/>
    <pc:docChg chg="undo redo custSel addSld delSld modSld">
      <pc:chgData name="Elisa Favro" userId="8cb3ccf0-b992-4298-a911-387fdbec305a" providerId="ADAL" clId="{888385A0-BFAD-4879-90F2-7DAFC5317026}" dt="2024-04-30T10:15:45.491" v="3253" actId="20577"/>
      <pc:docMkLst>
        <pc:docMk/>
      </pc:docMkLst>
      <pc:sldChg chg="modSp mod">
        <pc:chgData name="Elisa Favro" userId="8cb3ccf0-b992-4298-a911-387fdbec305a" providerId="ADAL" clId="{888385A0-BFAD-4879-90F2-7DAFC5317026}" dt="2024-04-29T15:46:34.084" v="12" actId="20577"/>
        <pc:sldMkLst>
          <pc:docMk/>
          <pc:sldMk cId="3634111749" sldId="256"/>
        </pc:sldMkLst>
        <pc:spChg chg="mod">
          <ac:chgData name="Elisa Favro" userId="8cb3ccf0-b992-4298-a911-387fdbec305a" providerId="ADAL" clId="{888385A0-BFAD-4879-90F2-7DAFC5317026}" dt="2024-04-29T15:46:34.084" v="12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88385A0-BFAD-4879-90F2-7DAFC5317026}" dt="2024-04-30T08:45:40.301" v="670" actId="13926"/>
        <pc:sldMkLst>
          <pc:docMk/>
          <pc:sldMk cId="2685133906" sldId="264"/>
        </pc:sldMkLst>
        <pc:spChg chg="mod">
          <ac:chgData name="Elisa Favro" userId="8cb3ccf0-b992-4298-a911-387fdbec305a" providerId="ADAL" clId="{888385A0-BFAD-4879-90F2-7DAFC5317026}" dt="2024-04-29T15:47:13.644" v="2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8:45:40.301" v="670" actId="13926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09:09:26.288" v="1098" actId="20577"/>
        <pc:sldMkLst>
          <pc:docMk/>
          <pc:sldMk cId="4156426478" sldId="267"/>
        </pc:sldMkLst>
        <pc:spChg chg="mod">
          <ac:chgData name="Elisa Favro" userId="8cb3ccf0-b992-4298-a911-387fdbec305a" providerId="ADAL" clId="{888385A0-BFAD-4879-90F2-7DAFC5317026}" dt="2024-04-29T15:47:38.330" v="59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09:26.288" v="1098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09:39:33.533" v="2176" actId="2711"/>
        <pc:sldMkLst>
          <pc:docMk/>
          <pc:sldMk cId="2231225077" sldId="268"/>
        </pc:sldMkLst>
        <pc:spChg chg="mod">
          <ac:chgData name="Elisa Favro" userId="8cb3ccf0-b992-4298-a911-387fdbec305a" providerId="ADAL" clId="{888385A0-BFAD-4879-90F2-7DAFC5317026}" dt="2024-04-29T15:48:03.704" v="72" actId="20577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39:33.533" v="2176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88385A0-BFAD-4879-90F2-7DAFC5317026}" dt="2024-04-29T15:49:20.700" v="122" actId="2696"/>
        <pc:sldMkLst>
          <pc:docMk/>
          <pc:sldMk cId="2222827042" sldId="269"/>
        </pc:sldMkLst>
      </pc:sldChg>
      <pc:sldChg chg="modSp mod">
        <pc:chgData name="Elisa Favro" userId="8cb3ccf0-b992-4298-a911-387fdbec305a" providerId="ADAL" clId="{888385A0-BFAD-4879-90F2-7DAFC5317026}" dt="2024-04-30T09:53:24.353" v="2557" actId="113"/>
        <pc:sldMkLst>
          <pc:docMk/>
          <pc:sldMk cId="4252052509" sldId="273"/>
        </pc:sldMkLst>
        <pc:spChg chg="mod">
          <ac:chgData name="Elisa Favro" userId="8cb3ccf0-b992-4298-a911-387fdbec305a" providerId="ADAL" clId="{888385A0-BFAD-4879-90F2-7DAFC5317026}" dt="2024-04-29T15:48:32.564" v="98" actId="20577"/>
          <ac:spMkLst>
            <pc:docMk/>
            <pc:sldMk cId="4252052509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53:24.353" v="2557" actId="113"/>
          <ac:spMkLst>
            <pc:docMk/>
            <pc:sldMk cId="4252052509" sldId="273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88385A0-BFAD-4879-90F2-7DAFC5317026}" dt="2024-04-29T15:49:23.947" v="123" actId="2696"/>
        <pc:sldMkLst>
          <pc:docMk/>
          <pc:sldMk cId="734929064" sldId="274"/>
        </pc:sldMkLst>
        <pc:spChg chg="mod">
          <ac:chgData name="Elisa Favro" userId="8cb3ccf0-b992-4298-a911-387fdbec305a" providerId="ADAL" clId="{888385A0-BFAD-4879-90F2-7DAFC5317026}" dt="2024-04-29T15:48:57.762" v="121" actId="20577"/>
          <ac:spMkLst>
            <pc:docMk/>
            <pc:sldMk cId="734929064" sldId="27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10:15:45.491" v="3253" actId="20577"/>
        <pc:sldMkLst>
          <pc:docMk/>
          <pc:sldMk cId="210133054" sldId="275"/>
        </pc:sldMkLst>
        <pc:spChg chg="mod">
          <ac:chgData name="Elisa Favro" userId="8cb3ccf0-b992-4298-a911-387fdbec305a" providerId="ADAL" clId="{888385A0-BFAD-4879-90F2-7DAFC5317026}" dt="2024-04-29T15:48:53.009" v="120" actId="20577"/>
          <ac:spMkLst>
            <pc:docMk/>
            <pc:sldMk cId="210133054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10:15:45.491" v="3253" actId="20577"/>
          <ac:spMkLst>
            <pc:docMk/>
            <pc:sldMk cId="210133054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7:31:21.344" v="138" actId="20577"/>
        <pc:sldMkLst>
          <pc:docMk/>
          <pc:sldMk cId="3535887260" sldId="276"/>
        </pc:sldMkLst>
        <pc:spChg chg="mod">
          <ac:chgData name="Elisa Favro" userId="8cb3ccf0-b992-4298-a911-387fdbec305a" providerId="ADAL" clId="{888385A0-BFAD-4879-90F2-7DAFC5317026}" dt="2024-04-30T07:31:21.344" v="138" actId="20577"/>
          <ac:spMkLst>
            <pc:docMk/>
            <pc:sldMk cId="3535887260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8:44:28.955" v="635" actId="20577"/>
        <pc:sldMkLst>
          <pc:docMk/>
          <pc:sldMk cId="2518990923" sldId="277"/>
        </pc:sldMkLst>
        <pc:spChg chg="mod">
          <ac:chgData name="Elisa Favro" userId="8cb3ccf0-b992-4298-a911-387fdbec305a" providerId="ADAL" clId="{888385A0-BFAD-4879-90F2-7DAFC5317026}" dt="2024-04-30T08:44:28.955" v="635" actId="20577"/>
          <ac:spMkLst>
            <pc:docMk/>
            <pc:sldMk cId="2518990923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9:14:21.891" v="1360" actId="2711"/>
        <pc:sldMkLst>
          <pc:docMk/>
          <pc:sldMk cId="2800773234" sldId="278"/>
        </pc:sldMkLst>
        <pc:spChg chg="mod">
          <ac:chgData name="Elisa Favro" userId="8cb3ccf0-b992-4298-a911-387fdbec305a" providerId="ADAL" clId="{888385A0-BFAD-4879-90F2-7DAFC5317026}" dt="2024-04-30T09:14:21.891" v="1360" actId="2711"/>
          <ac:spMkLst>
            <pc:docMk/>
            <pc:sldMk cId="2800773234" sldId="27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9:17:25.168" v="1538" actId="20577"/>
        <pc:sldMkLst>
          <pc:docMk/>
          <pc:sldMk cId="1397874138" sldId="279"/>
        </pc:sldMkLst>
        <pc:spChg chg="mod">
          <ac:chgData name="Elisa Favro" userId="8cb3ccf0-b992-4298-a911-387fdbec305a" providerId="ADAL" clId="{888385A0-BFAD-4879-90F2-7DAFC5317026}" dt="2024-04-30T09:17:25.168" v="1538" actId="20577"/>
          <ac:spMkLst>
            <pc:docMk/>
            <pc:sldMk cId="1397874138" sldId="27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10:13:34.003" v="3245" actId="21"/>
        <pc:sldMkLst>
          <pc:docMk/>
          <pc:sldMk cId="2840799420" sldId="280"/>
        </pc:sldMkLst>
        <pc:spChg chg="mod">
          <ac:chgData name="Elisa Favro" userId="8cb3ccf0-b992-4298-a911-387fdbec305a" providerId="ADAL" clId="{888385A0-BFAD-4879-90F2-7DAFC5317026}" dt="2024-04-30T10:13:34.003" v="3245" actId="21"/>
          <ac:spMkLst>
            <pc:docMk/>
            <pc:sldMk cId="2840799420" sldId="280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7D59CF42-2324-49F4-AFEB-C15DFEC615B9}"/>
    <pc:docChg chg="undo redo custSel addSld modSld">
      <pc:chgData name="Elisa Favro" userId="8cb3ccf0-b992-4298-a911-387fdbec305a" providerId="ADAL" clId="{7D59CF42-2324-49F4-AFEB-C15DFEC615B9}" dt="2024-05-02T13:42:01.484" v="1791" actId="113"/>
      <pc:docMkLst>
        <pc:docMk/>
      </pc:docMkLst>
      <pc:sldChg chg="modSp mod">
        <pc:chgData name="Elisa Favro" userId="8cb3ccf0-b992-4298-a911-387fdbec305a" providerId="ADAL" clId="{7D59CF42-2324-49F4-AFEB-C15DFEC615B9}" dt="2024-05-02T09:11:54.792" v="13" actId="20577"/>
        <pc:sldMkLst>
          <pc:docMk/>
          <pc:sldMk cId="3634111749" sldId="256"/>
        </pc:sldMkLst>
        <pc:spChg chg="mod">
          <ac:chgData name="Elisa Favro" userId="8cb3ccf0-b992-4298-a911-387fdbec305a" providerId="ADAL" clId="{7D59CF42-2324-49F4-AFEB-C15DFEC615B9}" dt="2024-05-02T09:11:54.792" v="13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D59CF42-2324-49F4-AFEB-C15DFEC615B9}" dt="2024-05-02T12:56:10.852" v="610" actId="113"/>
        <pc:sldMkLst>
          <pc:docMk/>
          <pc:sldMk cId="2685133906" sldId="264"/>
        </pc:sldMkLst>
        <pc:spChg chg="mod">
          <ac:chgData name="Elisa Favro" userId="8cb3ccf0-b992-4298-a911-387fdbec305a" providerId="ADAL" clId="{7D59CF42-2324-49F4-AFEB-C15DFEC615B9}" dt="2024-05-02T12:45:15.189" v="125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D59CF42-2324-49F4-AFEB-C15DFEC615B9}" dt="2024-05-02T12:56:10.852" v="610" actId="113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D59CF42-2324-49F4-AFEB-C15DFEC615B9}" dt="2024-05-02T13:42:01.484" v="1791" actId="113"/>
        <pc:sldMkLst>
          <pc:docMk/>
          <pc:sldMk cId="4156426478" sldId="267"/>
        </pc:sldMkLst>
        <pc:spChg chg="mod">
          <ac:chgData name="Elisa Favro" userId="8cb3ccf0-b992-4298-a911-387fdbec305a" providerId="ADAL" clId="{7D59CF42-2324-49F4-AFEB-C15DFEC615B9}" dt="2024-05-02T09:17:17.184" v="97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7D59CF42-2324-49F4-AFEB-C15DFEC615B9}" dt="2024-05-02T13:42:01.484" v="1791" actId="113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D59CF42-2324-49F4-AFEB-C15DFEC615B9}" dt="2024-05-02T13:06:18.308" v="794" actId="113"/>
        <pc:sldMkLst>
          <pc:docMk/>
          <pc:sldMk cId="2042691898" sldId="279"/>
        </pc:sldMkLst>
        <pc:spChg chg="mod">
          <ac:chgData name="Elisa Favro" userId="8cb3ccf0-b992-4298-a911-387fdbec305a" providerId="ADAL" clId="{7D59CF42-2324-49F4-AFEB-C15DFEC615B9}" dt="2024-05-02T12:48:43.660" v="238" actId="20577"/>
          <ac:spMkLst>
            <pc:docMk/>
            <pc:sldMk cId="2042691898" sldId="279"/>
            <ac:spMk id="2" creationId="{14A55B76-2A1C-9559-2B52-BDF9038D9388}"/>
          </ac:spMkLst>
        </pc:spChg>
        <pc:spChg chg="mod">
          <ac:chgData name="Elisa Favro" userId="8cb3ccf0-b992-4298-a911-387fdbec305a" providerId="ADAL" clId="{7D59CF42-2324-49F4-AFEB-C15DFEC615B9}" dt="2024-05-02T13:06:18.308" v="794" actId="113"/>
          <ac:spMkLst>
            <pc:docMk/>
            <pc:sldMk cId="2042691898" sldId="27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D59CF42-2324-49F4-AFEB-C15DFEC615B9}" dt="2024-05-02T13:24:48.892" v="1004" actId="20577"/>
        <pc:sldMkLst>
          <pc:docMk/>
          <pc:sldMk cId="4167565052" sldId="280"/>
        </pc:sldMkLst>
        <pc:spChg chg="mod">
          <ac:chgData name="Elisa Favro" userId="8cb3ccf0-b992-4298-a911-387fdbec305a" providerId="ADAL" clId="{7D59CF42-2324-49F4-AFEB-C15DFEC615B9}" dt="2024-05-02T09:16:50.545" v="81" actId="20577"/>
          <ac:spMkLst>
            <pc:docMk/>
            <pc:sldMk cId="4167565052" sldId="280"/>
            <ac:spMk id="2" creationId="{14A55B76-2A1C-9559-2B52-BDF9038D9388}"/>
          </ac:spMkLst>
        </pc:spChg>
        <pc:spChg chg="mod">
          <ac:chgData name="Elisa Favro" userId="8cb3ccf0-b992-4298-a911-387fdbec305a" providerId="ADAL" clId="{7D59CF42-2324-49F4-AFEB-C15DFEC615B9}" dt="2024-05-02T13:24:48.892" v="1004" actId="20577"/>
          <ac:spMkLst>
            <pc:docMk/>
            <pc:sldMk cId="4167565052" sldId="28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D59CF42-2324-49F4-AFEB-C15DFEC615B9}" dt="2024-05-02T13:33:41.045" v="1398" actId="20577"/>
        <pc:sldMkLst>
          <pc:docMk/>
          <pc:sldMk cId="686288131" sldId="281"/>
        </pc:sldMkLst>
        <pc:spChg chg="mod">
          <ac:chgData name="Elisa Favro" userId="8cb3ccf0-b992-4298-a911-387fdbec305a" providerId="ADAL" clId="{7D59CF42-2324-49F4-AFEB-C15DFEC615B9}" dt="2024-05-02T13:33:41.045" v="1398" actId="20577"/>
          <ac:spMkLst>
            <pc:docMk/>
            <pc:sldMk cId="686288131" sldId="28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D59CF42-2324-49F4-AFEB-C15DFEC615B9}" dt="2024-05-02T13:37:37.614" v="1522" actId="20577"/>
        <pc:sldMkLst>
          <pc:docMk/>
          <pc:sldMk cId="2915652154" sldId="282"/>
        </pc:sldMkLst>
        <pc:spChg chg="mod">
          <ac:chgData name="Elisa Favro" userId="8cb3ccf0-b992-4298-a911-387fdbec305a" providerId="ADAL" clId="{7D59CF42-2324-49F4-AFEB-C15DFEC615B9}" dt="2024-05-02T13:37:37.614" v="1522" actId="20577"/>
          <ac:spMkLst>
            <pc:docMk/>
            <pc:sldMk cId="2915652154" sldId="28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DC908295-0DEB-4AEE-8E32-F21575C6AC6C}"/>
    <pc:docChg chg="undo custSel addSld delSld modSld">
      <pc:chgData name="Elisa Favro" userId="8cb3ccf0-b992-4298-a911-387fdbec305a" providerId="ADAL" clId="{DC908295-0DEB-4AEE-8E32-F21575C6AC6C}" dt="2024-05-02T09:11:02.131" v="979" actId="20577"/>
      <pc:docMkLst>
        <pc:docMk/>
      </pc:docMkLst>
      <pc:sldChg chg="modSp mod">
        <pc:chgData name="Elisa Favro" userId="8cb3ccf0-b992-4298-a911-387fdbec305a" providerId="ADAL" clId="{DC908295-0DEB-4AEE-8E32-F21575C6AC6C}" dt="2024-05-02T08:03:06.671" v="9" actId="20577"/>
        <pc:sldMkLst>
          <pc:docMk/>
          <pc:sldMk cId="3634111749" sldId="256"/>
        </pc:sldMkLst>
        <pc:spChg chg="mod">
          <ac:chgData name="Elisa Favro" userId="8cb3ccf0-b992-4298-a911-387fdbec305a" providerId="ADAL" clId="{DC908295-0DEB-4AEE-8E32-F21575C6AC6C}" dt="2024-05-02T08:03:06.671" v="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DC908295-0DEB-4AEE-8E32-F21575C6AC6C}" dt="2024-05-02T08:17:53.114" v="389" actId="2711"/>
        <pc:sldMkLst>
          <pc:docMk/>
          <pc:sldMk cId="2685133906" sldId="264"/>
        </pc:sldMkLst>
        <pc:spChg chg="mod">
          <ac:chgData name="Elisa Favro" userId="8cb3ccf0-b992-4298-a911-387fdbec305a" providerId="ADAL" clId="{DC908295-0DEB-4AEE-8E32-F21575C6AC6C}" dt="2024-05-02T08:03:28.725" v="2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DC908295-0DEB-4AEE-8E32-F21575C6AC6C}" dt="2024-05-02T08:17:53.114" v="389" actId="2711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DC908295-0DEB-4AEE-8E32-F21575C6AC6C}" dt="2024-05-02T09:11:02.131" v="979" actId="20577"/>
        <pc:sldMkLst>
          <pc:docMk/>
          <pc:sldMk cId="4156426478" sldId="267"/>
        </pc:sldMkLst>
        <pc:spChg chg="mod">
          <ac:chgData name="Elisa Favro" userId="8cb3ccf0-b992-4298-a911-387fdbec305a" providerId="ADAL" clId="{DC908295-0DEB-4AEE-8E32-F21575C6AC6C}" dt="2024-05-02T08:04:09.747" v="72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DC908295-0DEB-4AEE-8E32-F21575C6AC6C}" dt="2024-05-02T09:11:02.131" v="979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DC908295-0DEB-4AEE-8E32-F21575C6AC6C}" dt="2024-05-02T08:04:30.054" v="73" actId="2696"/>
        <pc:sldMkLst>
          <pc:docMk/>
          <pc:sldMk cId="2800773234" sldId="278"/>
        </pc:sldMkLst>
      </pc:sldChg>
      <pc:sldChg chg="modSp mod">
        <pc:chgData name="Elisa Favro" userId="8cb3ccf0-b992-4298-a911-387fdbec305a" providerId="ADAL" clId="{DC908295-0DEB-4AEE-8E32-F21575C6AC6C}" dt="2024-05-02T09:07:31.099" v="837" actId="20577"/>
        <pc:sldMkLst>
          <pc:docMk/>
          <pc:sldMk cId="2042691898" sldId="279"/>
        </pc:sldMkLst>
        <pc:spChg chg="mod">
          <ac:chgData name="Elisa Favro" userId="8cb3ccf0-b992-4298-a911-387fdbec305a" providerId="ADAL" clId="{DC908295-0DEB-4AEE-8E32-F21575C6AC6C}" dt="2024-05-02T08:03:54.432" v="48" actId="20577"/>
          <ac:spMkLst>
            <pc:docMk/>
            <pc:sldMk cId="2042691898" sldId="279"/>
            <ac:spMk id="2" creationId="{14A55B76-2A1C-9559-2B52-BDF9038D9388}"/>
          </ac:spMkLst>
        </pc:spChg>
        <pc:spChg chg="mod">
          <ac:chgData name="Elisa Favro" userId="8cb3ccf0-b992-4298-a911-387fdbec305a" providerId="ADAL" clId="{DC908295-0DEB-4AEE-8E32-F21575C6AC6C}" dt="2024-05-02T09:07:31.099" v="837" actId="20577"/>
          <ac:spMkLst>
            <pc:docMk/>
            <pc:sldMk cId="2042691898" sldId="27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DC908295-0DEB-4AEE-8E32-F21575C6AC6C}" dt="2024-05-02T08:27:02.972" v="608" actId="2711"/>
        <pc:sldMkLst>
          <pc:docMk/>
          <pc:sldMk cId="4167565052" sldId="280"/>
        </pc:sldMkLst>
        <pc:spChg chg="mod">
          <ac:chgData name="Elisa Favro" userId="8cb3ccf0-b992-4298-a911-387fdbec305a" providerId="ADAL" clId="{DC908295-0DEB-4AEE-8E32-F21575C6AC6C}" dt="2024-05-02T08:27:02.972" v="608" actId="2711"/>
          <ac:spMkLst>
            <pc:docMk/>
            <pc:sldMk cId="4167565052" sldId="280"/>
            <ac:spMk id="3" creationId="{FF80931B-0165-345C-AAF1-1A5AEEB5AF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D17F1A5A-8E07-8D25-A901-D75038B054D0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A18D00E3-3A39-756C-7739-3C9F0A9BF65B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99CEFCA3-E502-9D42-1771-A7CE26E6C6E7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97751D42-BC87-4D29-D1A6-868CB5F69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397BBE7-7FE5-30F7-7DA0-0BFF208E57E1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DF7C8D30-23F2-4C25-3091-6CF8DFE5DD29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3E6C097D-DBB2-206E-D51A-8721697F9F78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79403FE5-DC52-9F04-B869-95E039A3E149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0EAF349E-ABB0-4C3A-C91A-7CA17E131C8C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BA6631F0-5216-E520-26A7-16B6F88222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ottotitolo 2">
            <a:extLst>
              <a:ext uri="{FF2B5EF4-FFF2-40B4-BE49-F238E27FC236}">
                <a16:creationId xmlns:a16="http://schemas.microsoft.com/office/drawing/2014/main" id="{A58BAE1A-1618-55C6-FB5B-DA70A6DCFD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it-IT"/>
          </a:p>
        </p:txBody>
      </p:sp>
      <p:pic>
        <p:nvPicPr>
          <p:cNvPr id="7" name="Immagine 6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4448C833-8EF3-A747-E846-119E62FDC9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rallelogramma 7">
            <a:extLst>
              <a:ext uri="{FF2B5EF4-FFF2-40B4-BE49-F238E27FC236}">
                <a16:creationId xmlns:a16="http://schemas.microsoft.com/office/drawing/2014/main" id="{2839FF8F-BF7E-6CA0-3650-F6BA5C290606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A2595BD5-6120-FB22-1EC2-D20EBF9E4985}"/>
              </a:ext>
            </a:extLst>
          </p:cNvPr>
          <p:cNvSpPr txBox="1"/>
          <p:nvPr/>
        </p:nvSpPr>
        <p:spPr>
          <a:xfrm>
            <a:off x="1005017" y="443332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5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ELETTRICITÀ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 FONTI DI ENERGIA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FA30B301-A8EB-B014-232D-6AB0449FA9EB}"/>
              </a:ext>
            </a:extLst>
          </p:cNvPr>
          <p:cNvSpPr txBox="1"/>
          <p:nvPr/>
        </p:nvSpPr>
        <p:spPr>
          <a:xfrm>
            <a:off x="2042160" y="5040424"/>
            <a:ext cx="693928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11. L’ENERGIA </a:t>
            </a:r>
            <a:b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</a:br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DALLE BIOMASSE</a:t>
            </a:r>
          </a:p>
        </p:txBody>
      </p:sp>
      <p:sp>
        <p:nvSpPr>
          <p:cNvPr id="11" name="Segnaposto piè di pagina 4">
            <a:extLst>
              <a:ext uri="{FF2B5EF4-FFF2-40B4-BE49-F238E27FC236}">
                <a16:creationId xmlns:a16="http://schemas.microsoft.com/office/drawing/2014/main" id="{5DF999D6-CB0B-2562-3F8D-6604A22FFD45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cosa sono le biomasse?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biomasse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sono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sostanze di origine animale e vegetale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destinate alla produzione di energia, fertilizzanti e carburanti.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vantaggi che derivano dall’uso delle biomasse riguardano l’eliminazione degli scarti dei settori zootecnico, agricolo e alimentare che altrimenti finirebbero in discarica o bruciati.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questo processo si ottengono dei materiali chiamati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biocombustibili</a:t>
            </a:r>
            <a:r>
              <a:rPr lang="it-IT" sz="18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L’elettricità o il calore prodotti dalla loro trasformazione prende il nome di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bioenergia</a:t>
            </a:r>
            <a:r>
              <a:rPr lang="it-IT" sz="18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5133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cosa sono le biomasse?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479235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produzione di energia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avviene in impianti simili alle centrali termoelettriche, dove la biomassa viene bruciata per produrre calore.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conversione delle biomasse è un processo complesso ed esistono differenti tecnologie di conversione poiché diversi sono i prodotti: piante, animali e microrganismi.</a:t>
            </a: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solidFill>
                <a:srgbClr val="000000"/>
              </a:solidFill>
              <a:effectLst/>
              <a:ea typeface="Calibri" panose="020F0502020204030204" pitchFamily="34" charset="0"/>
              <a:cs typeface="Athelas-Regular" panose="02000503000000020003" pitchFamily="2" charset="77"/>
            </a:endParaRPr>
          </a:p>
          <a:p>
            <a:pPr marL="0" indent="0" algn="l">
              <a:buNone/>
            </a:pPr>
            <a:endParaRPr lang="it-IT" sz="1800" i="0" u="none" strike="noStrike" baseline="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, Carattere, numero&#10;&#10;Descrizione generata automaticamente">
            <a:extLst>
              <a:ext uri="{FF2B5EF4-FFF2-40B4-BE49-F238E27FC236}">
                <a16:creationId xmlns:a16="http://schemas.microsoft.com/office/drawing/2014/main" id="{C31CDDE9-48D7-7DE2-CB29-38E5094DE1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5999" y="2063198"/>
            <a:ext cx="4479235" cy="3241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91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Da biomassa a energia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52893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CONVERSIONE TERMOCHIMICA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La conversione termochimica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consiste nella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combustione diretta di biomassa secca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legna, segatura, trucioli, paglia e scarti di alcune lavorazioni come gusci, noccioli ecc.).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Avviene con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scambio di calore tra i gas della combustione e l’acqua, per la produzione di elettricità.</a:t>
            </a:r>
            <a:endParaRPr lang="it-IT" sz="18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nuvola, cielo, aria aperta, albero&#10;&#10;Descrizione generata automaticamente">
            <a:extLst>
              <a:ext uri="{FF2B5EF4-FFF2-40B4-BE49-F238E27FC236}">
                <a16:creationId xmlns:a16="http://schemas.microsoft.com/office/drawing/2014/main" id="{4D3E5256-8760-2CBA-568A-F5ADA085CA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913" y="1825624"/>
            <a:ext cx="6016487" cy="356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565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Da biomassa a energia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690688"/>
            <a:ext cx="3375991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PIROLISI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pirolisi prevede l’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essiccazione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macinazione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degli scarti organici e il loro trattamento che avviene all’interno di un reattore in assenza di ossigeno.</a:t>
            </a: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irolisi veloce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si produce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syngas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una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miscela di gas utilizzata come combustibile.</a:t>
            </a:r>
          </a:p>
          <a:p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irolisi lenta o convenzionale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si produce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1" i="0" u="none" strike="noStrike" baseline="0" dirty="0" err="1">
                <a:latin typeface="Calibri" panose="020F0502020204030204" pitchFamily="34" charset="0"/>
                <a:cs typeface="Calibri" panose="020F0502020204030204" pitchFamily="34" charset="0"/>
              </a:rPr>
              <a:t>biochar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, un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carbone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vegetale utilizzato in agricoltura.</a:t>
            </a:r>
            <a:endParaRPr lang="it-IT" sz="1800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, cartone animato&#10;&#10;Descrizione generata automaticamente">
            <a:extLst>
              <a:ext uri="{FF2B5EF4-FFF2-40B4-BE49-F238E27FC236}">
                <a16:creationId xmlns:a16="http://schemas.microsoft.com/office/drawing/2014/main" id="{0ADB5076-FD08-71FA-6C40-2DDB6B2F0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4191" y="1690688"/>
            <a:ext cx="672479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288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Da biomassa a energia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517512"/>
            <a:ext cx="10515600" cy="212021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FERMENTAZIONE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fermentazione è dovuta alla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presenza di enzimi e microrganismi nella biomassa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All’internodi una grande vasca, in assenza di ossigeno, alcuni microrganismi spezzano le molecole organiche generando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biogas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Alla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parte solida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rimanente viene tolta l’acqua per ridurre il suo volume: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polverizzata e insaccata, è venduta come concime agricolo. </a:t>
            </a:r>
          </a:p>
        </p:txBody>
      </p:sp>
      <p:pic>
        <p:nvPicPr>
          <p:cNvPr id="5" name="Immagine 4" descr="Immagine che contiene schermata, testo, cartone animato&#10;&#10;Descrizione generata automaticamente">
            <a:extLst>
              <a:ext uri="{FF2B5EF4-FFF2-40B4-BE49-F238E27FC236}">
                <a16:creationId xmlns:a16="http://schemas.microsoft.com/office/drawing/2014/main" id="{96B80675-F0CC-83C0-F152-AD6DEB1FBF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492" y="3776869"/>
            <a:ext cx="7951015" cy="2961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52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 biocarburanti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687957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biocarburanti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che si ottengono dalla conversione delle biomasse servono ad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alimentare i veicoli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riscaldare gli edifici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Rispetto ai carburanti fossili sono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rinnovabili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e hanno un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tempo di formazione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piuttosto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breve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elettrodomestico, aspirapolvere&#10;&#10;Descrizione generata automaticamente">
            <a:extLst>
              <a:ext uri="{FF2B5EF4-FFF2-40B4-BE49-F238E27FC236}">
                <a16:creationId xmlns:a16="http://schemas.microsoft.com/office/drawing/2014/main" id="{DF54F254-6489-1AD2-B0F3-159F8C1E9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845" y="1611175"/>
            <a:ext cx="3263900" cy="42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4264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368</Words>
  <Application>Microsoft Macintosh PowerPoint</Application>
  <PresentationFormat>Widescreen</PresentationFormat>
  <Paragraphs>27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Tema di Office</vt:lpstr>
      <vt:lpstr>Presentazione standard di PowerPoint</vt:lpstr>
      <vt:lpstr>Che cosa sono le biomasse?</vt:lpstr>
      <vt:lpstr>Che cosa sono le biomasse?</vt:lpstr>
      <vt:lpstr>Da biomassa a energia</vt:lpstr>
      <vt:lpstr>Da biomassa a energia</vt:lpstr>
      <vt:lpstr>Da biomassa a energia</vt:lpstr>
      <vt:lpstr>I biocarburanti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3</cp:revision>
  <dcterms:created xsi:type="dcterms:W3CDTF">2024-02-29T11:02:04Z</dcterms:created>
  <dcterms:modified xsi:type="dcterms:W3CDTF">2024-07-02T09:47:51Z</dcterms:modified>
</cp:coreProperties>
</file>