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6" r:id="rId4"/>
    <p:sldId id="267" r:id="rId5"/>
    <p:sldId id="278" r:id="rId6"/>
    <p:sldId id="277" r:id="rId7"/>
    <p:sldId id="268" r:id="rId8"/>
    <p:sldId id="279" r:id="rId9"/>
    <p:sldId id="273" r:id="rId10"/>
    <p:sldId id="275" r:id="rId11"/>
    <p:sldId id="280" r:id="rId12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8385A0-BFAD-4879-90F2-7DAFC5317026}" v="3" dt="2024-04-30T09:03:51.348"/>
    <p1510:client id="{B99E4178-6188-42D6-B761-409AB516B0C8}" v="6" dt="2024-04-29T15:02:33.8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888385A0-BFAD-4879-90F2-7DAFC5317026}"/>
    <pc:docChg chg="undo redo custSel addSld delSld modSld">
      <pc:chgData name="Elisa Favro" userId="8cb3ccf0-b992-4298-a911-387fdbec305a" providerId="ADAL" clId="{888385A0-BFAD-4879-90F2-7DAFC5317026}" dt="2024-04-30T10:18:03.917" v="3254" actId="20577"/>
      <pc:docMkLst>
        <pc:docMk/>
      </pc:docMkLst>
      <pc:sldChg chg="modSp mod">
        <pc:chgData name="Elisa Favro" userId="8cb3ccf0-b992-4298-a911-387fdbec305a" providerId="ADAL" clId="{888385A0-BFAD-4879-90F2-7DAFC5317026}" dt="2024-04-29T15:46:34.084" v="12" actId="20577"/>
        <pc:sldMkLst>
          <pc:docMk/>
          <pc:sldMk cId="3634111749" sldId="256"/>
        </pc:sldMkLst>
        <pc:spChg chg="mod">
          <ac:chgData name="Elisa Favro" userId="8cb3ccf0-b992-4298-a911-387fdbec305a" providerId="ADAL" clId="{888385A0-BFAD-4879-90F2-7DAFC5317026}" dt="2024-04-29T15:46:34.084" v="12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88385A0-BFAD-4879-90F2-7DAFC5317026}" dt="2024-04-30T08:45:40.301" v="670" actId="13926"/>
        <pc:sldMkLst>
          <pc:docMk/>
          <pc:sldMk cId="2685133906" sldId="264"/>
        </pc:sldMkLst>
        <pc:spChg chg="mod">
          <ac:chgData name="Elisa Favro" userId="8cb3ccf0-b992-4298-a911-387fdbec305a" providerId="ADAL" clId="{888385A0-BFAD-4879-90F2-7DAFC5317026}" dt="2024-04-29T15:47:13.644" v="2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8:45:40.301" v="670" actId="13926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8:03.917" v="3254" actId="20577"/>
        <pc:sldMkLst>
          <pc:docMk/>
          <pc:sldMk cId="4156426478" sldId="267"/>
        </pc:sldMkLst>
        <pc:spChg chg="mod">
          <ac:chgData name="Elisa Favro" userId="8cb3ccf0-b992-4298-a911-387fdbec305a" providerId="ADAL" clId="{888385A0-BFAD-4879-90F2-7DAFC5317026}" dt="2024-04-29T15:47:38.330" v="5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8:03.917" v="3254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39:33.533" v="2176" actId="2711"/>
        <pc:sldMkLst>
          <pc:docMk/>
          <pc:sldMk cId="2231225077" sldId="268"/>
        </pc:sldMkLst>
        <pc:spChg chg="mod">
          <ac:chgData name="Elisa Favro" userId="8cb3ccf0-b992-4298-a911-387fdbec305a" providerId="ADAL" clId="{888385A0-BFAD-4879-90F2-7DAFC5317026}" dt="2024-04-29T15:48:03.704" v="72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39:33.533" v="2176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88385A0-BFAD-4879-90F2-7DAFC5317026}" dt="2024-04-29T15:49:20.700" v="122" actId="2696"/>
        <pc:sldMkLst>
          <pc:docMk/>
          <pc:sldMk cId="2222827042" sldId="269"/>
        </pc:sldMkLst>
      </pc:sldChg>
      <pc:sldChg chg="modSp mod">
        <pc:chgData name="Elisa Favro" userId="8cb3ccf0-b992-4298-a911-387fdbec305a" providerId="ADAL" clId="{888385A0-BFAD-4879-90F2-7DAFC5317026}" dt="2024-04-30T09:53:24.353" v="2557" actId="113"/>
        <pc:sldMkLst>
          <pc:docMk/>
          <pc:sldMk cId="4252052509" sldId="273"/>
        </pc:sldMkLst>
        <pc:spChg chg="mod">
          <ac:chgData name="Elisa Favro" userId="8cb3ccf0-b992-4298-a911-387fdbec305a" providerId="ADAL" clId="{888385A0-BFAD-4879-90F2-7DAFC5317026}" dt="2024-04-29T15:48:32.564" v="98" actId="20577"/>
          <ac:spMkLst>
            <pc:docMk/>
            <pc:sldMk cId="4252052509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53:24.353" v="2557" actId="113"/>
          <ac:spMkLst>
            <pc:docMk/>
            <pc:sldMk cId="4252052509" sldId="273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88385A0-BFAD-4879-90F2-7DAFC5317026}" dt="2024-04-29T15:49:23.947" v="123" actId="2696"/>
        <pc:sldMkLst>
          <pc:docMk/>
          <pc:sldMk cId="734929064" sldId="274"/>
        </pc:sldMkLst>
        <pc:spChg chg="mod">
          <ac:chgData name="Elisa Favro" userId="8cb3ccf0-b992-4298-a911-387fdbec305a" providerId="ADAL" clId="{888385A0-BFAD-4879-90F2-7DAFC5317026}" dt="2024-04-29T15:48:57.762" v="121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5:45.491" v="3253" actId="20577"/>
        <pc:sldMkLst>
          <pc:docMk/>
          <pc:sldMk cId="210133054" sldId="275"/>
        </pc:sldMkLst>
        <pc:spChg chg="mod">
          <ac:chgData name="Elisa Favro" userId="8cb3ccf0-b992-4298-a911-387fdbec305a" providerId="ADAL" clId="{888385A0-BFAD-4879-90F2-7DAFC5317026}" dt="2024-04-29T15:48:53.009" v="12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5:45.491" v="3253" actId="20577"/>
          <ac:spMkLst>
            <pc:docMk/>
            <pc:sldMk cId="210133054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7:31:21.344" v="138" actId="20577"/>
        <pc:sldMkLst>
          <pc:docMk/>
          <pc:sldMk cId="3535887260" sldId="276"/>
        </pc:sldMkLst>
        <pc:spChg chg="mod">
          <ac:chgData name="Elisa Favro" userId="8cb3ccf0-b992-4298-a911-387fdbec305a" providerId="ADAL" clId="{888385A0-BFAD-4879-90F2-7DAFC5317026}" dt="2024-04-30T07:31:21.344" v="138" actId="20577"/>
          <ac:spMkLst>
            <pc:docMk/>
            <pc:sldMk cId="3535887260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8:44:28.955" v="635" actId="20577"/>
        <pc:sldMkLst>
          <pc:docMk/>
          <pc:sldMk cId="2518990923" sldId="277"/>
        </pc:sldMkLst>
        <pc:spChg chg="mod">
          <ac:chgData name="Elisa Favro" userId="8cb3ccf0-b992-4298-a911-387fdbec305a" providerId="ADAL" clId="{888385A0-BFAD-4879-90F2-7DAFC5317026}" dt="2024-04-30T08:44:28.955" v="635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4:21.891" v="1360" actId="2711"/>
        <pc:sldMkLst>
          <pc:docMk/>
          <pc:sldMk cId="2800773234" sldId="278"/>
        </pc:sldMkLst>
        <pc:spChg chg="mod">
          <ac:chgData name="Elisa Favro" userId="8cb3ccf0-b992-4298-a911-387fdbec305a" providerId="ADAL" clId="{888385A0-BFAD-4879-90F2-7DAFC5317026}" dt="2024-04-30T09:14:21.891" v="1360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7:25.168" v="1538" actId="20577"/>
        <pc:sldMkLst>
          <pc:docMk/>
          <pc:sldMk cId="1397874138" sldId="279"/>
        </pc:sldMkLst>
        <pc:spChg chg="mod">
          <ac:chgData name="Elisa Favro" userId="8cb3ccf0-b992-4298-a911-387fdbec305a" providerId="ADAL" clId="{888385A0-BFAD-4879-90F2-7DAFC5317026}" dt="2024-04-30T09:17:25.168" v="1538" actId="20577"/>
          <ac:spMkLst>
            <pc:docMk/>
            <pc:sldMk cId="139787413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10:13:34.003" v="3245" actId="21"/>
        <pc:sldMkLst>
          <pc:docMk/>
          <pc:sldMk cId="2840799420" sldId="280"/>
        </pc:sldMkLst>
        <pc:spChg chg="mod">
          <ac:chgData name="Elisa Favro" userId="8cb3ccf0-b992-4298-a911-387fdbec305a" providerId="ADAL" clId="{888385A0-BFAD-4879-90F2-7DAFC5317026}" dt="2024-04-30T10:13:34.003" v="3245" actId="21"/>
          <ac:spMkLst>
            <pc:docMk/>
            <pc:sldMk cId="2840799420" sldId="280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39A390FD-63AB-2539-1344-49B8C3A9F460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9AB2F38F-66B2-363D-D955-2FA034B0BB28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66590226-92DF-2CA6-1764-6AC1CD5CDBC7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F053F056-1312-DDFA-08E7-A8C7E4AAACB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42F352E2-93C1-0EB3-6ADD-6D24BE4A0B0A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81463D0C-9D80-E3F1-840D-A7A0294B48AB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872F0148-223F-019F-7D19-CF8935A9FEF6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D2509843-AD7B-E925-B3DF-3CFD4D0ED9CD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B6583F0F-0166-B188-3679-C61EE45E1962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>
            <a:extLst>
              <a:ext uri="{FF2B5EF4-FFF2-40B4-BE49-F238E27FC236}">
                <a16:creationId xmlns:a16="http://schemas.microsoft.com/office/drawing/2014/main" id="{6F55D018-D083-B66F-414F-57E491A083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5" name="Sottotitolo 2">
            <a:extLst>
              <a:ext uri="{FF2B5EF4-FFF2-40B4-BE49-F238E27FC236}">
                <a16:creationId xmlns:a16="http://schemas.microsoft.com/office/drawing/2014/main" id="{59CD1BBF-D29E-E6BF-5C7B-E57C6FD8C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it-IT"/>
          </a:p>
        </p:txBody>
      </p:sp>
      <p:pic>
        <p:nvPicPr>
          <p:cNvPr id="6" name="Immagine 5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46221645-2C4E-1173-6527-941F01C1CB2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Parallelogramma 6">
            <a:extLst>
              <a:ext uri="{FF2B5EF4-FFF2-40B4-BE49-F238E27FC236}">
                <a16:creationId xmlns:a16="http://schemas.microsoft.com/office/drawing/2014/main" id="{8C5438CB-707F-7AB6-3586-08455E82C296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D570F8BE-9601-16E2-CFEA-C8BC17413AC6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6ED24943-42A5-803C-C270-7442C0029D34}"/>
              </a:ext>
            </a:extLst>
          </p:cNvPr>
          <p:cNvSpPr txBox="1"/>
          <p:nvPr/>
        </p:nvSpPr>
        <p:spPr>
          <a:xfrm>
            <a:off x="2071976" y="5040424"/>
            <a:ext cx="7022327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8. L’ENERGIA IDROELETTRICA</a:t>
            </a:r>
          </a:p>
        </p:txBody>
      </p:sp>
      <p:sp>
        <p:nvSpPr>
          <p:cNvPr id="10" name="Segnaposto piè di pagina 4">
            <a:extLst>
              <a:ext uri="{FF2B5EF4-FFF2-40B4-BE49-F238E27FC236}">
                <a16:creationId xmlns:a16="http://schemas.microsoft.com/office/drawing/2014/main" id="{26143515-469C-591E-A312-6645A7EBCB30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L’energia dalle onde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171122" cy="4351338"/>
          </a:xfrm>
        </p:spPr>
        <p:txBody>
          <a:bodyPr lIns="90000">
            <a:no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Sfruttare le onde per produrre energia è possibile dove 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profondità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lo spazio consentono lo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spostamento di grandi masse d’acqua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: gli impianti possono trovarsi in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mare aperto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o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lungo le coste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e possono essere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sommersi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o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galleggianti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centrali più utilizzate sono quelle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colonna d’acqua oscillante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sfruttano l’impatto delle onde contro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barriera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onde comprimono l’aria e la costringono a uscire attraverso uno stretto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condotto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sul lato opposto. Quando l’onda si ritira, risucchia l’aria come accade in una siringa quando premiamo o tiriamo lo stantuffo.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Il movimento dell’aria mette in moto una </a:t>
            </a:r>
            <a:r>
              <a:rPr lang="it-IT" sz="1800" b="1" dirty="0">
                <a:latin typeface="Calibri" panose="020F0502020204030204" pitchFamily="34" charset="0"/>
                <a:cs typeface="Calibri" panose="020F0502020204030204" pitchFamily="34" charset="0"/>
              </a:rPr>
              <a:t>turbina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 collegata a un alternatore. </a:t>
            </a:r>
          </a:p>
          <a:p>
            <a:pPr marL="0" indent="0" algn="l">
              <a:buNone/>
            </a:pPr>
            <a:endParaRPr lang="it-IT" sz="1800" b="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latin typeface="Adagio_Slab-Light"/>
            </a:endParaRPr>
          </a:p>
        </p:txBody>
      </p:sp>
      <p:pic>
        <p:nvPicPr>
          <p:cNvPr id="5" name="Immagine 4" descr="Immagine che contiene aria aperta, cielo, acqua, nuvola&#10;&#10;Descrizione generata automaticamente">
            <a:extLst>
              <a:ext uri="{FF2B5EF4-FFF2-40B4-BE49-F238E27FC236}">
                <a16:creationId xmlns:a16="http://schemas.microsoft.com/office/drawing/2014/main" id="{1A2175EC-ED3D-B676-05CA-F4EE6E6D9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893" y="1825625"/>
            <a:ext cx="5538338" cy="372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330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L’energia dalle onde</a:t>
            </a:r>
          </a:p>
        </p:txBody>
      </p:sp>
      <p:pic>
        <p:nvPicPr>
          <p:cNvPr id="5" name="Immagine 4" descr="Immagine che contiene schermata&#10;&#10;Descrizione generata automaticamente">
            <a:extLst>
              <a:ext uri="{FF2B5EF4-FFF2-40B4-BE49-F238E27FC236}">
                <a16:creationId xmlns:a16="http://schemas.microsoft.com/office/drawing/2014/main" id="{EF71CEE6-992E-D2B8-8C11-2C9B78CB70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691" y="1690688"/>
            <a:ext cx="8585752" cy="4327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7994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idroelettrica?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260574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energia idroelettrica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un'energia rinnovabile.</a:t>
            </a:r>
            <a:endParaRPr lang="it-IT" sz="1800" i="0" u="none" strike="noStrike" baseline="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acqua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viene utilizzata per la produzione di energia elettrica sfruttando:</a:t>
            </a:r>
          </a:p>
          <a:p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movimento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dovuto alla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forza di 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gravità;</a:t>
            </a:r>
          </a:p>
          <a:p>
            <a:pPr algn="l"/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correnti marine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;</a:t>
            </a:r>
            <a:endParaRPr lang="it-IT" sz="1800" i="0" u="none" strike="noStrike" baseline="0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moto ondoso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provocato dal vento o per effetto dell’attrazione lunare che causa le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maree</a:t>
            </a:r>
            <a:r>
              <a:rPr lang="it-IT" sz="180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Per utilizzare l’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energia contenuta nell’acqua si costruiscono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centrali idroelettriche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 si installano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apparecchiature galleggianti o sommerse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funzionano in base al suo movimento.</a:t>
            </a:r>
          </a:p>
        </p:txBody>
      </p:sp>
      <p:pic>
        <p:nvPicPr>
          <p:cNvPr id="7" name="Immagine 6" descr="Immagine che contiene ruota, aria aperta, trasporto, albero&#10;&#10;Descrizione generata automaticamente">
            <a:extLst>
              <a:ext uri="{FF2B5EF4-FFF2-40B4-BE49-F238E27FC236}">
                <a16:creationId xmlns:a16="http://schemas.microsoft.com/office/drawing/2014/main" id="{EBB1B4BF-57FC-71CE-69DF-867058F92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6863" y="1825625"/>
            <a:ext cx="6915137" cy="3168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idroelettrica?</a:t>
            </a:r>
          </a:p>
        </p:txBody>
      </p:sp>
      <p:pic>
        <p:nvPicPr>
          <p:cNvPr id="5" name="Immagine 4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CED37FB9-A4AB-3480-B0FF-DDA4960F2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458" y="1958008"/>
            <a:ext cx="8041585" cy="3471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8872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idroelettrica a diga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41529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centrale idroelettrica a diga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è costituita da un grande serbatoio d’acqua 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(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lago o bacino artificiale)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ottenuto costruendo una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diga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Gli elementi necessari per produrre l’elettricità sono due:</a:t>
            </a:r>
          </a:p>
          <a:p>
            <a:pPr algn="l"/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salto utile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cioè la differenza di altezza tra l’acqua che si trova nel bacino e la centrale;</a:t>
            </a:r>
          </a:p>
          <a:p>
            <a:pPr algn="l"/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portata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cioè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quantità di acqua che passa nelle tubature nell’unità di tempo.</a:t>
            </a: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aria aperta, montagna, dam, edificio&#10;&#10;Descrizione generata automaticamente">
            <a:extLst>
              <a:ext uri="{FF2B5EF4-FFF2-40B4-BE49-F238E27FC236}">
                <a16:creationId xmlns:a16="http://schemas.microsoft.com/office/drawing/2014/main" id="{C50B67BB-370C-4403-247A-449EF38097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3650" y="2365788"/>
            <a:ext cx="5749637" cy="29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idroelettrica a diga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L’acqua raccolta nel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serbatoio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viene mandata, attraverso 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condotte forzate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alla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 si trova più in basso.</a:t>
            </a:r>
            <a:endParaRPr lang="it-IT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pendenza e la pressione dell’acqua mettono in funzione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che trasforma il moto dell’acqua in energia meccanica.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turbina è collegata a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per trasformare l’energia meccanica in elettricità e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 un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trasformatore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per inviarla sulle linee dell’alta tensione.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L’acqua sfruttata dalla centrale viene restituita al torrente o al fiume.</a:t>
            </a: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73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idroelettrica a diga</a:t>
            </a:r>
          </a:p>
        </p:txBody>
      </p:sp>
      <p:pic>
        <p:nvPicPr>
          <p:cNvPr id="5" name="Immagine 4" descr="Immagine che contiene Modello in scala, schermata, cartone animato&#10;&#10;Descrizione generata automaticamente">
            <a:extLst>
              <a:ext uri="{FF2B5EF4-FFF2-40B4-BE49-F238E27FC236}">
                <a16:creationId xmlns:a16="http://schemas.microsoft.com/office/drawing/2014/main" id="{0536E9A4-21C8-6298-46A2-7784A428BF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638" y="1027906"/>
            <a:ext cx="7244522" cy="5433392"/>
          </a:xfrm>
          <a:prstGeom prst="rect">
            <a:avLst/>
          </a:prstGeom>
        </p:spPr>
      </p:pic>
      <p:pic>
        <p:nvPicPr>
          <p:cNvPr id="7" name="Immagine 6" descr="Immagine che contiene schermata, cerchio&#10;&#10;Descrizione generata automaticamente">
            <a:extLst>
              <a:ext uri="{FF2B5EF4-FFF2-40B4-BE49-F238E27FC236}">
                <a16:creationId xmlns:a16="http://schemas.microsoft.com/office/drawing/2014/main" id="{71DA2FAE-AEC4-BD0C-3A7E-E467EBDE55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6160" y="1879531"/>
            <a:ext cx="2399196" cy="3852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990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mareomotrice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centrale mareomotrice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sfrutta il fenomeno delle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maree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per la produzione di elettricità.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diga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e 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bacino di marea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sono poste sul livello del mare e sfruttano il principio dei vasi comunicanti: l’acqua  viene fatta passare sotto la diga, dall’oceano verso il 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bacino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durante l’alta marea e in direzione opposta, dal bacino verso l’oceano, durante la bassa marea. </a:t>
            </a:r>
          </a:p>
          <a:p>
            <a:pPr marL="0" indent="0" algn="l">
              <a:buNone/>
            </a:pP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In entrambi i casi il flusso dell’acqua colpisce le pale di una turbina collegata a un alternatore.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Queste centrali creano, però, un forte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impatto ambientale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perch</a:t>
            </a:r>
            <a:r>
              <a:rPr lang="it-IT" sz="1800" dirty="0">
                <a:latin typeface="Calibri" panose="020F0502020204030204" pitchFamily="34" charset="0"/>
                <a:cs typeface="Calibri" panose="020F0502020204030204" pitchFamily="34" charset="0"/>
              </a:rPr>
              <a:t>é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possono modificare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ecosistema marino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 provocare l’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erosione delle coste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b="0" i="0" u="none" strike="noStrike" baseline="0" dirty="0">
              <a:latin typeface="Adagio_Slab-Light"/>
            </a:endParaRPr>
          </a:p>
        </p:txBody>
      </p:sp>
    </p:spTree>
    <p:extLst>
      <p:ext uri="{BB962C8B-B14F-4D97-AF65-F5344CB8AC3E}">
        <p14:creationId xmlns:p14="http://schemas.microsoft.com/office/powerpoint/2010/main" val="2231225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25977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mareomotrice</a:t>
            </a:r>
          </a:p>
        </p:txBody>
      </p:sp>
      <p:pic>
        <p:nvPicPr>
          <p:cNvPr id="5" name="Immagine 4" descr="Immagine che contiene testo, schermata&#10;&#10;Descrizione generata automaticamente">
            <a:extLst>
              <a:ext uri="{FF2B5EF4-FFF2-40B4-BE49-F238E27FC236}">
                <a16:creationId xmlns:a16="http://schemas.microsoft.com/office/drawing/2014/main" id="{C9CBA72F-A798-9DB2-3481-9E6EE7E4F2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295630"/>
            <a:ext cx="10515600" cy="510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741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129209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Una centrale per le correnti marine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273175"/>
            <a:ext cx="2898913" cy="5256834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correnti marine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hanno origine dalla differenza di temperatura tra la superficie e le profondità del mare.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 differenza del vento,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scorrono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costantemente nella stessa direzione, per cui questa fonte energetica può essere sfruttabile. I luoghi ideali per il loro utilizzo sono gli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stretti 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 le </a:t>
            </a:r>
            <a:r>
              <a:rPr lang="it-IT" sz="1800" b="1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foci dei fiumi</a:t>
            </a:r>
            <a:r>
              <a:rPr lang="it-IT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centrali che sfruttano le correnti marine utilizzano delle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turbine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simili a quelle per il vento ma poste sott’acqua. Possono essere ad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asse verticale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 ad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asse orizzontale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5" name="Immagine 4" descr="Immagine che contiene cielo, aria aperta, schermata, nuvola&#10;&#10;Descrizione generata automaticamente">
            <a:extLst>
              <a:ext uri="{FF2B5EF4-FFF2-40B4-BE49-F238E27FC236}">
                <a16:creationId xmlns:a16="http://schemas.microsoft.com/office/drawing/2014/main" id="{8252CEF8-A4DE-1021-F119-8DE60E2A0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826" y="1273175"/>
            <a:ext cx="6920947" cy="515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5250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579</Words>
  <Application>Microsoft Macintosh PowerPoint</Application>
  <PresentationFormat>Widescreen</PresentationFormat>
  <Paragraphs>38</Paragraphs>
  <Slides>11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8" baseType="lpstr">
      <vt:lpstr>Adagio_Slab-Light</vt:lpstr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l’energia idroelettrica?</vt:lpstr>
      <vt:lpstr>Che cos’è l’energia idroelettrica?</vt:lpstr>
      <vt:lpstr>La centrale idroelettrica a diga</vt:lpstr>
      <vt:lpstr>La centrale idroelettrica a diga</vt:lpstr>
      <vt:lpstr>La centrale idroelettrica a diga</vt:lpstr>
      <vt:lpstr>La centrale mareomotrice</vt:lpstr>
      <vt:lpstr>La centrale mareomotrice</vt:lpstr>
      <vt:lpstr>Una centrale per le correnti marine</vt:lpstr>
      <vt:lpstr>L’energia dalle onde</vt:lpstr>
      <vt:lpstr>L’energia dalle onde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7</cp:revision>
  <dcterms:created xsi:type="dcterms:W3CDTF">2024-02-29T11:02:04Z</dcterms:created>
  <dcterms:modified xsi:type="dcterms:W3CDTF">2024-07-02T09:18:40Z</dcterms:modified>
</cp:coreProperties>
</file>