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7" r:id="rId4"/>
    <p:sldId id="268" r:id="rId5"/>
    <p:sldId id="269" r:id="rId6"/>
    <p:sldId id="272" r:id="rId7"/>
    <p:sldId id="273" r:id="rId8"/>
    <p:sldId id="257" r:id="rId9"/>
    <p:sldId id="274" r:id="rId10"/>
    <p:sldId id="271" r:id="rId11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28" d="100"/>
          <a:sy n="128" d="100"/>
        </p:scale>
        <p:origin x="45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isa Favro" userId="8cb3ccf0-b992-4298-a911-387fdbec305a" providerId="ADAL" clId="{7F63B837-DF4D-4493-8133-BA62CA75F7A1}"/>
    <pc:docChg chg="undo custSel addSld delSld modSld sldOrd">
      <pc:chgData name="Elisa Favro" userId="8cb3ccf0-b992-4298-a911-387fdbec305a" providerId="ADAL" clId="{7F63B837-DF4D-4493-8133-BA62CA75F7A1}" dt="2024-04-24T15:11:56.139" v="3358" actId="2711"/>
      <pc:docMkLst>
        <pc:docMk/>
      </pc:docMkLst>
      <pc:sldChg chg="modSp mod">
        <pc:chgData name="Elisa Favro" userId="8cb3ccf0-b992-4298-a911-387fdbec305a" providerId="ADAL" clId="{7F63B837-DF4D-4493-8133-BA62CA75F7A1}" dt="2024-04-24T11:45:17.275" v="23" actId="20577"/>
        <pc:sldMkLst>
          <pc:docMk/>
          <pc:sldMk cId="3634111749" sldId="256"/>
        </pc:sldMkLst>
        <pc:spChg chg="mod">
          <ac:chgData name="Elisa Favro" userId="8cb3ccf0-b992-4298-a911-387fdbec305a" providerId="ADAL" clId="{7F63B837-DF4D-4493-8133-BA62CA75F7A1}" dt="2024-04-24T11:45:17.275" v="23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7F63B837-DF4D-4493-8133-BA62CA75F7A1}" dt="2024-04-24T12:39:48.499" v="1641" actId="20577"/>
        <pc:sldMkLst>
          <pc:docMk/>
          <pc:sldMk cId="124247539" sldId="257"/>
        </pc:sldMkLst>
        <pc:spChg chg="mod">
          <ac:chgData name="Elisa Favro" userId="8cb3ccf0-b992-4298-a911-387fdbec305a" providerId="ADAL" clId="{7F63B837-DF4D-4493-8133-BA62CA75F7A1}" dt="2024-04-24T11:46:35.901" v="56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2:39:48.499" v="1641" actId="20577"/>
          <ac:spMkLst>
            <pc:docMk/>
            <pc:sldMk cId="124247539" sldId="257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7F63B837-DF4D-4493-8133-BA62CA75F7A1}" dt="2024-04-24T11:47:39.855" v="84" actId="2696"/>
        <pc:sldMkLst>
          <pc:docMk/>
          <pc:sldMk cId="1535504197" sldId="259"/>
        </pc:sldMkLst>
        <pc:spChg chg="mod">
          <ac:chgData name="Elisa Favro" userId="8cb3ccf0-b992-4298-a911-387fdbec305a" providerId="ADAL" clId="{7F63B837-DF4D-4493-8133-BA62CA75F7A1}" dt="2024-04-24T11:47:13.861" v="83" actId="20577"/>
          <ac:spMkLst>
            <pc:docMk/>
            <pc:sldMk cId="1535504197" sldId="259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7F63B837-DF4D-4493-8133-BA62CA75F7A1}" dt="2024-04-24T11:56:50.757" v="232" actId="20577"/>
        <pc:sldMkLst>
          <pc:docMk/>
          <pc:sldMk cId="2685133906" sldId="264"/>
        </pc:sldMkLst>
        <pc:spChg chg="mod">
          <ac:chgData name="Elisa Favro" userId="8cb3ccf0-b992-4298-a911-387fdbec305a" providerId="ADAL" clId="{7F63B837-DF4D-4493-8133-BA62CA75F7A1}" dt="2024-04-24T11:45:45.827" v="46" actId="20577"/>
          <ac:spMkLst>
            <pc:docMk/>
            <pc:sldMk cId="2685133906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1:56:50.757" v="232" actId="20577"/>
          <ac:spMkLst>
            <pc:docMk/>
            <pc:sldMk cId="2685133906" sldId="264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7F63B837-DF4D-4493-8133-BA62CA75F7A1}" dt="2024-04-24T14:23:49.631" v="1977" actId="2711"/>
        <pc:sldMkLst>
          <pc:docMk/>
          <pc:sldMk cId="2593151241" sldId="265"/>
        </pc:sldMkLst>
        <pc:spChg chg="mod">
          <ac:chgData name="Elisa Favro" userId="8cb3ccf0-b992-4298-a911-387fdbec305a" providerId="ADAL" clId="{7F63B837-DF4D-4493-8133-BA62CA75F7A1}" dt="2024-04-24T11:46:46.712" v="68" actId="20577"/>
          <ac:spMkLst>
            <pc:docMk/>
            <pc:sldMk cId="2593151241" sldId="265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4:23:49.631" v="1977" actId="2711"/>
          <ac:spMkLst>
            <pc:docMk/>
            <pc:sldMk cId="2593151241" sldId="265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7F63B837-DF4D-4493-8133-BA62CA75F7A1}" dt="2024-04-24T14:47:57.836" v="2605" actId="2711"/>
        <pc:sldMkLst>
          <pc:docMk/>
          <pc:sldMk cId="1256447954" sldId="266"/>
        </pc:sldMkLst>
        <pc:spChg chg="mod">
          <ac:chgData name="Elisa Favro" userId="8cb3ccf0-b992-4298-a911-387fdbec305a" providerId="ADAL" clId="{7F63B837-DF4D-4493-8133-BA62CA75F7A1}" dt="2024-04-24T11:47:09.444" v="82" actId="20577"/>
          <ac:spMkLst>
            <pc:docMk/>
            <pc:sldMk cId="1256447954" sldId="266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4:47:57.836" v="2605" actId="2711"/>
          <ac:spMkLst>
            <pc:docMk/>
            <pc:sldMk cId="1256447954" sldId="266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7F63B837-DF4D-4493-8133-BA62CA75F7A1}" dt="2024-04-24T11:47:39.855" v="84" actId="2696"/>
        <pc:sldMkLst>
          <pc:docMk/>
          <pc:sldMk cId="626712426" sldId="267"/>
        </pc:sldMkLst>
      </pc:sldChg>
      <pc:sldChg chg="modSp add mod">
        <pc:chgData name="Elisa Favro" userId="8cb3ccf0-b992-4298-a911-387fdbec305a" providerId="ADAL" clId="{7F63B837-DF4D-4493-8133-BA62CA75F7A1}" dt="2024-04-24T11:50:12.539" v="109" actId="20577"/>
        <pc:sldMkLst>
          <pc:docMk/>
          <pc:sldMk cId="4156426478" sldId="267"/>
        </pc:sldMkLst>
        <pc:spChg chg="mod">
          <ac:chgData name="Elisa Favro" userId="8cb3ccf0-b992-4298-a911-387fdbec305a" providerId="ADAL" clId="{7F63B837-DF4D-4493-8133-BA62CA75F7A1}" dt="2024-04-24T11:50:12.539" v="109" actId="20577"/>
          <ac:spMkLst>
            <pc:docMk/>
            <pc:sldMk cId="4156426478" sldId="267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7F63B837-DF4D-4493-8133-BA62CA75F7A1}" dt="2024-04-24T11:47:39.855" v="84" actId="2696"/>
        <pc:sldMkLst>
          <pc:docMk/>
          <pc:sldMk cId="1722678863" sldId="268"/>
        </pc:sldMkLst>
      </pc:sldChg>
      <pc:sldChg chg="modSp add mod">
        <pc:chgData name="Elisa Favro" userId="8cb3ccf0-b992-4298-a911-387fdbec305a" providerId="ADAL" clId="{7F63B837-DF4D-4493-8133-BA62CA75F7A1}" dt="2024-04-24T12:03:50.119" v="340" actId="2711"/>
        <pc:sldMkLst>
          <pc:docMk/>
          <pc:sldMk cId="2231225077" sldId="268"/>
        </pc:sldMkLst>
        <pc:spChg chg="mod">
          <ac:chgData name="Elisa Favro" userId="8cb3ccf0-b992-4298-a911-387fdbec305a" providerId="ADAL" clId="{7F63B837-DF4D-4493-8133-BA62CA75F7A1}" dt="2024-04-24T12:03:50.119" v="340" actId="2711"/>
          <ac:spMkLst>
            <pc:docMk/>
            <pc:sldMk cId="2231225077" sldId="268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63B837-DF4D-4493-8133-BA62CA75F7A1}" dt="2024-04-24T12:28:18.238" v="1147" actId="5793"/>
        <pc:sldMkLst>
          <pc:docMk/>
          <pc:sldMk cId="2222827042" sldId="269"/>
        </pc:sldMkLst>
        <pc:spChg chg="mod">
          <ac:chgData name="Elisa Favro" userId="8cb3ccf0-b992-4298-a911-387fdbec305a" providerId="ADAL" clId="{7F63B837-DF4D-4493-8133-BA62CA75F7A1}" dt="2024-04-24T12:04:41.476" v="379" actId="20577"/>
          <ac:spMkLst>
            <pc:docMk/>
            <pc:sldMk cId="2222827042" sldId="269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2:28:18.238" v="1147" actId="5793"/>
          <ac:spMkLst>
            <pc:docMk/>
            <pc:sldMk cId="2222827042" sldId="269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7F63B837-DF4D-4493-8133-BA62CA75F7A1}" dt="2024-04-24T11:47:39.855" v="84" actId="2696"/>
        <pc:sldMkLst>
          <pc:docMk/>
          <pc:sldMk cId="4020988069" sldId="269"/>
        </pc:sldMkLst>
      </pc:sldChg>
      <pc:sldChg chg="modSp add mod">
        <pc:chgData name="Elisa Favro" userId="8cb3ccf0-b992-4298-a911-387fdbec305a" providerId="ADAL" clId="{7F63B837-DF4D-4493-8133-BA62CA75F7A1}" dt="2024-04-24T12:39:05.943" v="1617" actId="114"/>
        <pc:sldMkLst>
          <pc:docMk/>
          <pc:sldMk cId="1875543492" sldId="270"/>
        </pc:sldMkLst>
        <pc:spChg chg="mod">
          <ac:chgData name="Elisa Favro" userId="8cb3ccf0-b992-4298-a911-387fdbec305a" providerId="ADAL" clId="{7F63B837-DF4D-4493-8133-BA62CA75F7A1}" dt="2024-04-24T12:38:14.023" v="1582" actId="20577"/>
          <ac:spMkLst>
            <pc:docMk/>
            <pc:sldMk cId="1875543492" sldId="270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2:39:05.943" v="1617" actId="114"/>
          <ac:spMkLst>
            <pc:docMk/>
            <pc:sldMk cId="1875543492" sldId="270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63B837-DF4D-4493-8133-BA62CA75F7A1}" dt="2024-04-24T12:44:12.911" v="1780" actId="20577"/>
        <pc:sldMkLst>
          <pc:docMk/>
          <pc:sldMk cId="2005705942" sldId="271"/>
        </pc:sldMkLst>
        <pc:spChg chg="mod">
          <ac:chgData name="Elisa Favro" userId="8cb3ccf0-b992-4298-a911-387fdbec305a" providerId="ADAL" clId="{7F63B837-DF4D-4493-8133-BA62CA75F7A1}" dt="2024-04-24T12:39:32.193" v="1638" actId="20577"/>
          <ac:spMkLst>
            <pc:docMk/>
            <pc:sldMk cId="2005705942" sldId="271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2:44:12.911" v="1780" actId="20577"/>
          <ac:spMkLst>
            <pc:docMk/>
            <pc:sldMk cId="2005705942" sldId="271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63B837-DF4D-4493-8133-BA62CA75F7A1}" dt="2024-04-24T14:32:28.265" v="2123" actId="113"/>
        <pc:sldMkLst>
          <pc:docMk/>
          <pc:sldMk cId="484391081" sldId="272"/>
        </pc:sldMkLst>
        <pc:spChg chg="mod">
          <ac:chgData name="Elisa Favro" userId="8cb3ccf0-b992-4298-a911-387fdbec305a" providerId="ADAL" clId="{7F63B837-DF4D-4493-8133-BA62CA75F7A1}" dt="2024-04-24T14:30:04.095" v="2069" actId="20577"/>
          <ac:spMkLst>
            <pc:docMk/>
            <pc:sldMk cId="484391081" sldId="272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4:32:28.265" v="2123" actId="113"/>
          <ac:spMkLst>
            <pc:docMk/>
            <pc:sldMk cId="484391081" sldId="272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63B837-DF4D-4493-8133-BA62CA75F7A1}" dt="2024-04-24T14:38:55.526" v="2380" actId="20577"/>
        <pc:sldMkLst>
          <pc:docMk/>
          <pc:sldMk cId="3486982094" sldId="273"/>
        </pc:sldMkLst>
        <pc:spChg chg="mod">
          <ac:chgData name="Elisa Favro" userId="8cb3ccf0-b992-4298-a911-387fdbec305a" providerId="ADAL" clId="{7F63B837-DF4D-4493-8133-BA62CA75F7A1}" dt="2024-04-24T14:30:17.001" v="2080" actId="20577"/>
          <ac:spMkLst>
            <pc:docMk/>
            <pc:sldMk cId="3486982094" sldId="273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4:38:55.526" v="2380" actId="20577"/>
          <ac:spMkLst>
            <pc:docMk/>
            <pc:sldMk cId="3486982094" sldId="273"/>
            <ac:spMk id="3" creationId="{FF80931B-0165-345C-AAF1-1A5AEEB5AFFF}"/>
          </ac:spMkLst>
        </pc:spChg>
      </pc:sldChg>
      <pc:sldChg chg="modSp add del mod">
        <pc:chgData name="Elisa Favro" userId="8cb3ccf0-b992-4298-a911-387fdbec305a" providerId="ADAL" clId="{7F63B837-DF4D-4493-8133-BA62CA75F7A1}" dt="2024-04-24T15:03:13.547" v="3226" actId="2696"/>
        <pc:sldMkLst>
          <pc:docMk/>
          <pc:sldMk cId="1718583460" sldId="274"/>
        </pc:sldMkLst>
        <pc:spChg chg="mod">
          <ac:chgData name="Elisa Favro" userId="8cb3ccf0-b992-4298-a911-387fdbec305a" providerId="ADAL" clId="{7F63B837-DF4D-4493-8133-BA62CA75F7A1}" dt="2024-04-24T14:48:35.574" v="2608"/>
          <ac:spMkLst>
            <pc:docMk/>
            <pc:sldMk cId="1718583460" sldId="274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4:48:17.486" v="2607" actId="20577"/>
          <ac:spMkLst>
            <pc:docMk/>
            <pc:sldMk cId="1718583460" sldId="274"/>
            <ac:spMk id="3" creationId="{FF80931B-0165-345C-AAF1-1A5AEEB5AFFF}"/>
          </ac:spMkLst>
        </pc:spChg>
      </pc:sldChg>
      <pc:sldChg chg="modSp add mod ord">
        <pc:chgData name="Elisa Favro" userId="8cb3ccf0-b992-4298-a911-387fdbec305a" providerId="ADAL" clId="{7F63B837-DF4D-4493-8133-BA62CA75F7A1}" dt="2024-04-24T15:07:33.957" v="3242" actId="2711"/>
        <pc:sldMkLst>
          <pc:docMk/>
          <pc:sldMk cId="1512545958" sldId="275"/>
        </pc:sldMkLst>
        <pc:spChg chg="mod">
          <ac:chgData name="Elisa Favro" userId="8cb3ccf0-b992-4298-a911-387fdbec305a" providerId="ADAL" clId="{7F63B837-DF4D-4493-8133-BA62CA75F7A1}" dt="2024-04-24T14:49:21.712" v="2638" actId="20577"/>
          <ac:spMkLst>
            <pc:docMk/>
            <pc:sldMk cId="1512545958" sldId="275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5:07:33.957" v="3242" actId="2711"/>
          <ac:spMkLst>
            <pc:docMk/>
            <pc:sldMk cId="1512545958" sldId="275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63B837-DF4D-4493-8133-BA62CA75F7A1}" dt="2024-04-24T15:11:56.139" v="3358" actId="2711"/>
        <pc:sldMkLst>
          <pc:docMk/>
          <pc:sldMk cId="2335319978" sldId="276"/>
        </pc:sldMkLst>
        <pc:spChg chg="mod">
          <ac:chgData name="Elisa Favro" userId="8cb3ccf0-b992-4298-a911-387fdbec305a" providerId="ADAL" clId="{7F63B837-DF4D-4493-8133-BA62CA75F7A1}" dt="2024-04-24T14:49:35.540" v="2647" actId="20577"/>
          <ac:spMkLst>
            <pc:docMk/>
            <pc:sldMk cId="2335319978" sldId="276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5:11:56.139" v="3358" actId="2711"/>
          <ac:spMkLst>
            <pc:docMk/>
            <pc:sldMk cId="2335319978" sldId="276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63B837-DF4D-4493-8133-BA62CA75F7A1}" dt="2024-04-24T15:03:35.533" v="3229" actId="20577"/>
        <pc:sldMkLst>
          <pc:docMk/>
          <pc:sldMk cId="3403124680" sldId="277"/>
        </pc:sldMkLst>
        <pc:spChg chg="mod">
          <ac:chgData name="Elisa Favro" userId="8cb3ccf0-b992-4298-a911-387fdbec305a" providerId="ADAL" clId="{7F63B837-DF4D-4493-8133-BA62CA75F7A1}" dt="2024-04-24T15:03:35.533" v="3229" actId="20577"/>
          <ac:spMkLst>
            <pc:docMk/>
            <pc:sldMk cId="3403124680" sldId="277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63B837-DF4D-4493-8133-BA62CA75F7A1}" dt="2024-04-24T15:03:48.088" v="3233" actId="20577"/>
        <pc:sldMkLst>
          <pc:docMk/>
          <pc:sldMk cId="1980239769" sldId="278"/>
        </pc:sldMkLst>
        <pc:spChg chg="mod">
          <ac:chgData name="Elisa Favro" userId="8cb3ccf0-b992-4298-a911-387fdbec305a" providerId="ADAL" clId="{7F63B837-DF4D-4493-8133-BA62CA75F7A1}" dt="2024-04-24T15:03:48.088" v="3233" actId="20577"/>
          <ac:spMkLst>
            <pc:docMk/>
            <pc:sldMk cId="1980239769" sldId="278"/>
            <ac:spMk id="3" creationId="{FF80931B-0165-345C-AAF1-1A5AEEB5AFFF}"/>
          </ac:spMkLst>
        </pc:spChg>
      </pc:sldChg>
    </pc:docChg>
  </pc:docChgLst>
  <pc:docChgLst>
    <pc:chgData name="Elisa Favro" userId="8cb3ccf0-b992-4298-a911-387fdbec305a" providerId="ADAL" clId="{3C64DAAC-1A3A-45DD-A180-85BA92EDC91C}"/>
    <pc:docChg chg="undo custSel addSld delSld modSld">
      <pc:chgData name="Elisa Favro" userId="8cb3ccf0-b992-4298-a911-387fdbec305a" providerId="ADAL" clId="{3C64DAAC-1A3A-45DD-A180-85BA92EDC91C}" dt="2024-04-23T10:13:05.095" v="3664" actId="2711"/>
      <pc:docMkLst>
        <pc:docMk/>
      </pc:docMkLst>
      <pc:sldChg chg="modSp mod">
        <pc:chgData name="Elisa Favro" userId="8cb3ccf0-b992-4298-a911-387fdbec305a" providerId="ADAL" clId="{3C64DAAC-1A3A-45DD-A180-85BA92EDC91C}" dt="2024-04-22T15:55:03.242" v="19" actId="20577"/>
        <pc:sldMkLst>
          <pc:docMk/>
          <pc:sldMk cId="3634111749" sldId="256"/>
        </pc:sldMkLst>
        <pc:spChg chg="mod">
          <ac:chgData name="Elisa Favro" userId="8cb3ccf0-b992-4298-a911-387fdbec305a" providerId="ADAL" clId="{3C64DAAC-1A3A-45DD-A180-85BA92EDC91C}" dt="2024-04-22T15:55:03.242" v="19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3C64DAAC-1A3A-45DD-A180-85BA92EDC91C}" dt="2024-04-23T08:43:34.019" v="648" actId="20577"/>
        <pc:sldMkLst>
          <pc:docMk/>
          <pc:sldMk cId="124247539" sldId="257"/>
        </pc:sldMkLst>
        <pc:spChg chg="mod">
          <ac:chgData name="Elisa Favro" userId="8cb3ccf0-b992-4298-a911-387fdbec305a" providerId="ADAL" clId="{3C64DAAC-1A3A-45DD-A180-85BA92EDC91C}" dt="2024-04-23T08:28:40.560" v="293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8:43:34.019" v="648" actId="20577"/>
          <ac:spMkLst>
            <pc:docMk/>
            <pc:sldMk cId="124247539" sldId="25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3C64DAAC-1A3A-45DD-A180-85BA92EDC91C}" dt="2024-04-23T09:08:28.546" v="1051" actId="21"/>
        <pc:sldMkLst>
          <pc:docMk/>
          <pc:sldMk cId="1535504197" sldId="259"/>
        </pc:sldMkLst>
        <pc:spChg chg="mod">
          <ac:chgData name="Elisa Favro" userId="8cb3ccf0-b992-4298-a911-387fdbec305a" providerId="ADAL" clId="{3C64DAAC-1A3A-45DD-A180-85BA92EDC91C}" dt="2024-04-22T15:55:41.196" v="43" actId="20577"/>
          <ac:spMkLst>
            <pc:docMk/>
            <pc:sldMk cId="1535504197" sldId="259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08:28.546" v="1051" actId="21"/>
          <ac:spMkLst>
            <pc:docMk/>
            <pc:sldMk cId="1535504197" sldId="259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3C64DAAC-1A3A-45DD-A180-85BA92EDC91C}" dt="2024-04-23T09:26:36.343" v="1822" actId="20577"/>
        <pc:sldMkLst>
          <pc:docMk/>
          <pc:sldMk cId="164004104" sldId="260"/>
        </pc:sldMkLst>
        <pc:spChg chg="mod">
          <ac:chgData name="Elisa Favro" userId="8cb3ccf0-b992-4298-a911-387fdbec305a" providerId="ADAL" clId="{3C64DAAC-1A3A-45DD-A180-85BA92EDC91C}" dt="2024-04-23T09:26:36.343" v="1822" actId="20577"/>
          <ac:spMkLst>
            <pc:docMk/>
            <pc:sldMk cId="164004104" sldId="260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25:47.308" v="1816" actId="20577"/>
          <ac:spMkLst>
            <pc:docMk/>
            <pc:sldMk cId="164004104" sldId="260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3C64DAAC-1A3A-45DD-A180-85BA92EDC91C}" dt="2024-04-23T08:48:49.953" v="680" actId="2696"/>
        <pc:sldMkLst>
          <pc:docMk/>
          <pc:sldMk cId="3007404280" sldId="262"/>
        </pc:sldMkLst>
        <pc:spChg chg="mod">
          <ac:chgData name="Elisa Favro" userId="8cb3ccf0-b992-4298-a911-387fdbec305a" providerId="ADAL" clId="{3C64DAAC-1A3A-45DD-A180-85BA92EDC91C}" dt="2024-04-22T15:55:59.039" v="64" actId="20577"/>
          <ac:spMkLst>
            <pc:docMk/>
            <pc:sldMk cId="3007404280" sldId="262"/>
            <ac:spMk id="2" creationId="{14A55B76-2A1C-9559-2B52-BDF9038D9388}"/>
          </ac:spMkLst>
        </pc:spChg>
      </pc:sldChg>
      <pc:sldChg chg="modSp mod">
        <pc:chgData name="Elisa Favro" userId="8cb3ccf0-b992-4298-a911-387fdbec305a" providerId="ADAL" clId="{3C64DAAC-1A3A-45DD-A180-85BA92EDC91C}" dt="2024-04-23T09:09:06.978" v="1124" actId="20577"/>
        <pc:sldMkLst>
          <pc:docMk/>
          <pc:sldMk cId="1887724447" sldId="263"/>
        </pc:sldMkLst>
        <pc:spChg chg="mod">
          <ac:chgData name="Elisa Favro" userId="8cb3ccf0-b992-4298-a911-387fdbec305a" providerId="ADAL" clId="{3C64DAAC-1A3A-45DD-A180-85BA92EDC91C}" dt="2024-04-23T09:09:06.978" v="1124" actId="20577"/>
          <ac:spMkLst>
            <pc:docMk/>
            <pc:sldMk cId="1887724447" sldId="263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08:36.638" v="1057"/>
          <ac:spMkLst>
            <pc:docMk/>
            <pc:sldMk cId="1887724447" sldId="263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3C64DAAC-1A3A-45DD-A180-85BA92EDC91C}" dt="2024-04-23T09:44:26.653" v="2974" actId="20577"/>
        <pc:sldMkLst>
          <pc:docMk/>
          <pc:sldMk cId="3251692196" sldId="264"/>
        </pc:sldMkLst>
        <pc:spChg chg="mod">
          <ac:chgData name="Elisa Favro" userId="8cb3ccf0-b992-4298-a911-387fdbec305a" providerId="ADAL" clId="{3C64DAAC-1A3A-45DD-A180-85BA92EDC91C}" dt="2024-04-23T07:33:38.232" v="163" actId="20577"/>
          <ac:spMkLst>
            <pc:docMk/>
            <pc:sldMk cId="3251692196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44:26.653" v="2974" actId="20577"/>
          <ac:spMkLst>
            <pc:docMk/>
            <pc:sldMk cId="3251692196" sldId="264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3C64DAAC-1A3A-45DD-A180-85BA92EDC91C}" dt="2024-04-23T09:58:21.598" v="3428" actId="313"/>
        <pc:sldMkLst>
          <pc:docMk/>
          <pc:sldMk cId="3539262501" sldId="265"/>
        </pc:sldMkLst>
        <pc:spChg chg="mod">
          <ac:chgData name="Elisa Favro" userId="8cb3ccf0-b992-4298-a911-387fdbec305a" providerId="ADAL" clId="{3C64DAAC-1A3A-45DD-A180-85BA92EDC91C}" dt="2024-04-23T07:34:06.682" v="192" actId="20577"/>
          <ac:spMkLst>
            <pc:docMk/>
            <pc:sldMk cId="3539262501" sldId="265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58:21.598" v="3428" actId="313"/>
          <ac:spMkLst>
            <pc:docMk/>
            <pc:sldMk cId="3539262501" sldId="265"/>
            <ac:spMk id="3" creationId="{FF80931B-0165-345C-AAF1-1A5AEEB5AFFF}"/>
          </ac:spMkLst>
        </pc:spChg>
      </pc:sldChg>
      <pc:sldChg chg="modSp add del mod">
        <pc:chgData name="Elisa Favro" userId="8cb3ccf0-b992-4298-a911-387fdbec305a" providerId="ADAL" clId="{3C64DAAC-1A3A-45DD-A180-85BA92EDC91C}" dt="2024-04-23T09:50:27.684" v="3256" actId="2696"/>
        <pc:sldMkLst>
          <pc:docMk/>
          <pc:sldMk cId="3194135042" sldId="266"/>
        </pc:sldMkLst>
        <pc:spChg chg="mod">
          <ac:chgData name="Elisa Favro" userId="8cb3ccf0-b992-4298-a911-387fdbec305a" providerId="ADAL" clId="{3C64DAAC-1A3A-45DD-A180-85BA92EDC91C}" dt="2024-04-23T07:34:24.566" v="209" actId="20577"/>
          <ac:spMkLst>
            <pc:docMk/>
            <pc:sldMk cId="3194135042" sldId="266"/>
            <ac:spMk id="2" creationId="{14A55B76-2A1C-9559-2B52-BDF9038D9388}"/>
          </ac:spMkLst>
        </pc:spChg>
      </pc:sldChg>
      <pc:sldChg chg="modSp add del mod">
        <pc:chgData name="Elisa Favro" userId="8cb3ccf0-b992-4298-a911-387fdbec305a" providerId="ADAL" clId="{3C64DAAC-1A3A-45DD-A180-85BA92EDC91C}" dt="2024-04-23T09:59:14.327" v="3430" actId="2696"/>
        <pc:sldMkLst>
          <pc:docMk/>
          <pc:sldMk cId="3979766068" sldId="267"/>
        </pc:sldMkLst>
        <pc:spChg chg="mod">
          <ac:chgData name="Elisa Favro" userId="8cb3ccf0-b992-4298-a911-387fdbec305a" providerId="ADAL" clId="{3C64DAAC-1A3A-45DD-A180-85BA92EDC91C}" dt="2024-04-23T07:34:46.682" v="248" actId="20577"/>
          <ac:spMkLst>
            <pc:docMk/>
            <pc:sldMk cId="3979766068" sldId="267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58:28.095" v="3429" actId="20577"/>
          <ac:spMkLst>
            <pc:docMk/>
            <pc:sldMk cId="3979766068" sldId="267"/>
            <ac:spMk id="3" creationId="{FF80931B-0165-345C-AAF1-1A5AEEB5AFFF}"/>
          </ac:spMkLst>
        </pc:spChg>
      </pc:sldChg>
      <pc:sldChg chg="new del">
        <pc:chgData name="Elisa Favro" userId="8cb3ccf0-b992-4298-a911-387fdbec305a" providerId="ADAL" clId="{3C64DAAC-1A3A-45DD-A180-85BA92EDC91C}" dt="2024-04-23T07:34:52.670" v="250" actId="680"/>
        <pc:sldMkLst>
          <pc:docMk/>
          <pc:sldMk cId="493979388" sldId="268"/>
        </pc:sldMkLst>
      </pc:sldChg>
      <pc:sldChg chg="modSp add mod">
        <pc:chgData name="Elisa Favro" userId="8cb3ccf0-b992-4298-a911-387fdbec305a" providerId="ADAL" clId="{3C64DAAC-1A3A-45DD-A180-85BA92EDC91C}" dt="2024-04-23T10:11:09.982" v="3648" actId="114"/>
        <pc:sldMkLst>
          <pc:docMk/>
          <pc:sldMk cId="2488695912" sldId="268"/>
        </pc:sldMkLst>
        <pc:spChg chg="mod">
          <ac:chgData name="Elisa Favro" userId="8cb3ccf0-b992-4298-a911-387fdbec305a" providerId="ADAL" clId="{3C64DAAC-1A3A-45DD-A180-85BA92EDC91C}" dt="2024-04-23T07:35:05.646" v="266" actId="20577"/>
          <ac:spMkLst>
            <pc:docMk/>
            <pc:sldMk cId="2488695912" sldId="268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10:11:09.982" v="3648" actId="114"/>
          <ac:spMkLst>
            <pc:docMk/>
            <pc:sldMk cId="2488695912" sldId="268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3C64DAAC-1A3A-45DD-A180-85BA92EDC91C}" dt="2024-04-23T10:13:05.095" v="3664" actId="2711"/>
        <pc:sldMkLst>
          <pc:docMk/>
          <pc:sldMk cId="2528764245" sldId="269"/>
        </pc:sldMkLst>
        <pc:spChg chg="mod">
          <ac:chgData name="Elisa Favro" userId="8cb3ccf0-b992-4298-a911-387fdbec305a" providerId="ADAL" clId="{3C64DAAC-1A3A-45DD-A180-85BA92EDC91C}" dt="2024-04-23T10:13:05.095" v="3664" actId="2711"/>
          <ac:spMkLst>
            <pc:docMk/>
            <pc:sldMk cId="2528764245" sldId="269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3C64DAAC-1A3A-45DD-A180-85BA92EDC91C}" dt="2024-04-23T09:32:44.661" v="2321" actId="13926"/>
        <pc:sldMkLst>
          <pc:docMk/>
          <pc:sldMk cId="1078313686" sldId="270"/>
        </pc:sldMkLst>
        <pc:spChg chg="mod">
          <ac:chgData name="Elisa Favro" userId="8cb3ccf0-b992-4298-a911-387fdbec305a" providerId="ADAL" clId="{3C64DAAC-1A3A-45DD-A180-85BA92EDC91C}" dt="2024-04-23T09:26:28.889" v="1820" actId="20577"/>
          <ac:spMkLst>
            <pc:docMk/>
            <pc:sldMk cId="1078313686" sldId="270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32:44.661" v="2321" actId="13926"/>
          <ac:spMkLst>
            <pc:docMk/>
            <pc:sldMk cId="1078313686" sldId="270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3C64DAAC-1A3A-45DD-A180-85BA92EDC91C}" dt="2024-04-23T09:35:40.235" v="2414" actId="2711"/>
        <pc:sldMkLst>
          <pc:docMk/>
          <pc:sldMk cId="4040480175" sldId="271"/>
        </pc:sldMkLst>
        <pc:spChg chg="mod">
          <ac:chgData name="Elisa Favro" userId="8cb3ccf0-b992-4298-a911-387fdbec305a" providerId="ADAL" clId="{3C64DAAC-1A3A-45DD-A180-85BA92EDC91C}" dt="2024-04-23T09:31:58.889" v="2272" actId="20577"/>
          <ac:spMkLst>
            <pc:docMk/>
            <pc:sldMk cId="4040480175" sldId="271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35:40.235" v="2414" actId="2711"/>
          <ac:spMkLst>
            <pc:docMk/>
            <pc:sldMk cId="4040480175" sldId="271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3C64DAAC-1A3A-45DD-A180-85BA92EDC91C}" dt="2024-04-23T09:48:26.977" v="3253" actId="20577"/>
        <pc:sldMkLst>
          <pc:docMk/>
          <pc:sldMk cId="3739232673" sldId="272"/>
        </pc:sldMkLst>
        <pc:spChg chg="mod">
          <ac:chgData name="Elisa Favro" userId="8cb3ccf0-b992-4298-a911-387fdbec305a" providerId="ADAL" clId="{3C64DAAC-1A3A-45DD-A180-85BA92EDC91C}" dt="2024-04-23T09:48:26.977" v="3253" actId="20577"/>
          <ac:spMkLst>
            <pc:docMk/>
            <pc:sldMk cId="3739232673" sldId="272"/>
            <ac:spMk id="3" creationId="{FF80931B-0165-345C-AAF1-1A5AEEB5AFFF}"/>
          </ac:spMkLst>
        </pc:spChg>
      </pc:sldChg>
    </pc:docChg>
  </pc:docChgLst>
  <pc:docChgLst>
    <pc:chgData name="Elisa Favro" userId="8cb3ccf0-b992-4298-a911-387fdbec305a" providerId="ADAL" clId="{52B3225C-FD53-4A07-8EFE-F0D766C6765D}"/>
    <pc:docChg chg="custSel addSld delSld modSld">
      <pc:chgData name="Elisa Favro" userId="8cb3ccf0-b992-4298-a911-387fdbec305a" providerId="ADAL" clId="{52B3225C-FD53-4A07-8EFE-F0D766C6765D}" dt="2024-04-29T13:55:06.138" v="2409" actId="20577"/>
      <pc:docMkLst>
        <pc:docMk/>
      </pc:docMkLst>
      <pc:sldChg chg="modSp mod">
        <pc:chgData name="Elisa Favro" userId="8cb3ccf0-b992-4298-a911-387fdbec305a" providerId="ADAL" clId="{52B3225C-FD53-4A07-8EFE-F0D766C6765D}" dt="2024-04-29T10:28:39.627" v="18" actId="20577"/>
        <pc:sldMkLst>
          <pc:docMk/>
          <pc:sldMk cId="3634111749" sldId="256"/>
        </pc:sldMkLst>
        <pc:spChg chg="mod">
          <ac:chgData name="Elisa Favro" userId="8cb3ccf0-b992-4298-a911-387fdbec305a" providerId="ADAL" clId="{52B3225C-FD53-4A07-8EFE-F0D766C6765D}" dt="2024-04-29T10:28:39.627" v="18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52B3225C-FD53-4A07-8EFE-F0D766C6765D}" dt="2024-04-29T13:41:04.797" v="1692" actId="2711"/>
        <pc:sldMkLst>
          <pc:docMk/>
          <pc:sldMk cId="124247539" sldId="257"/>
        </pc:sldMkLst>
        <pc:spChg chg="mod">
          <ac:chgData name="Elisa Favro" userId="8cb3ccf0-b992-4298-a911-387fdbec305a" providerId="ADAL" clId="{52B3225C-FD53-4A07-8EFE-F0D766C6765D}" dt="2024-04-29T11:35:32.695" v="183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52B3225C-FD53-4A07-8EFE-F0D766C6765D}" dt="2024-04-29T13:41:04.797" v="1692" actId="2711"/>
          <ac:spMkLst>
            <pc:docMk/>
            <pc:sldMk cId="124247539" sldId="25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52B3225C-FD53-4A07-8EFE-F0D766C6765D}" dt="2024-04-29T12:35:44.996" v="757" actId="20577"/>
        <pc:sldMkLst>
          <pc:docMk/>
          <pc:sldMk cId="2685133906" sldId="264"/>
        </pc:sldMkLst>
        <pc:spChg chg="mod">
          <ac:chgData name="Elisa Favro" userId="8cb3ccf0-b992-4298-a911-387fdbec305a" providerId="ADAL" clId="{52B3225C-FD53-4A07-8EFE-F0D766C6765D}" dt="2024-04-29T12:35:44.996" v="757" actId="20577"/>
          <ac:spMkLst>
            <pc:docMk/>
            <pc:sldMk cId="2685133906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52B3225C-FD53-4A07-8EFE-F0D766C6765D}" dt="2024-04-29T12:32:55.963" v="646" actId="20577"/>
          <ac:spMkLst>
            <pc:docMk/>
            <pc:sldMk cId="2685133906" sldId="264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52B3225C-FD53-4A07-8EFE-F0D766C6765D}" dt="2024-04-29T11:37:06.946" v="234" actId="2696"/>
        <pc:sldMkLst>
          <pc:docMk/>
          <pc:sldMk cId="2593151241" sldId="265"/>
        </pc:sldMkLst>
        <pc:spChg chg="mod">
          <ac:chgData name="Elisa Favro" userId="8cb3ccf0-b992-4298-a911-387fdbec305a" providerId="ADAL" clId="{52B3225C-FD53-4A07-8EFE-F0D766C6765D}" dt="2024-04-29T11:36:09.414" v="229" actId="20577"/>
          <ac:spMkLst>
            <pc:docMk/>
            <pc:sldMk cId="2593151241" sldId="265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52B3225C-FD53-4A07-8EFE-F0D766C6765D}" dt="2024-04-29T11:36:57.651" v="233" actId="2696"/>
        <pc:sldMkLst>
          <pc:docMk/>
          <pc:sldMk cId="1256447954" sldId="266"/>
        </pc:sldMkLst>
      </pc:sldChg>
      <pc:sldChg chg="modSp mod">
        <pc:chgData name="Elisa Favro" userId="8cb3ccf0-b992-4298-a911-387fdbec305a" providerId="ADAL" clId="{52B3225C-FD53-4A07-8EFE-F0D766C6765D}" dt="2024-04-29T12:37:21.764" v="882" actId="20577"/>
        <pc:sldMkLst>
          <pc:docMk/>
          <pc:sldMk cId="4156426478" sldId="267"/>
        </pc:sldMkLst>
        <pc:spChg chg="mod">
          <ac:chgData name="Elisa Favro" userId="8cb3ccf0-b992-4298-a911-387fdbec305a" providerId="ADAL" clId="{52B3225C-FD53-4A07-8EFE-F0D766C6765D}" dt="2024-04-29T11:34:27.516" v="74" actId="20577"/>
          <ac:spMkLst>
            <pc:docMk/>
            <pc:sldMk cId="4156426478" sldId="267"/>
            <ac:spMk id="2" creationId="{14A55B76-2A1C-9559-2B52-BDF9038D9388}"/>
          </ac:spMkLst>
        </pc:spChg>
        <pc:spChg chg="mod">
          <ac:chgData name="Elisa Favro" userId="8cb3ccf0-b992-4298-a911-387fdbec305a" providerId="ADAL" clId="{52B3225C-FD53-4A07-8EFE-F0D766C6765D}" dt="2024-04-29T12:37:21.764" v="882" actId="20577"/>
          <ac:spMkLst>
            <pc:docMk/>
            <pc:sldMk cId="4156426478" sldId="26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52B3225C-FD53-4A07-8EFE-F0D766C6765D}" dt="2024-04-29T12:37:53.234" v="923" actId="20577"/>
        <pc:sldMkLst>
          <pc:docMk/>
          <pc:sldMk cId="2231225077" sldId="268"/>
        </pc:sldMkLst>
        <pc:spChg chg="mod">
          <ac:chgData name="Elisa Favro" userId="8cb3ccf0-b992-4298-a911-387fdbec305a" providerId="ADAL" clId="{52B3225C-FD53-4A07-8EFE-F0D766C6765D}" dt="2024-04-29T12:37:32.224" v="883"/>
          <ac:spMkLst>
            <pc:docMk/>
            <pc:sldMk cId="2231225077" sldId="268"/>
            <ac:spMk id="2" creationId="{14A55B76-2A1C-9559-2B52-BDF9038D9388}"/>
          </ac:spMkLst>
        </pc:spChg>
        <pc:spChg chg="mod">
          <ac:chgData name="Elisa Favro" userId="8cb3ccf0-b992-4298-a911-387fdbec305a" providerId="ADAL" clId="{52B3225C-FD53-4A07-8EFE-F0D766C6765D}" dt="2024-04-29T12:37:53.234" v="923" actId="20577"/>
          <ac:spMkLst>
            <pc:docMk/>
            <pc:sldMk cId="2231225077" sldId="268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52B3225C-FD53-4A07-8EFE-F0D766C6765D}" dt="2024-04-29T13:00:29.206" v="1150" actId="20577"/>
        <pc:sldMkLst>
          <pc:docMk/>
          <pc:sldMk cId="2222827042" sldId="269"/>
        </pc:sldMkLst>
        <pc:spChg chg="mod">
          <ac:chgData name="Elisa Favro" userId="8cb3ccf0-b992-4298-a911-387fdbec305a" providerId="ADAL" clId="{52B3225C-FD53-4A07-8EFE-F0D766C6765D}" dt="2024-04-29T11:35:11.084" v="151" actId="20577"/>
          <ac:spMkLst>
            <pc:docMk/>
            <pc:sldMk cId="2222827042" sldId="269"/>
            <ac:spMk id="2" creationId="{14A55B76-2A1C-9559-2B52-BDF9038D9388}"/>
          </ac:spMkLst>
        </pc:spChg>
        <pc:spChg chg="mod">
          <ac:chgData name="Elisa Favro" userId="8cb3ccf0-b992-4298-a911-387fdbec305a" providerId="ADAL" clId="{52B3225C-FD53-4A07-8EFE-F0D766C6765D}" dt="2024-04-29T13:00:29.206" v="1150" actId="20577"/>
          <ac:spMkLst>
            <pc:docMk/>
            <pc:sldMk cId="2222827042" sldId="269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52B3225C-FD53-4A07-8EFE-F0D766C6765D}" dt="2024-04-29T13:41:49.760" v="1694" actId="2696"/>
        <pc:sldMkLst>
          <pc:docMk/>
          <pc:sldMk cId="1875543492" sldId="270"/>
        </pc:sldMkLst>
        <pc:spChg chg="mod">
          <ac:chgData name="Elisa Favro" userId="8cb3ccf0-b992-4298-a911-387fdbec305a" providerId="ADAL" clId="{52B3225C-FD53-4A07-8EFE-F0D766C6765D}" dt="2024-04-29T11:35:53.285" v="203" actId="20577"/>
          <ac:spMkLst>
            <pc:docMk/>
            <pc:sldMk cId="1875543492" sldId="270"/>
            <ac:spMk id="2" creationId="{14A55B76-2A1C-9559-2B52-BDF9038D9388}"/>
          </ac:spMkLst>
        </pc:spChg>
        <pc:spChg chg="mod">
          <ac:chgData name="Elisa Favro" userId="8cb3ccf0-b992-4298-a911-387fdbec305a" providerId="ADAL" clId="{52B3225C-FD53-4A07-8EFE-F0D766C6765D}" dt="2024-04-29T13:41:36.016" v="1693" actId="20577"/>
          <ac:spMkLst>
            <pc:docMk/>
            <pc:sldMk cId="1875543492" sldId="270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52B3225C-FD53-4A07-8EFE-F0D766C6765D}" dt="2024-04-29T13:55:06.138" v="2409" actId="20577"/>
        <pc:sldMkLst>
          <pc:docMk/>
          <pc:sldMk cId="2005705942" sldId="271"/>
        </pc:sldMkLst>
        <pc:spChg chg="mod">
          <ac:chgData name="Elisa Favro" userId="8cb3ccf0-b992-4298-a911-387fdbec305a" providerId="ADAL" clId="{52B3225C-FD53-4A07-8EFE-F0D766C6765D}" dt="2024-04-29T11:36:21.872" v="232" actId="20577"/>
          <ac:spMkLst>
            <pc:docMk/>
            <pc:sldMk cId="2005705942" sldId="271"/>
            <ac:spMk id="2" creationId="{14A55B76-2A1C-9559-2B52-BDF9038D9388}"/>
          </ac:spMkLst>
        </pc:spChg>
        <pc:spChg chg="mod">
          <ac:chgData name="Elisa Favro" userId="8cb3ccf0-b992-4298-a911-387fdbec305a" providerId="ADAL" clId="{52B3225C-FD53-4A07-8EFE-F0D766C6765D}" dt="2024-04-29T13:55:06.138" v="2409" actId="20577"/>
          <ac:spMkLst>
            <pc:docMk/>
            <pc:sldMk cId="2005705942" sldId="271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52B3225C-FD53-4A07-8EFE-F0D766C6765D}" dt="2024-04-29T11:37:06.946" v="234" actId="2696"/>
        <pc:sldMkLst>
          <pc:docMk/>
          <pc:sldMk cId="484391081" sldId="272"/>
        </pc:sldMkLst>
      </pc:sldChg>
      <pc:sldChg chg="modSp add mod">
        <pc:chgData name="Elisa Favro" userId="8cb3ccf0-b992-4298-a911-387fdbec305a" providerId="ADAL" clId="{52B3225C-FD53-4A07-8EFE-F0D766C6765D}" dt="2024-04-29T13:22:34.439" v="1248" actId="2711"/>
        <pc:sldMkLst>
          <pc:docMk/>
          <pc:sldMk cId="837533411" sldId="272"/>
        </pc:sldMkLst>
        <pc:spChg chg="mod">
          <ac:chgData name="Elisa Favro" userId="8cb3ccf0-b992-4298-a911-387fdbec305a" providerId="ADAL" clId="{52B3225C-FD53-4A07-8EFE-F0D766C6765D}" dt="2024-04-29T13:22:34.439" v="1248" actId="2711"/>
          <ac:spMkLst>
            <pc:docMk/>
            <pc:sldMk cId="837533411" sldId="272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52B3225C-FD53-4A07-8EFE-F0D766C6765D}" dt="2024-04-29T13:22:28.874" v="1247" actId="2711"/>
        <pc:sldMkLst>
          <pc:docMk/>
          <pc:sldMk cId="3440412877" sldId="273"/>
        </pc:sldMkLst>
        <pc:spChg chg="mod">
          <ac:chgData name="Elisa Favro" userId="8cb3ccf0-b992-4298-a911-387fdbec305a" providerId="ADAL" clId="{52B3225C-FD53-4A07-8EFE-F0D766C6765D}" dt="2024-04-29T13:22:28.874" v="1247" actId="2711"/>
          <ac:spMkLst>
            <pc:docMk/>
            <pc:sldMk cId="3440412877" sldId="273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52B3225C-FD53-4A07-8EFE-F0D766C6765D}" dt="2024-04-29T11:37:06.946" v="234" actId="2696"/>
        <pc:sldMkLst>
          <pc:docMk/>
          <pc:sldMk cId="3486982094" sldId="273"/>
        </pc:sldMkLst>
      </pc:sldChg>
      <pc:sldChg chg="modSp add mod">
        <pc:chgData name="Elisa Favro" userId="8cb3ccf0-b992-4298-a911-387fdbec305a" providerId="ADAL" clId="{52B3225C-FD53-4A07-8EFE-F0D766C6765D}" dt="2024-04-29T13:27:29.569" v="1467" actId="20577"/>
        <pc:sldMkLst>
          <pc:docMk/>
          <pc:sldMk cId="827106506" sldId="274"/>
        </pc:sldMkLst>
        <pc:spChg chg="mod">
          <ac:chgData name="Elisa Favro" userId="8cb3ccf0-b992-4298-a911-387fdbec305a" providerId="ADAL" clId="{52B3225C-FD53-4A07-8EFE-F0D766C6765D}" dt="2024-04-29T13:27:29.569" v="1467" actId="20577"/>
          <ac:spMkLst>
            <pc:docMk/>
            <pc:sldMk cId="827106506" sldId="274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52B3225C-FD53-4A07-8EFE-F0D766C6765D}" dt="2024-04-29T11:36:57.651" v="233" actId="2696"/>
        <pc:sldMkLst>
          <pc:docMk/>
          <pc:sldMk cId="1512545958" sldId="275"/>
        </pc:sldMkLst>
      </pc:sldChg>
      <pc:sldChg chg="del">
        <pc:chgData name="Elisa Favro" userId="8cb3ccf0-b992-4298-a911-387fdbec305a" providerId="ADAL" clId="{52B3225C-FD53-4A07-8EFE-F0D766C6765D}" dt="2024-04-29T11:36:57.651" v="233" actId="2696"/>
        <pc:sldMkLst>
          <pc:docMk/>
          <pc:sldMk cId="2335319978" sldId="276"/>
        </pc:sldMkLst>
      </pc:sldChg>
      <pc:sldChg chg="del">
        <pc:chgData name="Elisa Favro" userId="8cb3ccf0-b992-4298-a911-387fdbec305a" providerId="ADAL" clId="{52B3225C-FD53-4A07-8EFE-F0D766C6765D}" dt="2024-04-29T11:36:57.651" v="233" actId="2696"/>
        <pc:sldMkLst>
          <pc:docMk/>
          <pc:sldMk cId="3403124680" sldId="277"/>
        </pc:sldMkLst>
      </pc:sldChg>
      <pc:sldChg chg="del">
        <pc:chgData name="Elisa Favro" userId="8cb3ccf0-b992-4298-a911-387fdbec305a" providerId="ADAL" clId="{52B3225C-FD53-4A07-8EFE-F0D766C6765D}" dt="2024-04-29T11:36:57.651" v="233" actId="2696"/>
        <pc:sldMkLst>
          <pc:docMk/>
          <pc:sldMk cId="1980239769" sldId="278"/>
        </pc:sldMkLst>
      </pc:sldChg>
    </pc:docChg>
  </pc:docChgLst>
  <pc:docChgLst>
    <pc:chgData name="Elisa Favro" userId="8cb3ccf0-b992-4298-a911-387fdbec305a" providerId="ADAL" clId="{7FE9E709-9801-4C79-9FC4-A522EDC08F85}"/>
    <pc:docChg chg="undo custSel addSld delSld modSld">
      <pc:chgData name="Elisa Favro" userId="8cb3ccf0-b992-4298-a911-387fdbec305a" providerId="ADAL" clId="{7FE9E709-9801-4C79-9FC4-A522EDC08F85}" dt="2024-04-24T10:26:50.054" v="1893" actId="20577"/>
      <pc:docMkLst>
        <pc:docMk/>
      </pc:docMkLst>
      <pc:sldChg chg="modSp mod">
        <pc:chgData name="Elisa Favro" userId="8cb3ccf0-b992-4298-a911-387fdbec305a" providerId="ADAL" clId="{7FE9E709-9801-4C79-9FC4-A522EDC08F85}" dt="2024-04-24T07:42:44.096" v="39" actId="20577"/>
        <pc:sldMkLst>
          <pc:docMk/>
          <pc:sldMk cId="3634111749" sldId="256"/>
        </pc:sldMkLst>
        <pc:spChg chg="mod">
          <ac:chgData name="Elisa Favro" userId="8cb3ccf0-b992-4298-a911-387fdbec305a" providerId="ADAL" clId="{7FE9E709-9801-4C79-9FC4-A522EDC08F85}" dt="2024-04-24T07:42:44.096" v="39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7FE9E709-9801-4C79-9FC4-A522EDC08F85}" dt="2024-04-24T07:55:35.421" v="766" actId="114"/>
        <pc:sldMkLst>
          <pc:docMk/>
          <pc:sldMk cId="124247539" sldId="257"/>
        </pc:sldMkLst>
        <pc:spChg chg="mod">
          <ac:chgData name="Elisa Favro" userId="8cb3ccf0-b992-4298-a911-387fdbec305a" providerId="ADAL" clId="{7FE9E709-9801-4C79-9FC4-A522EDC08F85}" dt="2024-04-24T07:54:58.488" v="739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7FE9E709-9801-4C79-9FC4-A522EDC08F85}" dt="2024-04-24T07:55:35.421" v="766" actId="114"/>
          <ac:spMkLst>
            <pc:docMk/>
            <pc:sldMk cId="124247539" sldId="25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7FE9E709-9801-4C79-9FC4-A522EDC08F85}" dt="2024-04-24T10:26:50.054" v="1893" actId="20577"/>
        <pc:sldMkLst>
          <pc:docMk/>
          <pc:sldMk cId="1535504197" sldId="259"/>
        </pc:sldMkLst>
        <pc:spChg chg="mod">
          <ac:chgData name="Elisa Favro" userId="8cb3ccf0-b992-4298-a911-387fdbec305a" providerId="ADAL" clId="{7FE9E709-9801-4C79-9FC4-A522EDC08F85}" dt="2024-04-24T07:43:53.886" v="134" actId="20577"/>
          <ac:spMkLst>
            <pc:docMk/>
            <pc:sldMk cId="1535504197" sldId="259"/>
            <ac:spMk id="2" creationId="{14A55B76-2A1C-9559-2B52-BDF9038D9388}"/>
          </ac:spMkLst>
        </pc:spChg>
        <pc:spChg chg="mod">
          <ac:chgData name="Elisa Favro" userId="8cb3ccf0-b992-4298-a911-387fdbec305a" providerId="ADAL" clId="{7FE9E709-9801-4C79-9FC4-A522EDC08F85}" dt="2024-04-24T10:26:50.054" v="1893" actId="20577"/>
          <ac:spMkLst>
            <pc:docMk/>
            <pc:sldMk cId="1535504197" sldId="259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7FE9E709-9801-4C79-9FC4-A522EDC08F85}" dt="2024-04-24T07:44:13.328" v="136" actId="2696"/>
        <pc:sldMkLst>
          <pc:docMk/>
          <pc:sldMk cId="1887724447" sldId="263"/>
        </pc:sldMkLst>
        <pc:spChg chg="mod">
          <ac:chgData name="Elisa Favro" userId="8cb3ccf0-b992-4298-a911-387fdbec305a" providerId="ADAL" clId="{7FE9E709-9801-4C79-9FC4-A522EDC08F85}" dt="2024-04-24T07:43:58.439" v="135" actId="20577"/>
          <ac:spMkLst>
            <pc:docMk/>
            <pc:sldMk cId="1887724447" sldId="263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7FE9E709-9801-4C79-9FC4-A522EDC08F85}" dt="2024-04-24T07:52:36.795" v="687" actId="20577"/>
        <pc:sldMkLst>
          <pc:docMk/>
          <pc:sldMk cId="2685133906" sldId="264"/>
        </pc:sldMkLst>
        <pc:spChg chg="mod">
          <ac:chgData name="Elisa Favro" userId="8cb3ccf0-b992-4298-a911-387fdbec305a" providerId="ADAL" clId="{7FE9E709-9801-4C79-9FC4-A522EDC08F85}" dt="2024-04-24T07:43:14.381" v="78" actId="20577"/>
          <ac:spMkLst>
            <pc:docMk/>
            <pc:sldMk cId="2685133906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7FE9E709-9801-4C79-9FC4-A522EDC08F85}" dt="2024-04-24T07:52:36.795" v="687" actId="20577"/>
          <ac:spMkLst>
            <pc:docMk/>
            <pc:sldMk cId="2685133906" sldId="264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E9E709-9801-4C79-9FC4-A522EDC08F85}" dt="2024-04-24T08:08:39.188" v="1171" actId="20577"/>
        <pc:sldMkLst>
          <pc:docMk/>
          <pc:sldMk cId="2593151241" sldId="265"/>
        </pc:sldMkLst>
        <pc:spChg chg="mod">
          <ac:chgData name="Elisa Favro" userId="8cb3ccf0-b992-4298-a911-387fdbec305a" providerId="ADAL" clId="{7FE9E709-9801-4C79-9FC4-A522EDC08F85}" dt="2024-04-24T07:55:50.553" v="794" actId="20577"/>
          <ac:spMkLst>
            <pc:docMk/>
            <pc:sldMk cId="2593151241" sldId="265"/>
            <ac:spMk id="2" creationId="{14A55B76-2A1C-9559-2B52-BDF9038D9388}"/>
          </ac:spMkLst>
        </pc:spChg>
        <pc:spChg chg="mod">
          <ac:chgData name="Elisa Favro" userId="8cb3ccf0-b992-4298-a911-387fdbec305a" providerId="ADAL" clId="{7FE9E709-9801-4C79-9FC4-A522EDC08F85}" dt="2024-04-24T08:08:39.188" v="1171" actId="20577"/>
          <ac:spMkLst>
            <pc:docMk/>
            <pc:sldMk cId="2593151241" sldId="265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E9E709-9801-4C79-9FC4-A522EDC08F85}" dt="2024-04-24T08:09:25.590" v="1209" actId="2711"/>
        <pc:sldMkLst>
          <pc:docMk/>
          <pc:sldMk cId="1256447954" sldId="266"/>
        </pc:sldMkLst>
        <pc:spChg chg="mod">
          <ac:chgData name="Elisa Favro" userId="8cb3ccf0-b992-4298-a911-387fdbec305a" providerId="ADAL" clId="{7FE9E709-9801-4C79-9FC4-A522EDC08F85}" dt="2024-04-24T08:09:25.590" v="1209" actId="2711"/>
          <ac:spMkLst>
            <pc:docMk/>
            <pc:sldMk cId="1256447954" sldId="266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E9E709-9801-4C79-9FC4-A522EDC08F85}" dt="2024-04-24T08:16:56.188" v="1377" actId="114"/>
        <pc:sldMkLst>
          <pc:docMk/>
          <pc:sldMk cId="626712426" sldId="267"/>
        </pc:sldMkLst>
        <pc:spChg chg="mod">
          <ac:chgData name="Elisa Favro" userId="8cb3ccf0-b992-4298-a911-387fdbec305a" providerId="ADAL" clId="{7FE9E709-9801-4C79-9FC4-A522EDC08F85}" dt="2024-04-24T08:16:56.188" v="1377" actId="114"/>
          <ac:spMkLst>
            <pc:docMk/>
            <pc:sldMk cId="626712426" sldId="267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E9E709-9801-4C79-9FC4-A522EDC08F85}" dt="2024-04-24T08:33:18.706" v="1569" actId="2711"/>
        <pc:sldMkLst>
          <pc:docMk/>
          <pc:sldMk cId="1722678863" sldId="268"/>
        </pc:sldMkLst>
        <pc:spChg chg="mod">
          <ac:chgData name="Elisa Favro" userId="8cb3ccf0-b992-4298-a911-387fdbec305a" providerId="ADAL" clId="{7FE9E709-9801-4C79-9FC4-A522EDC08F85}" dt="2024-04-24T08:33:18.706" v="1569" actId="2711"/>
          <ac:spMkLst>
            <pc:docMk/>
            <pc:sldMk cId="1722678863" sldId="268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E9E709-9801-4C79-9FC4-A522EDC08F85}" dt="2024-04-24T08:37:08.743" v="1760" actId="2711"/>
        <pc:sldMkLst>
          <pc:docMk/>
          <pc:sldMk cId="4020988069" sldId="269"/>
        </pc:sldMkLst>
        <pc:spChg chg="mod">
          <ac:chgData name="Elisa Favro" userId="8cb3ccf0-b992-4298-a911-387fdbec305a" providerId="ADAL" clId="{7FE9E709-9801-4C79-9FC4-A522EDC08F85}" dt="2024-04-24T08:37:08.743" v="1760" actId="2711"/>
          <ac:spMkLst>
            <pc:docMk/>
            <pc:sldMk cId="4020988069" sldId="269"/>
            <ac:spMk id="3" creationId="{FF80931B-0165-345C-AAF1-1A5AEEB5AFFF}"/>
          </ac:spMkLst>
        </pc:spChg>
      </pc:sldChg>
    </pc:docChg>
  </pc:docChgLst>
  <pc:docChgLst>
    <pc:chgData name="Elisa Favro" userId="8cb3ccf0-b992-4298-a911-387fdbec305a" providerId="ADAL" clId="{B8C6ED80-90A1-4BCA-8DD3-A1FA478C87AB}"/>
    <pc:docChg chg="undo custSel addSld delSld modSld">
      <pc:chgData name="Elisa Favro" userId="8cb3ccf0-b992-4298-a911-387fdbec305a" providerId="ADAL" clId="{B8C6ED80-90A1-4BCA-8DD3-A1FA478C87AB}" dt="2024-04-11T10:12:29.227" v="2798" actId="20577"/>
      <pc:docMkLst>
        <pc:docMk/>
      </pc:docMkLst>
      <pc:sldChg chg="modSp mod">
        <pc:chgData name="Elisa Favro" userId="8cb3ccf0-b992-4298-a911-387fdbec305a" providerId="ADAL" clId="{B8C6ED80-90A1-4BCA-8DD3-A1FA478C87AB}" dt="2024-04-10T12:03:18.392" v="26" actId="20577"/>
        <pc:sldMkLst>
          <pc:docMk/>
          <pc:sldMk cId="3634111749" sldId="256"/>
        </pc:sldMkLst>
        <pc:spChg chg="mod">
          <ac:chgData name="Elisa Favro" userId="8cb3ccf0-b992-4298-a911-387fdbec305a" providerId="ADAL" clId="{B8C6ED80-90A1-4BCA-8DD3-A1FA478C87AB}" dt="2024-04-10T12:03:18.392" v="26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B8C6ED80-90A1-4BCA-8DD3-A1FA478C87AB}" dt="2024-04-11T07:35:10.183" v="1289" actId="2711"/>
        <pc:sldMkLst>
          <pc:docMk/>
          <pc:sldMk cId="124247539" sldId="257"/>
        </pc:sldMkLst>
        <pc:spChg chg="mod">
          <ac:chgData name="Elisa Favro" userId="8cb3ccf0-b992-4298-a911-387fdbec305a" providerId="ADAL" clId="{B8C6ED80-90A1-4BCA-8DD3-A1FA478C87AB}" dt="2024-04-10T12:57:00.906" v="95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07:35:10.183" v="1289" actId="2711"/>
          <ac:spMkLst>
            <pc:docMk/>
            <pc:sldMk cId="124247539" sldId="257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3329908704" sldId="258"/>
        </pc:sldMkLst>
      </pc:sldChg>
      <pc:sldChg chg="modSp add mod">
        <pc:chgData name="Elisa Favro" userId="8cb3ccf0-b992-4298-a911-387fdbec305a" providerId="ADAL" clId="{B8C6ED80-90A1-4BCA-8DD3-A1FA478C87AB}" dt="2024-04-11T07:36:16.692" v="1290" actId="2711"/>
        <pc:sldMkLst>
          <pc:docMk/>
          <pc:sldMk cId="3377291256" sldId="258"/>
        </pc:sldMkLst>
        <pc:spChg chg="mod">
          <ac:chgData name="Elisa Favro" userId="8cb3ccf0-b992-4298-a911-387fdbec305a" providerId="ADAL" clId="{B8C6ED80-90A1-4BCA-8DD3-A1FA478C87AB}" dt="2024-04-10T15:39:27.449" v="608" actId="20577"/>
          <ac:spMkLst>
            <pc:docMk/>
            <pc:sldMk cId="3377291256" sldId="258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07:36:16.692" v="1290" actId="2711"/>
          <ac:spMkLst>
            <pc:docMk/>
            <pc:sldMk cId="3377291256" sldId="258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B8C6ED80-90A1-4BCA-8DD3-A1FA478C87AB}" dt="2024-04-11T07:41:55.800" v="1556" actId="2711"/>
        <pc:sldMkLst>
          <pc:docMk/>
          <pc:sldMk cId="100166055" sldId="259"/>
        </pc:sldMkLst>
        <pc:spChg chg="mod">
          <ac:chgData name="Elisa Favro" userId="8cb3ccf0-b992-4298-a911-387fdbec305a" providerId="ADAL" clId="{B8C6ED80-90A1-4BCA-8DD3-A1FA478C87AB}" dt="2024-04-10T16:02:06.036" v="1211" actId="20577"/>
          <ac:spMkLst>
            <pc:docMk/>
            <pc:sldMk cId="100166055" sldId="259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07:41:55.800" v="1556" actId="2711"/>
          <ac:spMkLst>
            <pc:docMk/>
            <pc:sldMk cId="100166055" sldId="259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1882498245" sldId="259"/>
        </pc:sldMkLst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1956896642" sldId="260"/>
        </pc:sldMkLst>
      </pc:sldChg>
      <pc:sldChg chg="modSp add mod">
        <pc:chgData name="Elisa Favro" userId="8cb3ccf0-b992-4298-a911-387fdbec305a" providerId="ADAL" clId="{B8C6ED80-90A1-4BCA-8DD3-A1FA478C87AB}" dt="2024-04-11T09:15:31.217" v="1615" actId="20577"/>
        <pc:sldMkLst>
          <pc:docMk/>
          <pc:sldMk cId="2282866465" sldId="260"/>
        </pc:sldMkLst>
        <pc:spChg chg="mod">
          <ac:chgData name="Elisa Favro" userId="8cb3ccf0-b992-4298-a911-387fdbec305a" providerId="ADAL" clId="{B8C6ED80-90A1-4BCA-8DD3-A1FA478C87AB}" dt="2024-04-10T16:04:25.991" v="1242" actId="20577"/>
          <ac:spMkLst>
            <pc:docMk/>
            <pc:sldMk cId="2282866465" sldId="260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09:15:31.217" v="1615" actId="20577"/>
          <ac:spMkLst>
            <pc:docMk/>
            <pc:sldMk cId="2282866465" sldId="260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250234333" sldId="261"/>
        </pc:sldMkLst>
      </pc:sldChg>
      <pc:sldChg chg="modSp add mod">
        <pc:chgData name="Elisa Favro" userId="8cb3ccf0-b992-4298-a911-387fdbec305a" providerId="ADAL" clId="{B8C6ED80-90A1-4BCA-8DD3-A1FA478C87AB}" dt="2024-04-11T09:58:44.072" v="2044" actId="20577"/>
        <pc:sldMkLst>
          <pc:docMk/>
          <pc:sldMk cId="2057197332" sldId="261"/>
        </pc:sldMkLst>
        <pc:spChg chg="mod">
          <ac:chgData name="Elisa Favro" userId="8cb3ccf0-b992-4298-a911-387fdbec305a" providerId="ADAL" clId="{B8C6ED80-90A1-4BCA-8DD3-A1FA478C87AB}" dt="2024-04-11T09:17:03.250" v="1621" actId="255"/>
          <ac:spMkLst>
            <pc:docMk/>
            <pc:sldMk cId="2057197332" sldId="261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09:58:44.072" v="2044" actId="20577"/>
          <ac:spMkLst>
            <pc:docMk/>
            <pc:sldMk cId="2057197332" sldId="261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B8C6ED80-90A1-4BCA-8DD3-A1FA478C87AB}" dt="2024-04-11T10:12:29.227" v="2798" actId="20577"/>
        <pc:sldMkLst>
          <pc:docMk/>
          <pc:sldMk cId="3269547359" sldId="262"/>
        </pc:sldMkLst>
        <pc:spChg chg="mod">
          <ac:chgData name="Elisa Favro" userId="8cb3ccf0-b992-4298-a911-387fdbec305a" providerId="ADAL" clId="{B8C6ED80-90A1-4BCA-8DD3-A1FA478C87AB}" dt="2024-04-11T09:59:30.464" v="2064" actId="20577"/>
          <ac:spMkLst>
            <pc:docMk/>
            <pc:sldMk cId="3269547359" sldId="262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10:12:29.227" v="2798" actId="20577"/>
          <ac:spMkLst>
            <pc:docMk/>
            <pc:sldMk cId="3269547359" sldId="262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B8C6ED80-90A1-4BCA-8DD3-A1FA478C87AB}" dt="2024-04-11T10:03:16.455" v="2280" actId="20577"/>
        <pc:sldMkLst>
          <pc:docMk/>
          <pc:sldMk cId="196348413" sldId="263"/>
        </pc:sldMkLst>
        <pc:spChg chg="mod">
          <ac:chgData name="Elisa Favro" userId="8cb3ccf0-b992-4298-a911-387fdbec305a" providerId="ADAL" clId="{B8C6ED80-90A1-4BCA-8DD3-A1FA478C87AB}" dt="2024-04-11T10:00:08.077" v="2089" actId="20577"/>
          <ac:spMkLst>
            <pc:docMk/>
            <pc:sldMk cId="196348413" sldId="263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10:03:16.455" v="2280" actId="20577"/>
          <ac:spMkLst>
            <pc:docMk/>
            <pc:sldMk cId="196348413" sldId="263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2760353737" sldId="263"/>
        </pc:sldMkLst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2947981521" sldId="264"/>
        </pc:sldMkLst>
      </pc:sldChg>
    </pc:docChg>
  </pc:docChgLst>
  <pc:docChgLst>
    <pc:chgData name="Elisa Favro" userId="8cb3ccf0-b992-4298-a911-387fdbec305a" providerId="ADAL" clId="{9C192307-196E-4FFF-BF9C-812027E19372}"/>
    <pc:docChg chg="undo custSel addSld delSld modSld">
      <pc:chgData name="Elisa Favro" userId="8cb3ccf0-b992-4298-a911-387fdbec305a" providerId="ADAL" clId="{9C192307-196E-4FFF-BF9C-812027E19372}" dt="2024-04-17T09:08:49.694" v="799" actId="2711"/>
      <pc:docMkLst>
        <pc:docMk/>
      </pc:docMkLst>
      <pc:sldChg chg="modSp mod">
        <pc:chgData name="Elisa Favro" userId="8cb3ccf0-b992-4298-a911-387fdbec305a" providerId="ADAL" clId="{9C192307-196E-4FFF-BF9C-812027E19372}" dt="2024-04-17T07:59:25.955" v="27" actId="20577"/>
        <pc:sldMkLst>
          <pc:docMk/>
          <pc:sldMk cId="3634111749" sldId="256"/>
        </pc:sldMkLst>
        <pc:spChg chg="mod">
          <ac:chgData name="Elisa Favro" userId="8cb3ccf0-b992-4298-a911-387fdbec305a" providerId="ADAL" clId="{9C192307-196E-4FFF-BF9C-812027E19372}" dt="2024-04-17T07:59:25.955" v="27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9C192307-196E-4FFF-BF9C-812027E19372}" dt="2024-04-17T08:51:25.212" v="500" actId="20577"/>
        <pc:sldMkLst>
          <pc:docMk/>
          <pc:sldMk cId="124247539" sldId="257"/>
        </pc:sldMkLst>
        <pc:spChg chg="mod">
          <ac:chgData name="Elisa Favro" userId="8cb3ccf0-b992-4298-a911-387fdbec305a" providerId="ADAL" clId="{9C192307-196E-4FFF-BF9C-812027E19372}" dt="2024-04-17T07:59:52.644" v="49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9C192307-196E-4FFF-BF9C-812027E19372}" dt="2024-04-17T08:51:25.212" v="500" actId="20577"/>
          <ac:spMkLst>
            <pc:docMk/>
            <pc:sldMk cId="124247539" sldId="25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9C192307-196E-4FFF-BF9C-812027E19372}" dt="2024-04-17T09:06:07.047" v="686" actId="2711"/>
        <pc:sldMkLst>
          <pc:docMk/>
          <pc:sldMk cId="3377291256" sldId="258"/>
        </pc:sldMkLst>
        <pc:spChg chg="mod">
          <ac:chgData name="Elisa Favro" userId="8cb3ccf0-b992-4298-a911-387fdbec305a" providerId="ADAL" clId="{9C192307-196E-4FFF-BF9C-812027E19372}" dt="2024-04-17T08:00:21.479" v="102" actId="20577"/>
          <ac:spMkLst>
            <pc:docMk/>
            <pc:sldMk cId="3377291256" sldId="258"/>
            <ac:spMk id="2" creationId="{14A55B76-2A1C-9559-2B52-BDF9038D9388}"/>
          </ac:spMkLst>
        </pc:spChg>
        <pc:spChg chg="mod">
          <ac:chgData name="Elisa Favro" userId="8cb3ccf0-b992-4298-a911-387fdbec305a" providerId="ADAL" clId="{9C192307-196E-4FFF-BF9C-812027E19372}" dt="2024-04-17T09:06:07.047" v="686" actId="2711"/>
          <ac:spMkLst>
            <pc:docMk/>
            <pc:sldMk cId="3377291256" sldId="258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9C192307-196E-4FFF-BF9C-812027E19372}" dt="2024-04-17T08:03:38.281" v="104" actId="2696"/>
        <pc:sldMkLst>
          <pc:docMk/>
          <pc:sldMk cId="100166055" sldId="259"/>
        </pc:sldMkLst>
        <pc:spChg chg="mod">
          <ac:chgData name="Elisa Favro" userId="8cb3ccf0-b992-4298-a911-387fdbec305a" providerId="ADAL" clId="{9C192307-196E-4FFF-BF9C-812027E19372}" dt="2024-04-17T08:00:27.856" v="103" actId="20577"/>
          <ac:spMkLst>
            <pc:docMk/>
            <pc:sldMk cId="100166055" sldId="259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9C192307-196E-4FFF-BF9C-812027E19372}" dt="2024-04-17T08:54:20.688" v="571" actId="20577"/>
        <pc:sldMkLst>
          <pc:docMk/>
          <pc:sldMk cId="1535504197" sldId="259"/>
        </pc:sldMkLst>
        <pc:spChg chg="mod">
          <ac:chgData name="Elisa Favro" userId="8cb3ccf0-b992-4298-a911-387fdbec305a" providerId="ADAL" clId="{9C192307-196E-4FFF-BF9C-812027E19372}" dt="2024-04-17T08:54:20.688" v="571" actId="20577"/>
          <ac:spMkLst>
            <pc:docMk/>
            <pc:sldMk cId="1535504197" sldId="259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9C192307-196E-4FFF-BF9C-812027E19372}" dt="2024-04-17T09:08:49.694" v="799" actId="2711"/>
        <pc:sldMkLst>
          <pc:docMk/>
          <pc:sldMk cId="164004104" sldId="260"/>
        </pc:sldMkLst>
        <pc:spChg chg="mod">
          <ac:chgData name="Elisa Favro" userId="8cb3ccf0-b992-4298-a911-387fdbec305a" providerId="ADAL" clId="{9C192307-196E-4FFF-BF9C-812027E19372}" dt="2024-04-17T09:08:49.694" v="799" actId="2711"/>
          <ac:spMkLst>
            <pc:docMk/>
            <pc:sldMk cId="164004104" sldId="260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9C192307-196E-4FFF-BF9C-812027E19372}" dt="2024-04-17T08:03:38.281" v="104" actId="2696"/>
        <pc:sldMkLst>
          <pc:docMk/>
          <pc:sldMk cId="2282866465" sldId="260"/>
        </pc:sldMkLst>
      </pc:sldChg>
      <pc:sldChg chg="del">
        <pc:chgData name="Elisa Favro" userId="8cb3ccf0-b992-4298-a911-387fdbec305a" providerId="ADAL" clId="{9C192307-196E-4FFF-BF9C-812027E19372}" dt="2024-04-17T08:03:38.281" v="104" actId="2696"/>
        <pc:sldMkLst>
          <pc:docMk/>
          <pc:sldMk cId="2057197332" sldId="261"/>
        </pc:sldMkLst>
      </pc:sldChg>
      <pc:sldChg chg="del">
        <pc:chgData name="Elisa Favro" userId="8cb3ccf0-b992-4298-a911-387fdbec305a" providerId="ADAL" clId="{9C192307-196E-4FFF-BF9C-812027E19372}" dt="2024-04-17T08:03:38.281" v="104" actId="2696"/>
        <pc:sldMkLst>
          <pc:docMk/>
          <pc:sldMk cId="3269547359" sldId="262"/>
        </pc:sldMkLst>
      </pc:sldChg>
      <pc:sldChg chg="del">
        <pc:chgData name="Elisa Favro" userId="8cb3ccf0-b992-4298-a911-387fdbec305a" providerId="ADAL" clId="{9C192307-196E-4FFF-BF9C-812027E19372}" dt="2024-04-17T08:03:38.281" v="104" actId="2696"/>
        <pc:sldMkLst>
          <pc:docMk/>
          <pc:sldMk cId="196348413" sldId="263"/>
        </pc:sldMkLst>
      </pc:sldChg>
    </pc:docChg>
  </pc:docChgLst>
  <pc:docChgLst>
    <pc:chgData name="Elisa Favro" userId="8cb3ccf0-b992-4298-a911-387fdbec305a" providerId="ADAL" clId="{1CE856F3-8932-48E6-967C-3C9B15644DD8}"/>
    <pc:docChg chg="custSel addSld delSld modSld">
      <pc:chgData name="Elisa Favro" userId="8cb3ccf0-b992-4298-a911-387fdbec305a" providerId="ADAL" clId="{1CE856F3-8932-48E6-967C-3C9B15644DD8}" dt="2024-04-22T15:53:00.075" v="1633" actId="2696"/>
      <pc:docMkLst>
        <pc:docMk/>
      </pc:docMkLst>
      <pc:sldChg chg="modSp mod">
        <pc:chgData name="Elisa Favro" userId="8cb3ccf0-b992-4298-a911-387fdbec305a" providerId="ADAL" clId="{1CE856F3-8932-48E6-967C-3C9B15644DD8}" dt="2024-04-22T13:30:00.365" v="20" actId="20577"/>
        <pc:sldMkLst>
          <pc:docMk/>
          <pc:sldMk cId="3634111749" sldId="256"/>
        </pc:sldMkLst>
        <pc:spChg chg="mod">
          <ac:chgData name="Elisa Favro" userId="8cb3ccf0-b992-4298-a911-387fdbec305a" providerId="ADAL" clId="{1CE856F3-8932-48E6-967C-3C9B15644DD8}" dt="2024-04-22T13:30:00.365" v="20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1CE856F3-8932-48E6-967C-3C9B15644DD8}" dt="2024-04-22T14:36:39.142" v="415" actId="20577"/>
        <pc:sldMkLst>
          <pc:docMk/>
          <pc:sldMk cId="124247539" sldId="257"/>
        </pc:sldMkLst>
        <pc:spChg chg="mod">
          <ac:chgData name="Elisa Favro" userId="8cb3ccf0-b992-4298-a911-387fdbec305a" providerId="ADAL" clId="{1CE856F3-8932-48E6-967C-3C9B15644DD8}" dt="2024-04-22T13:30:25.076" v="64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1CE856F3-8932-48E6-967C-3C9B15644DD8}" dt="2024-04-22T14:36:39.142" v="415" actId="20577"/>
          <ac:spMkLst>
            <pc:docMk/>
            <pc:sldMk cId="124247539" sldId="257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1CE856F3-8932-48E6-967C-3C9B15644DD8}" dt="2024-04-22T14:53:13.582" v="765" actId="2696"/>
        <pc:sldMkLst>
          <pc:docMk/>
          <pc:sldMk cId="3377291256" sldId="258"/>
        </pc:sldMkLst>
        <pc:spChg chg="mod">
          <ac:chgData name="Elisa Favro" userId="8cb3ccf0-b992-4298-a911-387fdbec305a" providerId="ADAL" clId="{1CE856F3-8932-48E6-967C-3C9B15644DD8}" dt="2024-04-22T13:30:57.619" v="106" actId="20577"/>
          <ac:spMkLst>
            <pc:docMk/>
            <pc:sldMk cId="3377291256" sldId="258"/>
            <ac:spMk id="2" creationId="{14A55B76-2A1C-9559-2B52-BDF9038D9388}"/>
          </ac:spMkLst>
        </pc:spChg>
        <pc:spChg chg="mod">
          <ac:chgData name="Elisa Favro" userId="8cb3ccf0-b992-4298-a911-387fdbec305a" providerId="ADAL" clId="{1CE856F3-8932-48E6-967C-3C9B15644DD8}" dt="2024-04-22T13:30:43.882" v="85" actId="20577"/>
          <ac:spMkLst>
            <pc:docMk/>
            <pc:sldMk cId="3377291256" sldId="258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1CE856F3-8932-48E6-967C-3C9B15644DD8}" dt="2024-04-22T14:58:26.134" v="940" actId="113"/>
        <pc:sldMkLst>
          <pc:docMk/>
          <pc:sldMk cId="1535504197" sldId="259"/>
        </pc:sldMkLst>
        <pc:spChg chg="mod">
          <ac:chgData name="Elisa Favro" userId="8cb3ccf0-b992-4298-a911-387fdbec305a" providerId="ADAL" clId="{1CE856F3-8932-48E6-967C-3C9B15644DD8}" dt="2024-04-22T13:30:38.826" v="84" actId="20577"/>
          <ac:spMkLst>
            <pc:docMk/>
            <pc:sldMk cId="1535504197" sldId="259"/>
            <ac:spMk id="2" creationId="{14A55B76-2A1C-9559-2B52-BDF9038D9388}"/>
          </ac:spMkLst>
        </pc:spChg>
        <pc:spChg chg="mod">
          <ac:chgData name="Elisa Favro" userId="8cb3ccf0-b992-4298-a911-387fdbec305a" providerId="ADAL" clId="{1CE856F3-8932-48E6-967C-3C9B15644DD8}" dt="2024-04-22T14:58:26.134" v="940" actId="113"/>
          <ac:spMkLst>
            <pc:docMk/>
            <pc:sldMk cId="1535504197" sldId="259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1CE856F3-8932-48E6-967C-3C9B15644DD8}" dt="2024-04-22T15:24:02.606" v="1598" actId="2711"/>
        <pc:sldMkLst>
          <pc:docMk/>
          <pc:sldMk cId="164004104" sldId="260"/>
        </pc:sldMkLst>
        <pc:spChg chg="mod">
          <ac:chgData name="Elisa Favro" userId="8cb3ccf0-b992-4298-a911-387fdbec305a" providerId="ADAL" clId="{1CE856F3-8932-48E6-967C-3C9B15644DD8}" dt="2024-04-22T13:31:10.384" v="126" actId="20577"/>
          <ac:spMkLst>
            <pc:docMk/>
            <pc:sldMk cId="164004104" sldId="260"/>
            <ac:spMk id="2" creationId="{14A55B76-2A1C-9559-2B52-BDF9038D9388}"/>
          </ac:spMkLst>
        </pc:spChg>
        <pc:spChg chg="mod">
          <ac:chgData name="Elisa Favro" userId="8cb3ccf0-b992-4298-a911-387fdbec305a" providerId="ADAL" clId="{1CE856F3-8932-48E6-967C-3C9B15644DD8}" dt="2024-04-22T15:24:02.606" v="1598" actId="2711"/>
          <ac:spMkLst>
            <pc:docMk/>
            <pc:sldMk cId="164004104" sldId="260"/>
            <ac:spMk id="3" creationId="{FF80931B-0165-345C-AAF1-1A5AEEB5AFFF}"/>
          </ac:spMkLst>
        </pc:spChg>
      </pc:sldChg>
      <pc:sldChg chg="modSp add del mod">
        <pc:chgData name="Elisa Favro" userId="8cb3ccf0-b992-4298-a911-387fdbec305a" providerId="ADAL" clId="{1CE856F3-8932-48E6-967C-3C9B15644DD8}" dt="2024-04-22T15:53:00.075" v="1633" actId="2696"/>
        <pc:sldMkLst>
          <pc:docMk/>
          <pc:sldMk cId="240383271" sldId="261"/>
        </pc:sldMkLst>
        <pc:spChg chg="mod">
          <ac:chgData name="Elisa Favro" userId="8cb3ccf0-b992-4298-a911-387fdbec305a" providerId="ADAL" clId="{1CE856F3-8932-48E6-967C-3C9B15644DD8}" dt="2024-04-22T13:31:27.646" v="167" actId="20577"/>
          <ac:spMkLst>
            <pc:docMk/>
            <pc:sldMk cId="240383271" sldId="261"/>
            <ac:spMk id="2" creationId="{14A55B76-2A1C-9559-2B52-BDF9038D9388}"/>
          </ac:spMkLst>
        </pc:spChg>
        <pc:spChg chg="mod">
          <ac:chgData name="Elisa Favro" userId="8cb3ccf0-b992-4298-a911-387fdbec305a" providerId="ADAL" clId="{1CE856F3-8932-48E6-967C-3C9B15644DD8}" dt="2024-04-22T15:52:29.466" v="1632" actId="20577"/>
          <ac:spMkLst>
            <pc:docMk/>
            <pc:sldMk cId="240383271" sldId="261"/>
            <ac:spMk id="3" creationId="{FF80931B-0165-345C-AAF1-1A5AEEB5AFFF}"/>
          </ac:spMkLst>
        </pc:spChg>
      </pc:sldChg>
      <pc:sldChg chg="add del">
        <pc:chgData name="Elisa Favro" userId="8cb3ccf0-b992-4298-a911-387fdbec305a" providerId="ADAL" clId="{1CE856F3-8932-48E6-967C-3C9B15644DD8}" dt="2024-04-22T13:31:50.947" v="169" actId="2696"/>
        <pc:sldMkLst>
          <pc:docMk/>
          <pc:sldMk cId="156007908" sldId="262"/>
        </pc:sldMkLst>
      </pc:sldChg>
      <pc:sldChg chg="modSp add mod">
        <pc:chgData name="Elisa Favro" userId="8cb3ccf0-b992-4298-a911-387fdbec305a" providerId="ADAL" clId="{1CE856F3-8932-48E6-967C-3C9B15644DD8}" dt="2024-04-22T14:53:59.504" v="800" actId="114"/>
        <pc:sldMkLst>
          <pc:docMk/>
          <pc:sldMk cId="3007404280" sldId="262"/>
        </pc:sldMkLst>
        <pc:spChg chg="mod">
          <ac:chgData name="Elisa Favro" userId="8cb3ccf0-b992-4298-a911-387fdbec305a" providerId="ADAL" clId="{1CE856F3-8932-48E6-967C-3C9B15644DD8}" dt="2024-04-22T14:53:59.504" v="800" actId="114"/>
          <ac:spMkLst>
            <pc:docMk/>
            <pc:sldMk cId="3007404280" sldId="262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1CE856F3-8932-48E6-967C-3C9B15644DD8}" dt="2024-04-22T14:54:09.087" v="805" actId="20577"/>
        <pc:sldMkLst>
          <pc:docMk/>
          <pc:sldMk cId="1887724447" sldId="263"/>
        </pc:sldMkLst>
        <pc:spChg chg="mod">
          <ac:chgData name="Elisa Favro" userId="8cb3ccf0-b992-4298-a911-387fdbec305a" providerId="ADAL" clId="{1CE856F3-8932-48E6-967C-3C9B15644DD8}" dt="2024-04-22T14:54:09.087" v="805" actId="20577"/>
          <ac:spMkLst>
            <pc:docMk/>
            <pc:sldMk cId="1887724447" sldId="263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1CE856F3-8932-48E6-967C-3C9B15644DD8}" dt="2024-04-22T14:59:39.382" v="947" actId="20577"/>
        <pc:sldMkLst>
          <pc:docMk/>
          <pc:sldMk cId="3251692196" sldId="264"/>
        </pc:sldMkLst>
        <pc:spChg chg="mod">
          <ac:chgData name="Elisa Favro" userId="8cb3ccf0-b992-4298-a911-387fdbec305a" providerId="ADAL" clId="{1CE856F3-8932-48E6-967C-3C9B15644DD8}" dt="2024-04-22T14:59:39.382" v="947" actId="20577"/>
          <ac:spMkLst>
            <pc:docMk/>
            <pc:sldMk cId="3251692196" sldId="264"/>
            <ac:spMk id="3" creationId="{FF80931B-0165-345C-AAF1-1A5AEEB5AFFF}"/>
          </ac:spMkLst>
        </pc:spChg>
      </pc:sldChg>
    </pc:docChg>
  </pc:docChgLst>
  <pc:docChgLst>
    <pc:chgData name="Elisa Favro" userId="8cb3ccf0-b992-4298-a911-387fdbec305a" providerId="ADAL" clId="{864BEBFC-EF10-4236-BE64-3186C21555ED}"/>
    <pc:docChg chg="undo custSel addSld delSld modSld sldOrd">
      <pc:chgData name="Elisa Favro" userId="8cb3ccf0-b992-4298-a911-387fdbec305a" providerId="ADAL" clId="{864BEBFC-EF10-4236-BE64-3186C21555ED}" dt="2024-04-23T15:58:18.905" v="1993" actId="2711"/>
      <pc:docMkLst>
        <pc:docMk/>
      </pc:docMkLst>
      <pc:sldChg chg="modSp mod">
        <pc:chgData name="Elisa Favro" userId="8cb3ccf0-b992-4298-a911-387fdbec305a" providerId="ADAL" clId="{864BEBFC-EF10-4236-BE64-3186C21555ED}" dt="2024-04-23T10:14:35.647" v="19" actId="20577"/>
        <pc:sldMkLst>
          <pc:docMk/>
          <pc:sldMk cId="3634111749" sldId="256"/>
        </pc:sldMkLst>
        <pc:spChg chg="mod">
          <ac:chgData name="Elisa Favro" userId="8cb3ccf0-b992-4298-a911-387fdbec305a" providerId="ADAL" clId="{864BEBFC-EF10-4236-BE64-3186C21555ED}" dt="2024-04-23T10:14:35.647" v="19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864BEBFC-EF10-4236-BE64-3186C21555ED}" dt="2024-04-23T15:58:18.905" v="1993" actId="2711"/>
        <pc:sldMkLst>
          <pc:docMk/>
          <pc:sldMk cId="124247539" sldId="257"/>
        </pc:sldMkLst>
        <pc:spChg chg="mod">
          <ac:chgData name="Elisa Favro" userId="8cb3ccf0-b992-4298-a911-387fdbec305a" providerId="ADAL" clId="{864BEBFC-EF10-4236-BE64-3186C21555ED}" dt="2024-04-23T15:55:39.212" v="1917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864BEBFC-EF10-4236-BE64-3186C21555ED}" dt="2024-04-23T15:58:18.905" v="1993" actId="2711"/>
          <ac:spMkLst>
            <pc:docMk/>
            <pc:sldMk cId="124247539" sldId="25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864BEBFC-EF10-4236-BE64-3186C21555ED}" dt="2024-04-23T15:52:43.713" v="1798" actId="2711"/>
        <pc:sldMkLst>
          <pc:docMk/>
          <pc:sldMk cId="1535504197" sldId="259"/>
        </pc:sldMkLst>
        <pc:spChg chg="mod">
          <ac:chgData name="Elisa Favro" userId="8cb3ccf0-b992-4298-a911-387fdbec305a" providerId="ADAL" clId="{864BEBFC-EF10-4236-BE64-3186C21555ED}" dt="2024-04-23T15:42:26.764" v="1224" actId="20577"/>
          <ac:spMkLst>
            <pc:docMk/>
            <pc:sldMk cId="1535504197" sldId="259"/>
            <ac:spMk id="2" creationId="{14A55B76-2A1C-9559-2B52-BDF9038D9388}"/>
          </ac:spMkLst>
        </pc:spChg>
        <pc:spChg chg="mod">
          <ac:chgData name="Elisa Favro" userId="8cb3ccf0-b992-4298-a911-387fdbec305a" providerId="ADAL" clId="{864BEBFC-EF10-4236-BE64-3186C21555ED}" dt="2024-04-23T15:52:43.713" v="1798" actId="2711"/>
          <ac:spMkLst>
            <pc:docMk/>
            <pc:sldMk cId="1535504197" sldId="259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864BEBFC-EF10-4236-BE64-3186C21555ED}" dt="2024-04-23T10:17:49.618" v="113" actId="2696"/>
        <pc:sldMkLst>
          <pc:docMk/>
          <pc:sldMk cId="164004104" sldId="260"/>
        </pc:sldMkLst>
        <pc:spChg chg="mod">
          <ac:chgData name="Elisa Favro" userId="8cb3ccf0-b992-4298-a911-387fdbec305a" providerId="ADAL" clId="{864BEBFC-EF10-4236-BE64-3186C21555ED}" dt="2024-04-23T10:17:24.604" v="112" actId="20577"/>
          <ac:spMkLst>
            <pc:docMk/>
            <pc:sldMk cId="164004104" sldId="260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864BEBFC-EF10-4236-BE64-3186C21555ED}" dt="2024-04-23T15:47:44.995" v="1541" actId="20577"/>
        <pc:sldMkLst>
          <pc:docMk/>
          <pc:sldMk cId="1887724447" sldId="263"/>
        </pc:sldMkLst>
        <pc:spChg chg="mod">
          <ac:chgData name="Elisa Favro" userId="8cb3ccf0-b992-4298-a911-387fdbec305a" providerId="ADAL" clId="{864BEBFC-EF10-4236-BE64-3186C21555ED}" dt="2024-04-23T10:17:18.696" v="111" actId="20577"/>
          <ac:spMkLst>
            <pc:docMk/>
            <pc:sldMk cId="1887724447" sldId="263"/>
            <ac:spMk id="2" creationId="{14A55B76-2A1C-9559-2B52-BDF9038D9388}"/>
          </ac:spMkLst>
        </pc:spChg>
        <pc:spChg chg="mod">
          <ac:chgData name="Elisa Favro" userId="8cb3ccf0-b992-4298-a911-387fdbec305a" providerId="ADAL" clId="{864BEBFC-EF10-4236-BE64-3186C21555ED}" dt="2024-04-23T15:47:44.995" v="1541" actId="20577"/>
          <ac:spMkLst>
            <pc:docMk/>
            <pc:sldMk cId="1887724447" sldId="263"/>
            <ac:spMk id="3" creationId="{FF80931B-0165-345C-AAF1-1A5AEEB5AFFF}"/>
          </ac:spMkLst>
        </pc:spChg>
      </pc:sldChg>
      <pc:sldChg chg="modSp add mod ord">
        <pc:chgData name="Elisa Favro" userId="8cb3ccf0-b992-4298-a911-387fdbec305a" providerId="ADAL" clId="{864BEBFC-EF10-4236-BE64-3186C21555ED}" dt="2024-04-23T12:54:05.908" v="700" actId="113"/>
        <pc:sldMkLst>
          <pc:docMk/>
          <pc:sldMk cId="2685133906" sldId="264"/>
        </pc:sldMkLst>
        <pc:spChg chg="mod">
          <ac:chgData name="Elisa Favro" userId="8cb3ccf0-b992-4298-a911-387fdbec305a" providerId="ADAL" clId="{864BEBFC-EF10-4236-BE64-3186C21555ED}" dt="2024-04-23T10:19:16.698" v="143" actId="20577"/>
          <ac:spMkLst>
            <pc:docMk/>
            <pc:sldMk cId="2685133906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864BEBFC-EF10-4236-BE64-3186C21555ED}" dt="2024-04-23T12:54:05.908" v="700" actId="113"/>
          <ac:spMkLst>
            <pc:docMk/>
            <pc:sldMk cId="2685133906" sldId="264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864BEBFC-EF10-4236-BE64-3186C21555ED}" dt="2024-04-23T10:17:49.618" v="113" actId="2696"/>
        <pc:sldMkLst>
          <pc:docMk/>
          <pc:sldMk cId="3251692196" sldId="264"/>
        </pc:sldMkLst>
      </pc:sldChg>
      <pc:sldChg chg="del">
        <pc:chgData name="Elisa Favro" userId="8cb3ccf0-b992-4298-a911-387fdbec305a" providerId="ADAL" clId="{864BEBFC-EF10-4236-BE64-3186C21555ED}" dt="2024-04-23T10:17:49.618" v="113" actId="2696"/>
        <pc:sldMkLst>
          <pc:docMk/>
          <pc:sldMk cId="3539262501" sldId="265"/>
        </pc:sldMkLst>
      </pc:sldChg>
      <pc:sldChg chg="del">
        <pc:chgData name="Elisa Favro" userId="8cb3ccf0-b992-4298-a911-387fdbec305a" providerId="ADAL" clId="{864BEBFC-EF10-4236-BE64-3186C21555ED}" dt="2024-04-23T10:17:49.618" v="113" actId="2696"/>
        <pc:sldMkLst>
          <pc:docMk/>
          <pc:sldMk cId="2488695912" sldId="268"/>
        </pc:sldMkLst>
      </pc:sldChg>
      <pc:sldChg chg="del">
        <pc:chgData name="Elisa Favro" userId="8cb3ccf0-b992-4298-a911-387fdbec305a" providerId="ADAL" clId="{864BEBFC-EF10-4236-BE64-3186C21555ED}" dt="2024-04-23T10:17:49.618" v="113" actId="2696"/>
        <pc:sldMkLst>
          <pc:docMk/>
          <pc:sldMk cId="2528764245" sldId="269"/>
        </pc:sldMkLst>
      </pc:sldChg>
      <pc:sldChg chg="del">
        <pc:chgData name="Elisa Favro" userId="8cb3ccf0-b992-4298-a911-387fdbec305a" providerId="ADAL" clId="{864BEBFC-EF10-4236-BE64-3186C21555ED}" dt="2024-04-23T10:17:49.618" v="113" actId="2696"/>
        <pc:sldMkLst>
          <pc:docMk/>
          <pc:sldMk cId="1078313686" sldId="270"/>
        </pc:sldMkLst>
      </pc:sldChg>
      <pc:sldChg chg="del">
        <pc:chgData name="Elisa Favro" userId="8cb3ccf0-b992-4298-a911-387fdbec305a" providerId="ADAL" clId="{864BEBFC-EF10-4236-BE64-3186C21555ED}" dt="2024-04-23T10:17:49.618" v="113" actId="2696"/>
        <pc:sldMkLst>
          <pc:docMk/>
          <pc:sldMk cId="4040480175" sldId="271"/>
        </pc:sldMkLst>
      </pc:sldChg>
      <pc:sldChg chg="del">
        <pc:chgData name="Elisa Favro" userId="8cb3ccf0-b992-4298-a911-387fdbec305a" providerId="ADAL" clId="{864BEBFC-EF10-4236-BE64-3186C21555ED}" dt="2024-04-23T10:17:49.618" v="113" actId="2696"/>
        <pc:sldMkLst>
          <pc:docMk/>
          <pc:sldMk cId="3739232673" sldId="272"/>
        </pc:sldMkLst>
      </pc:sldChg>
    </pc:docChg>
  </pc:docChgLst>
  <pc:docChgLst>
    <pc:chgData name="Elisa Favro" userId="8cb3ccf0-b992-4298-a911-387fdbec305a" providerId="ADAL" clId="{0E02025F-DC43-4B3D-B45B-0C9C991BEE79}"/>
    <pc:docChg chg="undo custSel addSld delSld modSld">
      <pc:chgData name="Elisa Favro" userId="8cb3ccf0-b992-4298-a911-387fdbec305a" providerId="ADAL" clId="{0E02025F-DC43-4B3D-B45B-0C9C991BEE79}" dt="2024-03-01T09:04:09.235" v="2001" actId="13926"/>
      <pc:docMkLst>
        <pc:docMk/>
      </pc:docMkLst>
      <pc:sldChg chg="modSp mod">
        <pc:chgData name="Elisa Favro" userId="8cb3ccf0-b992-4298-a911-387fdbec305a" providerId="ADAL" clId="{0E02025F-DC43-4B3D-B45B-0C9C991BEE79}" dt="2024-02-29T11:04:51.554" v="20" actId="20577"/>
        <pc:sldMkLst>
          <pc:docMk/>
          <pc:sldMk cId="3634111749" sldId="256"/>
        </pc:sldMkLst>
        <pc:spChg chg="mod">
          <ac:chgData name="Elisa Favro" userId="8cb3ccf0-b992-4298-a911-387fdbec305a" providerId="ADAL" clId="{0E02025F-DC43-4B3D-B45B-0C9C991BEE79}" dt="2024-02-29T11:04:51.554" v="20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new mod">
        <pc:chgData name="Elisa Favro" userId="8cb3ccf0-b992-4298-a911-387fdbec305a" providerId="ADAL" clId="{0E02025F-DC43-4B3D-B45B-0C9C991BEE79}" dt="2024-02-29T12:52:19.668" v="261" actId="20577"/>
        <pc:sldMkLst>
          <pc:docMk/>
          <pc:sldMk cId="124247539" sldId="257"/>
        </pc:sldMkLst>
        <pc:spChg chg="mod">
          <ac:chgData name="Elisa Favro" userId="8cb3ccf0-b992-4298-a911-387fdbec305a" providerId="ADAL" clId="{0E02025F-DC43-4B3D-B45B-0C9C991BEE79}" dt="2024-02-29T11:07:15.172" v="52" actId="122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0E02025F-DC43-4B3D-B45B-0C9C991BEE79}" dt="2024-02-29T12:52:19.668" v="261" actId="20577"/>
          <ac:spMkLst>
            <pc:docMk/>
            <pc:sldMk cId="124247539" sldId="257"/>
            <ac:spMk id="3" creationId="{FF80931B-0165-345C-AAF1-1A5AEEB5AFFF}"/>
          </ac:spMkLst>
        </pc:spChg>
      </pc:sldChg>
      <pc:sldChg chg="new del">
        <pc:chgData name="Elisa Favro" userId="8cb3ccf0-b992-4298-a911-387fdbec305a" providerId="ADAL" clId="{0E02025F-DC43-4B3D-B45B-0C9C991BEE79}" dt="2024-02-29T12:41:25.633" v="106" actId="2696"/>
        <pc:sldMkLst>
          <pc:docMk/>
          <pc:sldMk cId="2497229392" sldId="258"/>
        </pc:sldMkLst>
      </pc:sldChg>
      <pc:sldChg chg="modSp add mod">
        <pc:chgData name="Elisa Favro" userId="8cb3ccf0-b992-4298-a911-387fdbec305a" providerId="ADAL" clId="{0E02025F-DC43-4B3D-B45B-0C9C991BEE79}" dt="2024-03-01T08:28:28.742" v="1935" actId="113"/>
        <pc:sldMkLst>
          <pc:docMk/>
          <pc:sldMk cId="3329908704" sldId="258"/>
        </pc:sldMkLst>
        <pc:spChg chg="mod">
          <ac:chgData name="Elisa Favro" userId="8cb3ccf0-b992-4298-a911-387fdbec305a" providerId="ADAL" clId="{0E02025F-DC43-4B3D-B45B-0C9C991BEE79}" dt="2024-02-29T12:41:54.332" v="121" actId="20577"/>
          <ac:spMkLst>
            <pc:docMk/>
            <pc:sldMk cId="3329908704" sldId="258"/>
            <ac:spMk id="2" creationId="{14A55B76-2A1C-9559-2B52-BDF9038D9388}"/>
          </ac:spMkLst>
        </pc:spChg>
        <pc:spChg chg="mod">
          <ac:chgData name="Elisa Favro" userId="8cb3ccf0-b992-4298-a911-387fdbec305a" providerId="ADAL" clId="{0E02025F-DC43-4B3D-B45B-0C9C991BEE79}" dt="2024-03-01T08:28:28.742" v="1935" actId="113"/>
          <ac:spMkLst>
            <pc:docMk/>
            <pc:sldMk cId="3329908704" sldId="258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0E02025F-DC43-4B3D-B45B-0C9C991BEE79}" dt="2024-02-29T13:51:10.270" v="1223" actId="113"/>
        <pc:sldMkLst>
          <pc:docMk/>
          <pc:sldMk cId="1882498245" sldId="259"/>
        </pc:sldMkLst>
        <pc:spChg chg="mod">
          <ac:chgData name="Elisa Favro" userId="8cb3ccf0-b992-4298-a911-387fdbec305a" providerId="ADAL" clId="{0E02025F-DC43-4B3D-B45B-0C9C991BEE79}" dt="2024-02-29T12:42:20.556" v="154" actId="20577"/>
          <ac:spMkLst>
            <pc:docMk/>
            <pc:sldMk cId="1882498245" sldId="259"/>
            <ac:spMk id="2" creationId="{14A55B76-2A1C-9559-2B52-BDF9038D9388}"/>
          </ac:spMkLst>
        </pc:spChg>
        <pc:spChg chg="mod">
          <ac:chgData name="Elisa Favro" userId="8cb3ccf0-b992-4298-a911-387fdbec305a" providerId="ADAL" clId="{0E02025F-DC43-4B3D-B45B-0C9C991BEE79}" dt="2024-02-29T13:51:10.270" v="1223" actId="113"/>
          <ac:spMkLst>
            <pc:docMk/>
            <pc:sldMk cId="1882498245" sldId="259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0E02025F-DC43-4B3D-B45B-0C9C991BEE79}" dt="2024-02-29T13:41:07.453" v="919" actId="20577"/>
        <pc:sldMkLst>
          <pc:docMk/>
          <pc:sldMk cId="1956896642" sldId="260"/>
        </pc:sldMkLst>
        <pc:spChg chg="mod">
          <ac:chgData name="Elisa Favro" userId="8cb3ccf0-b992-4298-a911-387fdbec305a" providerId="ADAL" clId="{0E02025F-DC43-4B3D-B45B-0C9C991BEE79}" dt="2024-02-29T13:41:07.453" v="919" actId="20577"/>
          <ac:spMkLst>
            <pc:docMk/>
            <pc:sldMk cId="1956896642" sldId="260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0E02025F-DC43-4B3D-B45B-0C9C991BEE79}" dt="2024-03-01T08:26:52.865" v="1934" actId="20577"/>
        <pc:sldMkLst>
          <pc:docMk/>
          <pc:sldMk cId="250234333" sldId="261"/>
        </pc:sldMkLst>
        <pc:spChg chg="mod">
          <ac:chgData name="Elisa Favro" userId="8cb3ccf0-b992-4298-a911-387fdbec305a" providerId="ADAL" clId="{0E02025F-DC43-4B3D-B45B-0C9C991BEE79}" dt="2024-03-01T08:26:52.865" v="1934" actId="20577"/>
          <ac:spMkLst>
            <pc:docMk/>
            <pc:sldMk cId="250234333" sldId="261"/>
            <ac:spMk id="3" creationId="{FF80931B-0165-345C-AAF1-1A5AEEB5AFFF}"/>
          </ac:spMkLst>
        </pc:spChg>
      </pc:sldChg>
      <pc:sldChg chg="modSp add del mod">
        <pc:chgData name="Elisa Favro" userId="8cb3ccf0-b992-4298-a911-387fdbec305a" providerId="ADAL" clId="{0E02025F-DC43-4B3D-B45B-0C9C991BEE79}" dt="2024-02-29T13:58:29.487" v="1417" actId="2696"/>
        <pc:sldMkLst>
          <pc:docMk/>
          <pc:sldMk cId="2346675116" sldId="262"/>
        </pc:sldMkLst>
        <pc:spChg chg="mod">
          <ac:chgData name="Elisa Favro" userId="8cb3ccf0-b992-4298-a911-387fdbec305a" providerId="ADAL" clId="{0E02025F-DC43-4B3D-B45B-0C9C991BEE79}" dt="2024-02-29T13:57:22.022" v="1399" actId="20577"/>
          <ac:spMkLst>
            <pc:docMk/>
            <pc:sldMk cId="2346675116" sldId="262"/>
            <ac:spMk id="3" creationId="{FF80931B-0165-345C-AAF1-1A5AEEB5AFFF}"/>
          </ac:spMkLst>
        </pc:spChg>
      </pc:sldChg>
      <pc:sldChg chg="modSp add del mod">
        <pc:chgData name="Elisa Favro" userId="8cb3ccf0-b992-4298-a911-387fdbec305a" providerId="ADAL" clId="{0E02025F-DC43-4B3D-B45B-0C9C991BEE79}" dt="2024-02-29T13:40:19.949" v="910" actId="2696"/>
        <pc:sldMkLst>
          <pc:docMk/>
          <pc:sldMk cId="3069335240" sldId="262"/>
        </pc:sldMkLst>
        <pc:spChg chg="mod">
          <ac:chgData name="Elisa Favro" userId="8cb3ccf0-b992-4298-a911-387fdbec305a" providerId="ADAL" clId="{0E02025F-DC43-4B3D-B45B-0C9C991BEE79}" dt="2024-02-29T13:39:25.432" v="905" actId="20577"/>
          <ac:spMkLst>
            <pc:docMk/>
            <pc:sldMk cId="3069335240" sldId="262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0E02025F-DC43-4B3D-B45B-0C9C991BEE79}" dt="2024-03-01T09:04:09.235" v="2001" actId="13926"/>
        <pc:sldMkLst>
          <pc:docMk/>
          <pc:sldMk cId="2760353737" sldId="263"/>
        </pc:sldMkLst>
        <pc:spChg chg="mod">
          <ac:chgData name="Elisa Favro" userId="8cb3ccf0-b992-4298-a911-387fdbec305a" providerId="ADAL" clId="{0E02025F-DC43-4B3D-B45B-0C9C991BEE79}" dt="2024-03-01T09:04:09.235" v="2001" actId="13926"/>
          <ac:spMkLst>
            <pc:docMk/>
            <pc:sldMk cId="2760353737" sldId="263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0E02025F-DC43-4B3D-B45B-0C9C991BEE79}" dt="2024-02-29T14:08:38.193" v="1624" actId="27636"/>
        <pc:sldMkLst>
          <pc:docMk/>
          <pc:sldMk cId="2947981521" sldId="264"/>
        </pc:sldMkLst>
        <pc:spChg chg="mod">
          <ac:chgData name="Elisa Favro" userId="8cb3ccf0-b992-4298-a911-387fdbec305a" providerId="ADAL" clId="{0E02025F-DC43-4B3D-B45B-0C9C991BEE79}" dt="2024-02-29T14:08:38.193" v="1624" actId="27636"/>
          <ac:spMkLst>
            <pc:docMk/>
            <pc:sldMk cId="2947981521" sldId="264"/>
            <ac:spMk id="3" creationId="{FF80931B-0165-345C-AAF1-1A5AEEB5AFF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F0ABD0E-3DEC-A03C-883D-96BB06045A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ACFB3667-D332-73C3-9BBD-DB980CB7C7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ECA55B6-0E35-70B8-C1B9-4A0231357D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28/06/24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995FADC-01AA-EE7C-31DF-285DB712E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5F4340C-9C1F-61E5-52B4-B19A4101F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29599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673B956-2C40-7278-D676-41180BA3D3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0BD9A977-BE78-84E9-8B8B-7E1DDA6E0D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B469F45-6CDD-009D-2FA7-4CD2EF923F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28/06/24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0BF7610-4E33-069D-833B-B8EA6C70BB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BCB54A2-E445-E337-F312-F87383415B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95563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82AEFB6E-CB83-AAC0-058E-3DC9DAEF1A5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22F2E262-62F7-184A-B815-D95D82D29B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D064BFB-DC6F-B975-B972-8DDCD74C81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28/06/24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460B22F-4359-13CF-D9CB-992E8BEA26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32C449C-07F1-7777-64E9-D9ADAC3D2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13191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nettore 1 6">
            <a:extLst>
              <a:ext uri="{FF2B5EF4-FFF2-40B4-BE49-F238E27FC236}">
                <a16:creationId xmlns:a16="http://schemas.microsoft.com/office/drawing/2014/main" id="{899DB0A5-5F8F-8C0E-B151-5E3156318ED5}"/>
              </a:ext>
            </a:extLst>
          </p:cNvPr>
          <p:cNvCxnSpPr>
            <a:cxnSpLocks/>
          </p:cNvCxnSpPr>
          <p:nvPr userDrawn="1"/>
        </p:nvCxnSpPr>
        <p:spPr>
          <a:xfrm>
            <a:off x="421240" y="432347"/>
            <a:ext cx="730159" cy="0"/>
          </a:xfrm>
          <a:prstGeom prst="line">
            <a:avLst/>
          </a:prstGeom>
          <a:ln w="57150">
            <a:solidFill>
              <a:srgbClr val="2A9D8F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8" name="Rettangolo 7">
            <a:extLst>
              <a:ext uri="{FF2B5EF4-FFF2-40B4-BE49-F238E27FC236}">
                <a16:creationId xmlns:a16="http://schemas.microsoft.com/office/drawing/2014/main" id="{424C271B-6255-BDB9-4CD6-065B2F1F7743}"/>
              </a:ext>
            </a:extLst>
          </p:cNvPr>
          <p:cNvSpPr/>
          <p:nvPr userDrawn="1"/>
        </p:nvSpPr>
        <p:spPr>
          <a:xfrm>
            <a:off x="11165836" y="1"/>
            <a:ext cx="730158" cy="5582608"/>
          </a:xfrm>
          <a:prstGeom prst="rect">
            <a:avLst/>
          </a:prstGeom>
          <a:solidFill>
            <a:srgbClr val="2A9D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it-IT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776E6300-EDE3-9CEC-C46B-D1A07FE212A8}"/>
              </a:ext>
            </a:extLst>
          </p:cNvPr>
          <p:cNvSpPr/>
          <p:nvPr userDrawn="1"/>
        </p:nvSpPr>
        <p:spPr>
          <a:xfrm>
            <a:off x="11165836" y="6493267"/>
            <a:ext cx="730158" cy="364733"/>
          </a:xfrm>
          <a:prstGeom prst="rect">
            <a:avLst/>
          </a:prstGeom>
          <a:solidFill>
            <a:srgbClr val="2A9D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ACE33823-ADD7-2B99-5034-B48E297BEF7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65836" y="5654137"/>
            <a:ext cx="730158" cy="767602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63298336-D6ED-EA53-9437-0E99102A40F3}"/>
              </a:ext>
            </a:extLst>
          </p:cNvPr>
          <p:cNvSpPr txBox="1"/>
          <p:nvPr userDrawn="1"/>
        </p:nvSpPr>
        <p:spPr>
          <a:xfrm>
            <a:off x="3048828" y="6456660"/>
            <a:ext cx="6097656" cy="2616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it-IT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© 2024 S. Lattes &amp; C. Editori </a:t>
            </a:r>
            <a:r>
              <a:rPr lang="it-IT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SpA</a:t>
            </a:r>
            <a:r>
              <a:rPr lang="it-IT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Torino</a:t>
            </a:r>
          </a:p>
        </p:txBody>
      </p:sp>
      <p:sp>
        <p:nvSpPr>
          <p:cNvPr id="12" name="Ovale 11">
            <a:extLst>
              <a:ext uri="{FF2B5EF4-FFF2-40B4-BE49-F238E27FC236}">
                <a16:creationId xmlns:a16="http://schemas.microsoft.com/office/drawing/2014/main" id="{AA38BE07-3D70-514E-9C61-F33EDFD7BD5E}"/>
              </a:ext>
            </a:extLst>
          </p:cNvPr>
          <p:cNvSpPr/>
          <p:nvPr userDrawn="1"/>
        </p:nvSpPr>
        <p:spPr>
          <a:xfrm>
            <a:off x="421240" y="5050232"/>
            <a:ext cx="143839" cy="143839"/>
          </a:xfrm>
          <a:prstGeom prst="ellipse">
            <a:avLst/>
          </a:prstGeom>
          <a:solidFill>
            <a:srgbClr val="1E7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3" name="Ovale 12">
            <a:extLst>
              <a:ext uri="{FF2B5EF4-FFF2-40B4-BE49-F238E27FC236}">
                <a16:creationId xmlns:a16="http://schemas.microsoft.com/office/drawing/2014/main" id="{D14751F6-60A8-9C07-6CBE-7EB018D0DAE8}"/>
              </a:ext>
            </a:extLst>
          </p:cNvPr>
          <p:cNvSpPr/>
          <p:nvPr userDrawn="1"/>
        </p:nvSpPr>
        <p:spPr>
          <a:xfrm>
            <a:off x="421240" y="5438776"/>
            <a:ext cx="143839" cy="143839"/>
          </a:xfrm>
          <a:prstGeom prst="ellipse">
            <a:avLst/>
          </a:prstGeom>
          <a:solidFill>
            <a:srgbClr val="37C9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4" name="Ovale 13">
            <a:extLst>
              <a:ext uri="{FF2B5EF4-FFF2-40B4-BE49-F238E27FC236}">
                <a16:creationId xmlns:a16="http://schemas.microsoft.com/office/drawing/2014/main" id="{7CCFB4D3-8DFA-16AF-C6B0-A80CABC4980C}"/>
              </a:ext>
            </a:extLst>
          </p:cNvPr>
          <p:cNvSpPr/>
          <p:nvPr userDrawn="1"/>
        </p:nvSpPr>
        <p:spPr>
          <a:xfrm>
            <a:off x="421240" y="5827320"/>
            <a:ext cx="143839" cy="143839"/>
          </a:xfrm>
          <a:prstGeom prst="ellipse">
            <a:avLst/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5" name="Ovale 14">
            <a:extLst>
              <a:ext uri="{FF2B5EF4-FFF2-40B4-BE49-F238E27FC236}">
                <a16:creationId xmlns:a16="http://schemas.microsoft.com/office/drawing/2014/main" id="{D40BA4B2-8138-1D2C-A8A6-091CC06BA1D2}"/>
              </a:ext>
            </a:extLst>
          </p:cNvPr>
          <p:cNvSpPr/>
          <p:nvPr userDrawn="1"/>
        </p:nvSpPr>
        <p:spPr>
          <a:xfrm>
            <a:off x="421240" y="6215864"/>
            <a:ext cx="143839" cy="143839"/>
          </a:xfrm>
          <a:prstGeom prst="ellipse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32031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FE90E16-66EE-4E50-85A4-92D9AB9D7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39D91B48-F79D-0EE4-BC5C-192A5312E0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B0BA5BF-B4C0-8A7B-5420-3516DD3C5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28/06/24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002FA1B-3AEC-8A68-C90A-4BFFC50C6B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DFED77D-0748-97CF-0925-FAFBEEEE9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134595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96BF9CC-6752-B394-D0DD-2B9C8963BB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4CBC37F-8100-26AD-1415-D4BD6D765C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957E5D3C-CCE5-152F-E03C-76CBF95D6C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B520E5FD-E076-ABD9-C0EB-874DC3241F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28/06/24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9ABA528D-8998-63C8-9FEF-C4DC12720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3259CBC2-2D81-B3D4-B804-F5778A2A9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088792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4662068-F376-E76B-ED51-BD2743EA2E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402EA117-C44E-E02B-B6F9-9B1CF11A5E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38DD975F-4A99-2E18-D7CA-87AA59D08B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F21EE797-0C51-E8ED-F493-D27355490B1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746320E2-F046-8179-F13C-8821C3DC86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5C5D5BAC-CE79-4977-00ED-3B1B8A232C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28/06/24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A4CC5C40-C39B-D208-F411-D14B5B63E9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ECF04BA9-DF4B-F67C-07B3-36F8C11183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17518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7217C6D-63BE-91F3-841F-994A3E291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7176480F-4E6E-EF7F-C617-5064E0DAFB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28/06/24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69DF98B0-FFDF-D5BB-396D-1414E9A4BB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168A37E4-A925-D9A7-9AC4-ECAC0499A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621816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494447F0-43F9-7701-5602-192FC5DB96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28/06/24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C470745D-4C07-C916-1A5F-C8BD17D64A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68E99C0-2821-564B-610C-D88AB9A02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04920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9794906-86A8-3A88-B3ED-09150B8976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9619EE2-E25E-446A-905A-75800BB23C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6028BAE6-6F8B-6952-2FD6-B63DB154AC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11E3B029-9D68-77B0-5F5D-02629B90EA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28/06/24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FD09D5BC-14B0-301F-4F7A-0D7780A73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ACAD0DA9-7AD9-F8B9-4219-CD410F50C5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45608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15EF879-E708-27B4-0E6A-8FC96E1FB4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D52FA879-87CA-9597-B817-D02C03FB5D3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D8D726FE-9B45-0C92-6DD4-91CBA46063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8110DE62-01FD-0645-9AF7-8A3C26010A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28/06/24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57334B0B-7A58-F8DD-9F09-30F43FB7A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3C00D1A-18CD-92FF-7D76-43C9D0493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58905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544AFB4C-91A9-15D8-9C22-09DE16C98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0C8EEC5D-E974-2665-913D-3116550B50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2B67151-8667-6311-E983-E80B0B7AE7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7E5DFCE-409D-4C8D-8848-0D58C435F1F9}" type="datetimeFigureOut">
              <a:rPr lang="it-IT" smtClean="0"/>
              <a:t>28/06/24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54A68E8-FD53-5468-6F7D-8F2F758497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B9D43ED-F40D-0BE3-BB5C-C0325B71B5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78405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F27DC55-3B7F-FEE7-136F-B28E99EA3A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endParaRPr lang="it-IT" sz="44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ADF2E94A-8265-137B-BE3D-4784B6972FF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Immagine 3" descr="Immagine che contiene Policromia, luce, schermata, Arte frattale&#10;&#10;Descrizione generata automaticamente">
            <a:extLst>
              <a:ext uri="{FF2B5EF4-FFF2-40B4-BE49-F238E27FC236}">
                <a16:creationId xmlns:a16="http://schemas.microsoft.com/office/drawing/2014/main" id="{9A7737B7-E8F6-D499-07F6-2F5E2307124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Parallelogramma 4">
            <a:extLst>
              <a:ext uri="{FF2B5EF4-FFF2-40B4-BE49-F238E27FC236}">
                <a16:creationId xmlns:a16="http://schemas.microsoft.com/office/drawing/2014/main" id="{EAFCF01D-19C7-C8FF-BFB1-5B6BA7699E47}"/>
              </a:ext>
            </a:extLst>
          </p:cNvPr>
          <p:cNvSpPr/>
          <p:nvPr/>
        </p:nvSpPr>
        <p:spPr>
          <a:xfrm>
            <a:off x="1762352" y="-5080"/>
            <a:ext cx="8658262" cy="6858000"/>
          </a:xfrm>
          <a:prstGeom prst="parallelogram">
            <a:avLst/>
          </a:prstGeom>
          <a:solidFill>
            <a:srgbClr val="2A9D8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E89408F4-4535-F29C-F5D4-AA5D2C0ECC5A}"/>
              </a:ext>
            </a:extLst>
          </p:cNvPr>
          <p:cNvSpPr txBox="1"/>
          <p:nvPr/>
        </p:nvSpPr>
        <p:spPr>
          <a:xfrm>
            <a:off x="1005017" y="443332"/>
            <a:ext cx="10181967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5500" b="1" dirty="0">
                <a:solidFill>
                  <a:schemeClr val="bg1"/>
                </a:solidFill>
              </a:rPr>
              <a:t>Unità 5</a:t>
            </a:r>
            <a:br>
              <a:rPr lang="it-IT" sz="7000" b="1" dirty="0">
                <a:solidFill>
                  <a:schemeClr val="bg1"/>
                </a:solidFill>
              </a:rPr>
            </a:br>
            <a:r>
              <a:rPr lang="it-IT" sz="7000" b="1" dirty="0">
                <a:solidFill>
                  <a:schemeClr val="bg1"/>
                </a:solidFill>
              </a:rPr>
              <a:t>ELETTRICITÀ </a:t>
            </a:r>
            <a:br>
              <a:rPr lang="it-IT" sz="7000" b="1" dirty="0">
                <a:solidFill>
                  <a:schemeClr val="bg1"/>
                </a:solidFill>
              </a:rPr>
            </a:br>
            <a:r>
              <a:rPr lang="it-IT" sz="7000" b="1" dirty="0">
                <a:solidFill>
                  <a:schemeClr val="bg1"/>
                </a:solidFill>
              </a:rPr>
              <a:t>E FONTI DI ENERGIA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88444AA2-1305-CF01-B9CB-68523F98F8C1}"/>
              </a:ext>
            </a:extLst>
          </p:cNvPr>
          <p:cNvSpPr txBox="1"/>
          <p:nvPr/>
        </p:nvSpPr>
        <p:spPr>
          <a:xfrm>
            <a:off x="2042160" y="5040424"/>
            <a:ext cx="6939280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it-IT" sz="40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glow rad="254000">
                    <a:schemeClr val="bg1">
                      <a:alpha val="30000"/>
                    </a:schemeClr>
                  </a:glow>
                </a:effectLst>
              </a:rPr>
              <a:t>6. L’ENERGIA NUCLEARE</a:t>
            </a:r>
          </a:p>
        </p:txBody>
      </p:sp>
      <p:sp>
        <p:nvSpPr>
          <p:cNvPr id="8" name="Segnaposto piè di pagina 4">
            <a:extLst>
              <a:ext uri="{FF2B5EF4-FFF2-40B4-BE49-F238E27FC236}">
                <a16:creationId xmlns:a16="http://schemas.microsoft.com/office/drawing/2014/main" id="{C06EEBD9-21AB-FF3F-D096-02A62C4B36CE}"/>
              </a:ext>
            </a:extLst>
          </p:cNvPr>
          <p:cNvSpPr txBox="1">
            <a:spLocks/>
          </p:cNvSpPr>
          <p:nvPr/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</a:rPr>
              <a:t>© 2024 S. Lattes &amp; C. Editori SpA Torino</a:t>
            </a:r>
            <a:endParaRPr lang="it-IT" dirty="0">
              <a:solidFill>
                <a:schemeClr val="tx1">
                  <a:lumMod val="50000"/>
                  <a:lumOff val="50000"/>
                </a:schemeClr>
              </a:solidFill>
              <a:effectLst>
                <a:glow rad="101600">
                  <a:schemeClr val="bg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341117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I pericoli del nucleare</a:t>
            </a:r>
            <a:endParaRPr lang="it-IT" sz="4000" b="1" dirty="0">
              <a:highlight>
                <a:srgbClr val="FF00FF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497634"/>
            <a:ext cx="6546574" cy="1523862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L’energia nucleare può essere vantaggiosa per la produzione di elettricità ma purtroppo ha anche delle gravi conseguenze sull’ambiente.</a:t>
            </a:r>
            <a:endParaRPr lang="it-IT" sz="1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Immagine 4" descr="Immagine che contiene grotta, schermata, aria aperta, giallo&#10;&#10;Descrizione generata automaticamente">
            <a:extLst>
              <a:ext uri="{FF2B5EF4-FFF2-40B4-BE49-F238E27FC236}">
                <a16:creationId xmlns:a16="http://schemas.microsoft.com/office/drawing/2014/main" id="{EDD55939-5991-B9D0-F932-4292A9216E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0061" y="735565"/>
            <a:ext cx="4038600" cy="3048000"/>
          </a:xfrm>
          <a:prstGeom prst="rect">
            <a:avLst/>
          </a:prstGeom>
        </p:spPr>
      </p:pic>
      <p:pic>
        <p:nvPicPr>
          <p:cNvPr id="7" name="Immagine 6" descr="Immagine che contiene acqua, esplosione, inquinamento, cielo&#10;&#10;Descrizione generata automaticamente">
            <a:extLst>
              <a:ext uri="{FF2B5EF4-FFF2-40B4-BE49-F238E27FC236}">
                <a16:creationId xmlns:a16="http://schemas.microsoft.com/office/drawing/2014/main" id="{D481C297-F53E-E3C6-FCF8-55E04376C8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1913" y="2823197"/>
            <a:ext cx="4813300" cy="3556000"/>
          </a:xfrm>
          <a:prstGeom prst="rect">
            <a:avLst/>
          </a:prstGeom>
        </p:spPr>
      </p:pic>
      <p:sp>
        <p:nvSpPr>
          <p:cNvPr id="9" name="CasellaDiTesto 8">
            <a:extLst>
              <a:ext uri="{FF2B5EF4-FFF2-40B4-BE49-F238E27FC236}">
                <a16:creationId xmlns:a16="http://schemas.microsoft.com/office/drawing/2014/main" id="{B4E41FB1-163B-5565-7F9C-DFE9343A40C0}"/>
              </a:ext>
            </a:extLst>
          </p:cNvPr>
          <p:cNvSpPr txBox="1"/>
          <p:nvPr/>
        </p:nvSpPr>
        <p:spPr>
          <a:xfrm>
            <a:off x="838200" y="2359177"/>
            <a:ext cx="3048000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l">
              <a:buNone/>
            </a:pP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Da una parte le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scorie radioattive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, il cui decadimento può durare anche migliaia di anni, devono essere seppellite in siti sicuri per evitare contaminazioni; dall’altra vi è il rischio di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incidenti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, come quello accaduto a  Fukushima in Giappone (2011), che hanno messo in dubbio l’utilizzo del nucleare. </a:t>
            </a:r>
            <a:endParaRPr lang="it-IT" sz="1800" dirty="0"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57059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Che cos’è l’energia nucleare?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154754" cy="1768475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L’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energia nucleare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o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atomica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 è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una forma di energia che deriva da profonde modificazioni nella struttura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del nucleo di un atomo che contiene protoni e neutroni. </a:t>
            </a:r>
          </a:p>
          <a:p>
            <a:pPr marL="0" indent="0" algn="l">
              <a:buNone/>
            </a:pP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La trasformazione dell’energia, contenuta nei nuclei atomici, in elettricità avviene nelle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centrali nucleari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, grandi impianti che producono, però, anche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scorie radioattive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, per cui devono essere dotati si sistemi di sicurezza.</a:t>
            </a:r>
            <a:endParaRPr lang="it-IT" sz="1800" b="0" i="0" u="none" strike="noStrike" baseline="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" name="Immagine 6" descr="Immagine che contiene cielo, Torre di raffreddamento, Centrale nucleare, Centrale elettrica&#10;&#10;Descrizione generata automaticamente">
            <a:extLst>
              <a:ext uri="{FF2B5EF4-FFF2-40B4-BE49-F238E27FC236}">
                <a16:creationId xmlns:a16="http://schemas.microsoft.com/office/drawing/2014/main" id="{CC7C6847-733B-C72C-9F60-C2865CD339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0157" y="3318979"/>
            <a:ext cx="7752797" cy="3539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1339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Produrre energia dall’atomo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Due sono i processi che possono produrre energia nucleare:</a:t>
            </a:r>
            <a:endParaRPr lang="it-IT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fissione o scissione nucleare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spezzando un atomo pesante in altri più leggeri;</a:t>
            </a:r>
            <a:endParaRPr lang="it-IT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fusione nucleare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unendo atomi leggeri per formarne uno pesante.</a:t>
            </a:r>
          </a:p>
          <a:p>
            <a:pPr marL="0" indent="0" algn="l">
              <a:buNone/>
            </a:pPr>
            <a:r>
              <a:rPr lang="it-IT" sz="1800" dirty="0">
                <a:latin typeface="Adagio_Slab-Light"/>
              </a:rPr>
              <a:t>A</a:t>
            </a:r>
            <a:r>
              <a:rPr lang="it-IT" sz="1800" b="0" i="0" u="none" strike="noStrike" baseline="0" dirty="0">
                <a:latin typeface="Adagio_Slab-Light"/>
              </a:rPr>
              <a:t>ttualmente le centrali nucleari sono a </a:t>
            </a:r>
            <a:r>
              <a:rPr lang="it-IT" sz="1800" b="1" i="0" u="none" strike="noStrike" baseline="0" dirty="0">
                <a:latin typeface="Adagio_Slab-SemiBold"/>
              </a:rPr>
              <a:t>fissione</a:t>
            </a:r>
            <a:r>
              <a:rPr lang="it-IT" sz="1800" b="0" i="0" u="none" strike="noStrike" baseline="0" dirty="0">
                <a:latin typeface="Adagio_Slab-Light"/>
              </a:rPr>
              <a:t>. La </a:t>
            </a:r>
            <a:r>
              <a:rPr lang="it-IT" sz="1800" b="1" i="0" u="none" strike="noStrike" baseline="0" dirty="0">
                <a:latin typeface="Adagio_Slab-SemiBold"/>
              </a:rPr>
              <a:t>fusione </a:t>
            </a:r>
            <a:r>
              <a:rPr lang="it-IT" sz="1800" b="0" i="0" u="none" strike="noStrike" baseline="0" dirty="0">
                <a:latin typeface="Adagio_Slab-Light"/>
              </a:rPr>
              <a:t>non viene sfruttata perché occorrono temperature e pressioni molto elevate.</a:t>
            </a:r>
            <a:endParaRPr lang="it-IT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l">
              <a:buNone/>
            </a:pPr>
            <a:endParaRPr lang="it-IT" sz="1800" dirty="0">
              <a:solidFill>
                <a:srgbClr val="000000"/>
              </a:solidFill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l">
              <a:buNone/>
            </a:pPr>
            <a:endParaRPr lang="it-IT" sz="1800" dirty="0">
              <a:solidFill>
                <a:srgbClr val="000000"/>
              </a:solidFill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l">
              <a:buNone/>
            </a:pPr>
            <a:endParaRPr lang="it-IT" sz="1800" dirty="0">
              <a:solidFill>
                <a:srgbClr val="000000"/>
              </a:solidFill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64264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Produrre energia dall’atomo</a:t>
            </a:r>
          </a:p>
        </p:txBody>
      </p:sp>
      <p:pic>
        <p:nvPicPr>
          <p:cNvPr id="5" name="Immagine 4" descr="Immagine che contiene testo, schermata, Carattere, linea&#10;&#10;Descrizione generata automaticamente">
            <a:extLst>
              <a:ext uri="{FF2B5EF4-FFF2-40B4-BE49-F238E27FC236}">
                <a16:creationId xmlns:a16="http://schemas.microsoft.com/office/drawing/2014/main" id="{E23D6C9E-4A6B-6AB5-8C0F-8B7FFA1331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958" y="2510457"/>
            <a:ext cx="8939369" cy="2886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2250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La fissione nucleare e la reazione a catena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3999671" cy="4351338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fissione nucleare 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consiste nella disintegrazione in due nuclei più leggeri del nucleo dell’atomo di alcuni elementi instabili, detti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fissili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per mezzo di neutroni. </a:t>
            </a:r>
          </a:p>
          <a:p>
            <a:pPr marL="0" indent="0" algn="l">
              <a:buNone/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 prodotti della scissione hanno una massa più piccola di quella del nucleo originale quindi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una parte della materia si è trasformata in energia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marL="0" indent="0" algn="l">
              <a:buNone/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L’elemento fissile usato nelle centrali è l’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uranio 235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presente però solo in piccola percentuale nell’uranio naturale, che deve perciò essere “arricchito” con complesse operazioni.</a:t>
            </a:r>
            <a:endParaRPr lang="it-IT" sz="1800" b="0" i="0" u="none" strike="noStrike" baseline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it-IT" sz="18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Immagine 4" descr="Immagine che contiene testo, schermata, Carattere&#10;&#10;Descrizione generata automaticamente">
            <a:extLst>
              <a:ext uri="{FF2B5EF4-FFF2-40B4-BE49-F238E27FC236}">
                <a16:creationId xmlns:a16="http://schemas.microsoft.com/office/drawing/2014/main" id="{0A3BA6E7-FDC8-E84D-793A-F0C3E08D25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4523" y="1825625"/>
            <a:ext cx="4455215" cy="3270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28270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La fissione nucleare e la reazione a catena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4240696" cy="4351338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REAZIONE A CATENA CONTROLLATA</a:t>
            </a:r>
          </a:p>
          <a:p>
            <a:pPr marL="0" indent="0" algn="l">
              <a:buNone/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Durante la fissione si liberano altri neutroni capaci, a loro volta, di colpire nuovi nuclei, innescando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una reazione a catena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che può essere tenuta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sotto controllo 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 sono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presenti atomi di altri materiali non fissili capaci di assorbire parte dei neutroni liberati in modo da ridurre il numero delle fissioni nucleari.</a:t>
            </a:r>
            <a:endParaRPr lang="it-IT" sz="18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l">
              <a:buNone/>
            </a:pPr>
            <a:endParaRPr lang="it-IT" sz="18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it-IT" sz="18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Immagine 4" descr="Immagine che contiene testo, schermata&#10;&#10;Descrizione generata automaticamente">
            <a:extLst>
              <a:ext uri="{FF2B5EF4-FFF2-40B4-BE49-F238E27FC236}">
                <a16:creationId xmlns:a16="http://schemas.microsoft.com/office/drawing/2014/main" id="{532DD82D-C774-CAB1-882F-DB939E58C8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4950" y="1835563"/>
            <a:ext cx="4240696" cy="3414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75334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La fissione nucleare e la reazione a catena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4250635" cy="4351338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REAZIONE A CATENA INCONTROLLATA</a:t>
            </a:r>
          </a:p>
          <a:p>
            <a:pPr marL="0" indent="0" algn="l">
              <a:buNone/>
            </a:pP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Se, invece, ci sono sufficienti atomi di uranio 235, si innesca una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reazione a catena incontrollata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it-IT" sz="1800" dirty="0">
              <a:solidFill>
                <a:srgbClr val="000000"/>
              </a:solidFill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l">
              <a:buNone/>
            </a:pPr>
            <a:endParaRPr lang="it-IT" sz="1800" b="1" dirty="0">
              <a:solidFill>
                <a:srgbClr val="000000"/>
              </a:solidFill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it-IT" sz="180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Immagine 4" descr="Immagine che contiene testo, schermata&#10;&#10;Descrizione generata automaticamente">
            <a:extLst>
              <a:ext uri="{FF2B5EF4-FFF2-40B4-BE49-F238E27FC236}">
                <a16:creationId xmlns:a16="http://schemas.microsoft.com/office/drawing/2014/main" id="{94E46C97-4ECC-A980-CEAD-6DD59B0032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8835" y="1825624"/>
            <a:ext cx="4432852" cy="3337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4128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La centrale nucleare a fissione</a:t>
            </a:r>
            <a:endParaRPr lang="it-IT" sz="4000" b="1" dirty="0">
              <a:highlight>
                <a:srgbClr val="FF00FF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Nel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reattore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dove si trova il combustibile nucleare, avviene una fissione controllata. Il controllo della potenza della fissione avviene mediante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barre di controllo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che in caso di necessità impediscono ai neutroni di colpire altri atomi di uranio 235. 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Il calore prodotto genera vapore (energia termica) che mette in rotazione una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turbina 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(energia meccanica), collegata a un generatore di corrente, l’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alternatore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si ottiene così energia elettrica.</a:t>
            </a:r>
          </a:p>
          <a:p>
            <a:pPr marL="0" indent="0">
              <a:lnSpc>
                <a:spcPct val="115000"/>
              </a:lnSpc>
              <a:spcAft>
                <a:spcPts val="1000"/>
              </a:spcAft>
              <a:buNone/>
            </a:pP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Il vapore, dopo essere stato raffreddato, si trasforma in acqua (radioattiva) che viene reimmessa nel circuito chiuso.</a:t>
            </a:r>
            <a:endParaRPr lang="it-IT" sz="1800" i="0" u="none" strike="noStrike" baseline="0" dirty="0"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2475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51183" y="653360"/>
            <a:ext cx="2769704" cy="1325563"/>
          </a:xfrm>
        </p:spPr>
        <p:txBody>
          <a:bodyPr>
            <a:normAutofit fontScale="90000"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La centrale nucleare </a:t>
            </a:r>
            <a:b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a fissione</a:t>
            </a:r>
            <a:endParaRPr lang="it-IT" sz="4000" b="1" dirty="0">
              <a:highlight>
                <a:srgbClr val="FF00FF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Immagine 4" descr="Immagine che contiene testo, schermata&#10;&#10;Descrizione generata automaticamente">
            <a:extLst>
              <a:ext uri="{FF2B5EF4-FFF2-40B4-BE49-F238E27FC236}">
                <a16:creationId xmlns:a16="http://schemas.microsoft.com/office/drawing/2014/main" id="{AF0570FB-3EB1-7E80-1125-90EE3FF36F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0635" y="86829"/>
            <a:ext cx="7469936" cy="6612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10650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531</Words>
  <Application>Microsoft Macintosh PowerPoint</Application>
  <PresentationFormat>Widescreen</PresentationFormat>
  <Paragraphs>31</Paragraphs>
  <Slides>10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7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10</vt:i4>
      </vt:variant>
    </vt:vector>
  </HeadingPairs>
  <TitlesOfParts>
    <vt:vector size="18" baseType="lpstr">
      <vt:lpstr>Adagio_Slab-Light</vt:lpstr>
      <vt:lpstr>Adagio_Slab-SemiBold</vt:lpstr>
      <vt:lpstr>Aptos</vt:lpstr>
      <vt:lpstr>Aptos Display</vt:lpstr>
      <vt:lpstr>Arial</vt:lpstr>
      <vt:lpstr>Calibri</vt:lpstr>
      <vt:lpstr>Calibri Light</vt:lpstr>
      <vt:lpstr>Tema di Office</vt:lpstr>
      <vt:lpstr>Presentazione standard di PowerPoint</vt:lpstr>
      <vt:lpstr>Che cos’è l’energia nucleare?</vt:lpstr>
      <vt:lpstr>Produrre energia dall’atomo</vt:lpstr>
      <vt:lpstr>Produrre energia dall’atomo</vt:lpstr>
      <vt:lpstr>La fissione nucleare e la reazione a catena</vt:lpstr>
      <vt:lpstr>La fissione nucleare e la reazione a catena</vt:lpstr>
      <vt:lpstr>La fissione nucleare e la reazione a catena</vt:lpstr>
      <vt:lpstr>La centrale nucleare a fissione</vt:lpstr>
      <vt:lpstr>La centrale nucleare  a fissione</vt:lpstr>
      <vt:lpstr>I pericoli del nucleare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Elisa Favro</dc:creator>
  <cp:lastModifiedBy>Roberto Grancia</cp:lastModifiedBy>
  <cp:revision>4</cp:revision>
  <dcterms:created xsi:type="dcterms:W3CDTF">2024-02-29T11:02:04Z</dcterms:created>
  <dcterms:modified xsi:type="dcterms:W3CDTF">2024-06-28T10:36:11Z</dcterms:modified>
</cp:coreProperties>
</file>