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7" r:id="rId4"/>
    <p:sldId id="268" r:id="rId5"/>
    <p:sldId id="269" r:id="rId6"/>
    <p:sldId id="257" r:id="rId7"/>
    <p:sldId id="270" r:id="rId8"/>
    <p:sldId id="271" r:id="rId9"/>
    <p:sldId id="265" r:id="rId10"/>
    <p:sldId id="272" r:id="rId11"/>
    <p:sldId id="273" r:id="rId12"/>
    <p:sldId id="266" r:id="rId13"/>
    <p:sldId id="275" r:id="rId14"/>
    <p:sldId id="277" r:id="rId15"/>
    <p:sldId id="276" r:id="rId16"/>
    <p:sldId id="278" r:id="rId17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63B837-DF4D-4493-8133-BA62CA75F7A1}" v="4" dt="2024-04-24T12:25:44.245"/>
    <p1510:client id="{7FE9E709-9801-4C79-9FC4-A522EDC08F85}" v="3" dt="2024-04-24T07:49:20.0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7F63B837-DF4D-4493-8133-BA62CA75F7A1}"/>
    <pc:docChg chg="undo custSel addSld delSld modSld sldOrd">
      <pc:chgData name="Elisa Favro" userId="8cb3ccf0-b992-4298-a911-387fdbec305a" providerId="ADAL" clId="{7F63B837-DF4D-4493-8133-BA62CA75F7A1}" dt="2024-04-24T15:11:56.139" v="3358" actId="2711"/>
      <pc:docMkLst>
        <pc:docMk/>
      </pc:docMkLst>
      <pc:sldChg chg="modSp mod">
        <pc:chgData name="Elisa Favro" userId="8cb3ccf0-b992-4298-a911-387fdbec305a" providerId="ADAL" clId="{7F63B837-DF4D-4493-8133-BA62CA75F7A1}" dt="2024-04-24T11:45:17.275" v="23" actId="20577"/>
        <pc:sldMkLst>
          <pc:docMk/>
          <pc:sldMk cId="3634111749" sldId="256"/>
        </pc:sldMkLst>
        <pc:spChg chg="mod">
          <ac:chgData name="Elisa Favro" userId="8cb3ccf0-b992-4298-a911-387fdbec305a" providerId="ADAL" clId="{7F63B837-DF4D-4493-8133-BA62CA75F7A1}" dt="2024-04-24T11:45:17.275" v="23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63B837-DF4D-4493-8133-BA62CA75F7A1}" dt="2024-04-24T12:39:48.499" v="1641" actId="20577"/>
        <pc:sldMkLst>
          <pc:docMk/>
          <pc:sldMk cId="124247539" sldId="257"/>
        </pc:sldMkLst>
        <pc:spChg chg="mod">
          <ac:chgData name="Elisa Favro" userId="8cb3ccf0-b992-4298-a911-387fdbec305a" providerId="ADAL" clId="{7F63B837-DF4D-4493-8133-BA62CA75F7A1}" dt="2024-04-24T11:46:35.901" v="56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48.499" v="164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63B837-DF4D-4493-8133-BA62CA75F7A1}" dt="2024-04-24T11:47:39.855" v="84" actId="2696"/>
        <pc:sldMkLst>
          <pc:docMk/>
          <pc:sldMk cId="1535504197" sldId="259"/>
        </pc:sldMkLst>
        <pc:spChg chg="mod">
          <ac:chgData name="Elisa Favro" userId="8cb3ccf0-b992-4298-a911-387fdbec305a" providerId="ADAL" clId="{7F63B837-DF4D-4493-8133-BA62CA75F7A1}" dt="2024-04-24T11:47:13.861" v="8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1:56:50.757" v="232" actId="20577"/>
        <pc:sldMkLst>
          <pc:docMk/>
          <pc:sldMk cId="2685133906" sldId="264"/>
        </pc:sldMkLst>
        <pc:spChg chg="mod">
          <ac:chgData name="Elisa Favro" userId="8cb3ccf0-b992-4298-a911-387fdbec305a" providerId="ADAL" clId="{7F63B837-DF4D-4493-8133-BA62CA75F7A1}" dt="2024-04-24T11:45:45.827" v="4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1:56:50.757" v="232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23:49.631" v="1977" actId="2711"/>
        <pc:sldMkLst>
          <pc:docMk/>
          <pc:sldMk cId="2593151241" sldId="265"/>
        </pc:sldMkLst>
        <pc:spChg chg="mod">
          <ac:chgData name="Elisa Favro" userId="8cb3ccf0-b992-4298-a911-387fdbec305a" providerId="ADAL" clId="{7F63B837-DF4D-4493-8133-BA62CA75F7A1}" dt="2024-04-24T11:46:46.712" v="68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23:49.631" v="1977" actId="2711"/>
          <ac:spMkLst>
            <pc:docMk/>
            <pc:sldMk cId="2593151241" sldId="265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47:57.836" v="2605" actId="2711"/>
        <pc:sldMkLst>
          <pc:docMk/>
          <pc:sldMk cId="1256447954" sldId="266"/>
        </pc:sldMkLst>
        <pc:spChg chg="mod">
          <ac:chgData name="Elisa Favro" userId="8cb3ccf0-b992-4298-a911-387fdbec305a" providerId="ADAL" clId="{7F63B837-DF4D-4493-8133-BA62CA75F7A1}" dt="2024-04-24T11:47:09.444" v="82" actId="20577"/>
          <ac:spMkLst>
            <pc:docMk/>
            <pc:sldMk cId="1256447954" sldId="26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7:57.836" v="2605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626712426" sldId="267"/>
        </pc:sldMkLst>
      </pc:sldChg>
      <pc:sldChg chg="modSp add mod">
        <pc:chgData name="Elisa Favro" userId="8cb3ccf0-b992-4298-a911-387fdbec305a" providerId="ADAL" clId="{7F63B837-DF4D-4493-8133-BA62CA75F7A1}" dt="2024-04-24T11:50:12.539" v="109" actId="20577"/>
        <pc:sldMkLst>
          <pc:docMk/>
          <pc:sldMk cId="4156426478" sldId="267"/>
        </pc:sldMkLst>
        <pc:spChg chg="mod">
          <ac:chgData name="Elisa Favro" userId="8cb3ccf0-b992-4298-a911-387fdbec305a" providerId="ADAL" clId="{7F63B837-DF4D-4493-8133-BA62CA75F7A1}" dt="2024-04-24T11:50:12.539" v="109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1722678863" sldId="268"/>
        </pc:sldMkLst>
      </pc:sldChg>
      <pc:sldChg chg="modSp add mod">
        <pc:chgData name="Elisa Favro" userId="8cb3ccf0-b992-4298-a911-387fdbec305a" providerId="ADAL" clId="{7F63B837-DF4D-4493-8133-BA62CA75F7A1}" dt="2024-04-24T12:03:50.119" v="340" actId="2711"/>
        <pc:sldMkLst>
          <pc:docMk/>
          <pc:sldMk cId="2231225077" sldId="268"/>
        </pc:sldMkLst>
        <pc:spChg chg="mod">
          <ac:chgData name="Elisa Favro" userId="8cb3ccf0-b992-4298-a911-387fdbec305a" providerId="ADAL" clId="{7F63B837-DF4D-4493-8133-BA62CA75F7A1}" dt="2024-04-24T12:03:50.119" v="340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28:18.238" v="1147" actId="5793"/>
        <pc:sldMkLst>
          <pc:docMk/>
          <pc:sldMk cId="2222827042" sldId="269"/>
        </pc:sldMkLst>
        <pc:spChg chg="mod">
          <ac:chgData name="Elisa Favro" userId="8cb3ccf0-b992-4298-a911-387fdbec305a" providerId="ADAL" clId="{7F63B837-DF4D-4493-8133-BA62CA75F7A1}" dt="2024-04-24T12:04:41.476" v="379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28:18.238" v="1147" actId="5793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4020988069" sldId="269"/>
        </pc:sldMkLst>
      </pc:sldChg>
      <pc:sldChg chg="modSp add mod">
        <pc:chgData name="Elisa Favro" userId="8cb3ccf0-b992-4298-a911-387fdbec305a" providerId="ADAL" clId="{7F63B837-DF4D-4493-8133-BA62CA75F7A1}" dt="2024-04-24T12:39:05.943" v="1617" actId="114"/>
        <pc:sldMkLst>
          <pc:docMk/>
          <pc:sldMk cId="1875543492" sldId="270"/>
        </pc:sldMkLst>
        <pc:spChg chg="mod">
          <ac:chgData name="Elisa Favro" userId="8cb3ccf0-b992-4298-a911-387fdbec305a" providerId="ADAL" clId="{7F63B837-DF4D-4493-8133-BA62CA75F7A1}" dt="2024-04-24T12:38:14.023" v="1582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05.943" v="1617" actId="114"/>
          <ac:spMkLst>
            <pc:docMk/>
            <pc:sldMk cId="1875543492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44:12.911" v="1780" actId="20577"/>
        <pc:sldMkLst>
          <pc:docMk/>
          <pc:sldMk cId="2005705942" sldId="271"/>
        </pc:sldMkLst>
        <pc:spChg chg="mod">
          <ac:chgData name="Elisa Favro" userId="8cb3ccf0-b992-4298-a911-387fdbec305a" providerId="ADAL" clId="{7F63B837-DF4D-4493-8133-BA62CA75F7A1}" dt="2024-04-24T12:39:32.193" v="1638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44:12.911" v="1780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2:28.265" v="2123" actId="113"/>
        <pc:sldMkLst>
          <pc:docMk/>
          <pc:sldMk cId="484391081" sldId="272"/>
        </pc:sldMkLst>
        <pc:spChg chg="mod">
          <ac:chgData name="Elisa Favro" userId="8cb3ccf0-b992-4298-a911-387fdbec305a" providerId="ADAL" clId="{7F63B837-DF4D-4493-8133-BA62CA75F7A1}" dt="2024-04-24T14:30:04.095" v="2069" actId="20577"/>
          <ac:spMkLst>
            <pc:docMk/>
            <pc:sldMk cId="48439108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2:28.265" v="2123" actId="113"/>
          <ac:spMkLst>
            <pc:docMk/>
            <pc:sldMk cId="48439108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8:55.526" v="2380" actId="20577"/>
        <pc:sldMkLst>
          <pc:docMk/>
          <pc:sldMk cId="3486982094" sldId="273"/>
        </pc:sldMkLst>
        <pc:spChg chg="mod">
          <ac:chgData name="Elisa Favro" userId="8cb3ccf0-b992-4298-a911-387fdbec305a" providerId="ADAL" clId="{7F63B837-DF4D-4493-8133-BA62CA75F7A1}" dt="2024-04-24T14:30:17.001" v="2080" actId="20577"/>
          <ac:spMkLst>
            <pc:docMk/>
            <pc:sldMk cId="3486982094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8:55.526" v="2380" actId="20577"/>
          <ac:spMkLst>
            <pc:docMk/>
            <pc:sldMk cId="3486982094" sldId="273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7F63B837-DF4D-4493-8133-BA62CA75F7A1}" dt="2024-04-24T15:03:13.547" v="3226" actId="2696"/>
        <pc:sldMkLst>
          <pc:docMk/>
          <pc:sldMk cId="1718583460" sldId="274"/>
        </pc:sldMkLst>
        <pc:spChg chg="mod">
          <ac:chgData name="Elisa Favro" userId="8cb3ccf0-b992-4298-a911-387fdbec305a" providerId="ADAL" clId="{7F63B837-DF4D-4493-8133-BA62CA75F7A1}" dt="2024-04-24T14:48:35.574" v="2608"/>
          <ac:spMkLst>
            <pc:docMk/>
            <pc:sldMk cId="1718583460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8:17.486" v="2607" actId="20577"/>
          <ac:spMkLst>
            <pc:docMk/>
            <pc:sldMk cId="1718583460" sldId="274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7F63B837-DF4D-4493-8133-BA62CA75F7A1}" dt="2024-04-24T15:07:33.957" v="3242" actId="2711"/>
        <pc:sldMkLst>
          <pc:docMk/>
          <pc:sldMk cId="1512545958" sldId="275"/>
        </pc:sldMkLst>
        <pc:spChg chg="mod">
          <ac:chgData name="Elisa Favro" userId="8cb3ccf0-b992-4298-a911-387fdbec305a" providerId="ADAL" clId="{7F63B837-DF4D-4493-8133-BA62CA75F7A1}" dt="2024-04-24T14:49:21.712" v="2638" actId="20577"/>
          <ac:spMkLst>
            <pc:docMk/>
            <pc:sldMk cId="1512545958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07:33.957" v="3242" actId="2711"/>
          <ac:spMkLst>
            <pc:docMk/>
            <pc:sldMk cId="1512545958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11:56.139" v="3358" actId="2711"/>
        <pc:sldMkLst>
          <pc:docMk/>
          <pc:sldMk cId="2335319978" sldId="276"/>
        </pc:sldMkLst>
        <pc:spChg chg="mod">
          <ac:chgData name="Elisa Favro" userId="8cb3ccf0-b992-4298-a911-387fdbec305a" providerId="ADAL" clId="{7F63B837-DF4D-4493-8133-BA62CA75F7A1}" dt="2024-04-24T14:49:35.540" v="2647" actId="20577"/>
          <ac:spMkLst>
            <pc:docMk/>
            <pc:sldMk cId="2335319978" sldId="27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11:56.139" v="3358" actId="2711"/>
          <ac:spMkLst>
            <pc:docMk/>
            <pc:sldMk cId="2335319978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35.533" v="3229" actId="20577"/>
        <pc:sldMkLst>
          <pc:docMk/>
          <pc:sldMk cId="3403124680" sldId="277"/>
        </pc:sldMkLst>
        <pc:spChg chg="mod">
          <ac:chgData name="Elisa Favro" userId="8cb3ccf0-b992-4298-a911-387fdbec305a" providerId="ADAL" clId="{7F63B837-DF4D-4493-8133-BA62CA75F7A1}" dt="2024-04-24T15:03:35.533" v="3229" actId="20577"/>
          <ac:spMkLst>
            <pc:docMk/>
            <pc:sldMk cId="3403124680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48.088" v="3233" actId="20577"/>
        <pc:sldMkLst>
          <pc:docMk/>
          <pc:sldMk cId="1980239769" sldId="278"/>
        </pc:sldMkLst>
        <pc:spChg chg="mod">
          <ac:chgData name="Elisa Favro" userId="8cb3ccf0-b992-4298-a911-387fdbec305a" providerId="ADAL" clId="{7F63B837-DF4D-4493-8133-BA62CA75F7A1}" dt="2024-04-24T15:03:48.088" v="3233" actId="20577"/>
          <ac:spMkLst>
            <pc:docMk/>
            <pc:sldMk cId="1980239769" sldId="278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3C64DAAC-1A3A-45DD-A180-85BA92EDC91C}"/>
    <pc:docChg chg="undo custSel addSld delSld modSld">
      <pc:chgData name="Elisa Favro" userId="8cb3ccf0-b992-4298-a911-387fdbec305a" providerId="ADAL" clId="{3C64DAAC-1A3A-45DD-A180-85BA92EDC91C}" dt="2024-04-23T10:13:05.095" v="3664" actId="2711"/>
      <pc:docMkLst>
        <pc:docMk/>
      </pc:docMkLst>
      <pc:sldChg chg="modSp mod">
        <pc:chgData name="Elisa Favro" userId="8cb3ccf0-b992-4298-a911-387fdbec305a" providerId="ADAL" clId="{3C64DAAC-1A3A-45DD-A180-85BA92EDC91C}" dt="2024-04-22T15:55:03.242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3C64DAAC-1A3A-45DD-A180-85BA92EDC91C}" dt="2024-04-22T15:55:03.242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3C64DAAC-1A3A-45DD-A180-85BA92EDC91C}" dt="2024-04-23T08:43:34.019" v="648" actId="20577"/>
        <pc:sldMkLst>
          <pc:docMk/>
          <pc:sldMk cId="124247539" sldId="257"/>
        </pc:sldMkLst>
        <pc:spChg chg="mod">
          <ac:chgData name="Elisa Favro" userId="8cb3ccf0-b992-4298-a911-387fdbec305a" providerId="ADAL" clId="{3C64DAAC-1A3A-45DD-A180-85BA92EDC91C}" dt="2024-04-23T08:28:40.560" v="29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8:43:34.019" v="648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08:28.546" v="1051" actId="21"/>
        <pc:sldMkLst>
          <pc:docMk/>
          <pc:sldMk cId="1535504197" sldId="259"/>
        </pc:sldMkLst>
        <pc:spChg chg="mod">
          <ac:chgData name="Elisa Favro" userId="8cb3ccf0-b992-4298-a911-387fdbec305a" providerId="ADAL" clId="{3C64DAAC-1A3A-45DD-A180-85BA92EDC91C}" dt="2024-04-22T15:55:41.196" v="43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28.546" v="1051" actId="21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26:36.343" v="1822" actId="20577"/>
        <pc:sldMkLst>
          <pc:docMk/>
          <pc:sldMk cId="164004104" sldId="260"/>
        </pc:sldMkLst>
        <pc:spChg chg="mod">
          <ac:chgData name="Elisa Favro" userId="8cb3ccf0-b992-4298-a911-387fdbec305a" providerId="ADAL" clId="{3C64DAAC-1A3A-45DD-A180-85BA92EDC91C}" dt="2024-04-23T09:26:36.343" v="1822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25:47.308" v="1816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3C64DAAC-1A3A-45DD-A180-85BA92EDC91C}" dt="2024-04-23T08:48:49.953" v="680" actId="2696"/>
        <pc:sldMkLst>
          <pc:docMk/>
          <pc:sldMk cId="3007404280" sldId="262"/>
        </pc:sldMkLst>
        <pc:spChg chg="mod">
          <ac:chgData name="Elisa Favro" userId="8cb3ccf0-b992-4298-a911-387fdbec305a" providerId="ADAL" clId="{3C64DAAC-1A3A-45DD-A180-85BA92EDC91C}" dt="2024-04-22T15:55:59.039" v="64" actId="20577"/>
          <ac:spMkLst>
            <pc:docMk/>
            <pc:sldMk cId="3007404280" sldId="262"/>
            <ac:spMk id="2" creationId="{14A55B76-2A1C-9559-2B52-BDF9038D9388}"/>
          </ac:spMkLst>
        </pc:spChg>
      </pc:sldChg>
      <pc:sldChg chg="modSp mod">
        <pc:chgData name="Elisa Favro" userId="8cb3ccf0-b992-4298-a911-387fdbec305a" providerId="ADAL" clId="{3C64DAAC-1A3A-45DD-A180-85BA92EDC91C}" dt="2024-04-23T09:09:06.978" v="1124" actId="20577"/>
        <pc:sldMkLst>
          <pc:docMk/>
          <pc:sldMk cId="1887724447" sldId="263"/>
        </pc:sldMkLst>
        <pc:spChg chg="mod">
          <ac:chgData name="Elisa Favro" userId="8cb3ccf0-b992-4298-a911-387fdbec305a" providerId="ADAL" clId="{3C64DAAC-1A3A-45DD-A180-85BA92EDC91C}" dt="2024-04-23T09:09:06.978" v="1124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36.638" v="105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44:26.653" v="2974" actId="20577"/>
        <pc:sldMkLst>
          <pc:docMk/>
          <pc:sldMk cId="3251692196" sldId="264"/>
        </pc:sldMkLst>
        <pc:spChg chg="mod">
          <ac:chgData name="Elisa Favro" userId="8cb3ccf0-b992-4298-a911-387fdbec305a" providerId="ADAL" clId="{3C64DAAC-1A3A-45DD-A180-85BA92EDC91C}" dt="2024-04-23T07:33:38.232" v="163" actId="20577"/>
          <ac:spMkLst>
            <pc:docMk/>
            <pc:sldMk cId="325169219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44:26.653" v="2974" actId="20577"/>
          <ac:spMkLst>
            <pc:docMk/>
            <pc:sldMk cId="325169219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58:21.598" v="3428" actId="313"/>
        <pc:sldMkLst>
          <pc:docMk/>
          <pc:sldMk cId="3539262501" sldId="265"/>
        </pc:sldMkLst>
        <pc:spChg chg="mod">
          <ac:chgData name="Elisa Favro" userId="8cb3ccf0-b992-4298-a911-387fdbec305a" providerId="ADAL" clId="{3C64DAAC-1A3A-45DD-A180-85BA92EDC91C}" dt="2024-04-23T07:34:06.682" v="192" actId="20577"/>
          <ac:spMkLst>
            <pc:docMk/>
            <pc:sldMk cId="353926250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1.598" v="3428" actId="313"/>
          <ac:spMkLst>
            <pc:docMk/>
            <pc:sldMk cId="3539262501" sldId="265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3C64DAAC-1A3A-45DD-A180-85BA92EDC91C}" dt="2024-04-23T09:50:27.684" v="3256" actId="2696"/>
        <pc:sldMkLst>
          <pc:docMk/>
          <pc:sldMk cId="3194135042" sldId="266"/>
        </pc:sldMkLst>
        <pc:spChg chg="mod">
          <ac:chgData name="Elisa Favro" userId="8cb3ccf0-b992-4298-a911-387fdbec305a" providerId="ADAL" clId="{3C64DAAC-1A3A-45DD-A180-85BA92EDC91C}" dt="2024-04-23T07:34:24.566" v="209" actId="20577"/>
          <ac:spMkLst>
            <pc:docMk/>
            <pc:sldMk cId="3194135042" sldId="266"/>
            <ac:spMk id="2" creationId="{14A55B76-2A1C-9559-2B52-BDF9038D9388}"/>
          </ac:spMkLst>
        </pc:spChg>
      </pc:sldChg>
      <pc:sldChg chg="modSp add del mod">
        <pc:chgData name="Elisa Favro" userId="8cb3ccf0-b992-4298-a911-387fdbec305a" providerId="ADAL" clId="{3C64DAAC-1A3A-45DD-A180-85BA92EDC91C}" dt="2024-04-23T09:59:14.327" v="3430" actId="2696"/>
        <pc:sldMkLst>
          <pc:docMk/>
          <pc:sldMk cId="3979766068" sldId="267"/>
        </pc:sldMkLst>
        <pc:spChg chg="mod">
          <ac:chgData name="Elisa Favro" userId="8cb3ccf0-b992-4298-a911-387fdbec305a" providerId="ADAL" clId="{3C64DAAC-1A3A-45DD-A180-85BA92EDC91C}" dt="2024-04-23T07:34:46.682" v="248" actId="20577"/>
          <ac:spMkLst>
            <pc:docMk/>
            <pc:sldMk cId="397976606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8.095" v="3429" actId="20577"/>
          <ac:spMkLst>
            <pc:docMk/>
            <pc:sldMk cId="3979766068" sldId="26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3C64DAAC-1A3A-45DD-A180-85BA92EDC91C}" dt="2024-04-23T07:34:52.670" v="250" actId="680"/>
        <pc:sldMkLst>
          <pc:docMk/>
          <pc:sldMk cId="493979388" sldId="268"/>
        </pc:sldMkLst>
      </pc:sldChg>
      <pc:sldChg chg="modSp add mod">
        <pc:chgData name="Elisa Favro" userId="8cb3ccf0-b992-4298-a911-387fdbec305a" providerId="ADAL" clId="{3C64DAAC-1A3A-45DD-A180-85BA92EDC91C}" dt="2024-04-23T10:11:09.982" v="3648" actId="114"/>
        <pc:sldMkLst>
          <pc:docMk/>
          <pc:sldMk cId="2488695912" sldId="268"/>
        </pc:sldMkLst>
        <pc:spChg chg="mod">
          <ac:chgData name="Elisa Favro" userId="8cb3ccf0-b992-4298-a911-387fdbec305a" providerId="ADAL" clId="{3C64DAAC-1A3A-45DD-A180-85BA92EDC91C}" dt="2024-04-23T07:35:05.646" v="266" actId="20577"/>
          <ac:spMkLst>
            <pc:docMk/>
            <pc:sldMk cId="2488695912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10:11:09.982" v="3648" actId="114"/>
          <ac:spMkLst>
            <pc:docMk/>
            <pc:sldMk cId="2488695912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10:13:05.095" v="3664" actId="2711"/>
        <pc:sldMkLst>
          <pc:docMk/>
          <pc:sldMk cId="2528764245" sldId="269"/>
        </pc:sldMkLst>
        <pc:spChg chg="mod">
          <ac:chgData name="Elisa Favro" userId="8cb3ccf0-b992-4298-a911-387fdbec305a" providerId="ADAL" clId="{3C64DAAC-1A3A-45DD-A180-85BA92EDC91C}" dt="2024-04-23T10:13:05.095" v="3664" actId="2711"/>
          <ac:spMkLst>
            <pc:docMk/>
            <pc:sldMk cId="2528764245" sldId="26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2:44.661" v="2321" actId="13926"/>
        <pc:sldMkLst>
          <pc:docMk/>
          <pc:sldMk cId="1078313686" sldId="270"/>
        </pc:sldMkLst>
        <pc:spChg chg="mod">
          <ac:chgData name="Elisa Favro" userId="8cb3ccf0-b992-4298-a911-387fdbec305a" providerId="ADAL" clId="{3C64DAAC-1A3A-45DD-A180-85BA92EDC91C}" dt="2024-04-23T09:26:28.889" v="1820" actId="20577"/>
          <ac:spMkLst>
            <pc:docMk/>
            <pc:sldMk cId="1078313686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2:44.661" v="2321" actId="13926"/>
          <ac:spMkLst>
            <pc:docMk/>
            <pc:sldMk cId="1078313686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5:40.235" v="2414" actId="2711"/>
        <pc:sldMkLst>
          <pc:docMk/>
          <pc:sldMk cId="4040480175" sldId="271"/>
        </pc:sldMkLst>
        <pc:spChg chg="mod">
          <ac:chgData name="Elisa Favro" userId="8cb3ccf0-b992-4298-a911-387fdbec305a" providerId="ADAL" clId="{3C64DAAC-1A3A-45DD-A180-85BA92EDC91C}" dt="2024-04-23T09:31:58.889" v="2272" actId="20577"/>
          <ac:spMkLst>
            <pc:docMk/>
            <pc:sldMk cId="4040480175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5:40.235" v="2414" actId="2711"/>
          <ac:spMkLst>
            <pc:docMk/>
            <pc:sldMk cId="4040480175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48:26.977" v="3253" actId="20577"/>
        <pc:sldMkLst>
          <pc:docMk/>
          <pc:sldMk cId="3739232673" sldId="272"/>
        </pc:sldMkLst>
        <pc:spChg chg="mod">
          <ac:chgData name="Elisa Favro" userId="8cb3ccf0-b992-4298-a911-387fdbec305a" providerId="ADAL" clId="{3C64DAAC-1A3A-45DD-A180-85BA92EDC91C}" dt="2024-04-23T09:48:26.977" v="3253" actId="20577"/>
          <ac:spMkLst>
            <pc:docMk/>
            <pc:sldMk cId="3739232673" sldId="27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7FE9E709-9801-4C79-9FC4-A522EDC08F85}"/>
    <pc:docChg chg="undo custSel addSld delSld modSld">
      <pc:chgData name="Elisa Favro" userId="8cb3ccf0-b992-4298-a911-387fdbec305a" providerId="ADAL" clId="{7FE9E709-9801-4C79-9FC4-A522EDC08F85}" dt="2024-04-24T10:26:50.054" v="1893" actId="20577"/>
      <pc:docMkLst>
        <pc:docMk/>
      </pc:docMkLst>
      <pc:sldChg chg="modSp mod">
        <pc:chgData name="Elisa Favro" userId="8cb3ccf0-b992-4298-a911-387fdbec305a" providerId="ADAL" clId="{7FE9E709-9801-4C79-9FC4-A522EDC08F85}" dt="2024-04-24T07:42:44.096" v="39" actId="20577"/>
        <pc:sldMkLst>
          <pc:docMk/>
          <pc:sldMk cId="3634111749" sldId="256"/>
        </pc:sldMkLst>
        <pc:spChg chg="mod">
          <ac:chgData name="Elisa Favro" userId="8cb3ccf0-b992-4298-a911-387fdbec305a" providerId="ADAL" clId="{7FE9E709-9801-4C79-9FC4-A522EDC08F85}" dt="2024-04-24T07:42:44.096" v="3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E9E709-9801-4C79-9FC4-A522EDC08F85}" dt="2024-04-24T07:55:35.421" v="766" actId="114"/>
        <pc:sldMkLst>
          <pc:docMk/>
          <pc:sldMk cId="124247539" sldId="257"/>
        </pc:sldMkLst>
        <pc:spChg chg="mod">
          <ac:chgData name="Elisa Favro" userId="8cb3ccf0-b992-4298-a911-387fdbec305a" providerId="ADAL" clId="{7FE9E709-9801-4C79-9FC4-A522EDC08F85}" dt="2024-04-24T07:54:58.488" v="73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5:35.421" v="766" actId="114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10:26:50.054" v="1893" actId="20577"/>
        <pc:sldMkLst>
          <pc:docMk/>
          <pc:sldMk cId="1535504197" sldId="259"/>
        </pc:sldMkLst>
        <pc:spChg chg="mod">
          <ac:chgData name="Elisa Favro" userId="8cb3ccf0-b992-4298-a911-387fdbec305a" providerId="ADAL" clId="{7FE9E709-9801-4C79-9FC4-A522EDC08F85}" dt="2024-04-24T07:43:53.886" v="13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10:26:50.054" v="189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E9E709-9801-4C79-9FC4-A522EDC08F85}" dt="2024-04-24T07:44:13.328" v="136" actId="2696"/>
        <pc:sldMkLst>
          <pc:docMk/>
          <pc:sldMk cId="1887724447" sldId="263"/>
        </pc:sldMkLst>
        <pc:spChg chg="mod">
          <ac:chgData name="Elisa Favro" userId="8cb3ccf0-b992-4298-a911-387fdbec305a" providerId="ADAL" clId="{7FE9E709-9801-4C79-9FC4-A522EDC08F85}" dt="2024-04-24T07:43:58.439" v="13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07:52:36.795" v="687" actId="20577"/>
        <pc:sldMkLst>
          <pc:docMk/>
          <pc:sldMk cId="2685133906" sldId="264"/>
        </pc:sldMkLst>
        <pc:spChg chg="mod">
          <ac:chgData name="Elisa Favro" userId="8cb3ccf0-b992-4298-a911-387fdbec305a" providerId="ADAL" clId="{7FE9E709-9801-4C79-9FC4-A522EDC08F85}" dt="2024-04-24T07:43:14.381" v="78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2:36.795" v="687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8:39.188" v="1171" actId="20577"/>
        <pc:sldMkLst>
          <pc:docMk/>
          <pc:sldMk cId="2593151241" sldId="265"/>
        </pc:sldMkLst>
        <pc:spChg chg="mod">
          <ac:chgData name="Elisa Favro" userId="8cb3ccf0-b992-4298-a911-387fdbec305a" providerId="ADAL" clId="{7FE9E709-9801-4C79-9FC4-A522EDC08F85}" dt="2024-04-24T07:55:50.553" v="794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8:08:39.188" v="1171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9:25.590" v="1209" actId="2711"/>
        <pc:sldMkLst>
          <pc:docMk/>
          <pc:sldMk cId="1256447954" sldId="266"/>
        </pc:sldMkLst>
        <pc:spChg chg="mod">
          <ac:chgData name="Elisa Favro" userId="8cb3ccf0-b992-4298-a911-387fdbec305a" providerId="ADAL" clId="{7FE9E709-9801-4C79-9FC4-A522EDC08F85}" dt="2024-04-24T08:09:25.590" v="1209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16:56.188" v="1377" actId="114"/>
        <pc:sldMkLst>
          <pc:docMk/>
          <pc:sldMk cId="626712426" sldId="267"/>
        </pc:sldMkLst>
        <pc:spChg chg="mod">
          <ac:chgData name="Elisa Favro" userId="8cb3ccf0-b992-4298-a911-387fdbec305a" providerId="ADAL" clId="{7FE9E709-9801-4C79-9FC4-A522EDC08F85}" dt="2024-04-24T08:16:56.188" v="1377" actId="114"/>
          <ac:spMkLst>
            <pc:docMk/>
            <pc:sldMk cId="626712426" sldId="26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3:18.706" v="1569" actId="2711"/>
        <pc:sldMkLst>
          <pc:docMk/>
          <pc:sldMk cId="1722678863" sldId="268"/>
        </pc:sldMkLst>
        <pc:spChg chg="mod">
          <ac:chgData name="Elisa Favro" userId="8cb3ccf0-b992-4298-a911-387fdbec305a" providerId="ADAL" clId="{7FE9E709-9801-4C79-9FC4-A522EDC08F85}" dt="2024-04-24T08:33:18.706" v="1569" actId="2711"/>
          <ac:spMkLst>
            <pc:docMk/>
            <pc:sldMk cId="1722678863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7:08.743" v="1760" actId="2711"/>
        <pc:sldMkLst>
          <pc:docMk/>
          <pc:sldMk cId="4020988069" sldId="269"/>
        </pc:sldMkLst>
        <pc:spChg chg="mod">
          <ac:chgData name="Elisa Favro" userId="8cb3ccf0-b992-4298-a911-387fdbec305a" providerId="ADAL" clId="{7FE9E709-9801-4C79-9FC4-A522EDC08F85}" dt="2024-04-24T08:37:08.743" v="1760" actId="2711"/>
          <ac:spMkLst>
            <pc:docMk/>
            <pc:sldMk cId="4020988069" sldId="269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9C192307-196E-4FFF-BF9C-812027E19372}"/>
    <pc:docChg chg="undo custSel addSld delSld modSld">
      <pc:chgData name="Elisa Favro" userId="8cb3ccf0-b992-4298-a911-387fdbec305a" providerId="ADAL" clId="{9C192307-196E-4FFF-BF9C-812027E19372}" dt="2024-04-17T09:08:49.694" v="799" actId="2711"/>
      <pc:docMkLst>
        <pc:docMk/>
      </pc:docMkLst>
      <pc:sldChg chg="modSp mod">
        <pc:chgData name="Elisa Favro" userId="8cb3ccf0-b992-4298-a911-387fdbec305a" providerId="ADAL" clId="{9C192307-196E-4FFF-BF9C-812027E19372}" dt="2024-04-17T07:59:25.955" v="27" actId="20577"/>
        <pc:sldMkLst>
          <pc:docMk/>
          <pc:sldMk cId="3634111749" sldId="256"/>
        </pc:sldMkLst>
        <pc:spChg chg="mod">
          <ac:chgData name="Elisa Favro" userId="8cb3ccf0-b992-4298-a911-387fdbec305a" providerId="ADAL" clId="{9C192307-196E-4FFF-BF9C-812027E19372}" dt="2024-04-17T07:59:25.955" v="27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9C192307-196E-4FFF-BF9C-812027E19372}" dt="2024-04-17T08:51:25.212" v="500" actId="20577"/>
        <pc:sldMkLst>
          <pc:docMk/>
          <pc:sldMk cId="124247539" sldId="257"/>
        </pc:sldMkLst>
        <pc:spChg chg="mod">
          <ac:chgData name="Elisa Favro" userId="8cb3ccf0-b992-4298-a911-387fdbec305a" providerId="ADAL" clId="{9C192307-196E-4FFF-BF9C-812027E19372}" dt="2024-04-17T07:59:52.644" v="4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8:51:25.212" v="500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9C192307-196E-4FFF-BF9C-812027E19372}" dt="2024-04-17T09:06:07.047" v="686" actId="2711"/>
        <pc:sldMkLst>
          <pc:docMk/>
          <pc:sldMk cId="3377291256" sldId="258"/>
        </pc:sldMkLst>
        <pc:spChg chg="mod">
          <ac:chgData name="Elisa Favro" userId="8cb3ccf0-b992-4298-a911-387fdbec305a" providerId="ADAL" clId="{9C192307-196E-4FFF-BF9C-812027E19372}" dt="2024-04-17T08:00:21.479" v="102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9:06:07.047" v="686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9C192307-196E-4FFF-BF9C-812027E19372}" dt="2024-04-17T08:03:38.281" v="104" actId="2696"/>
        <pc:sldMkLst>
          <pc:docMk/>
          <pc:sldMk cId="100166055" sldId="259"/>
        </pc:sldMkLst>
        <pc:spChg chg="mod">
          <ac:chgData name="Elisa Favro" userId="8cb3ccf0-b992-4298-a911-387fdbec305a" providerId="ADAL" clId="{9C192307-196E-4FFF-BF9C-812027E19372}" dt="2024-04-17T08:00:27.856" v="103" actId="20577"/>
          <ac:spMkLst>
            <pc:docMk/>
            <pc:sldMk cId="10016605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8:54:20.688" v="571" actId="20577"/>
        <pc:sldMkLst>
          <pc:docMk/>
          <pc:sldMk cId="1535504197" sldId="259"/>
        </pc:sldMkLst>
        <pc:spChg chg="mod">
          <ac:chgData name="Elisa Favro" userId="8cb3ccf0-b992-4298-a911-387fdbec305a" providerId="ADAL" clId="{9C192307-196E-4FFF-BF9C-812027E19372}" dt="2024-04-17T08:54:20.688" v="571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9:08:49.694" v="799" actId="2711"/>
        <pc:sldMkLst>
          <pc:docMk/>
          <pc:sldMk cId="164004104" sldId="260"/>
        </pc:sldMkLst>
        <pc:spChg chg="mod">
          <ac:chgData name="Elisa Favro" userId="8cb3ccf0-b992-4298-a911-387fdbec305a" providerId="ADAL" clId="{9C192307-196E-4FFF-BF9C-812027E19372}" dt="2024-04-17T09:08:49.694" v="799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057197332" sldId="261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196348413" sldId="263"/>
        </pc:sldMkLst>
      </pc:sldChg>
    </pc:docChg>
  </pc:docChgLst>
  <pc:docChgLst>
    <pc:chgData name="Elisa Favro" userId="8cb3ccf0-b992-4298-a911-387fdbec305a" providerId="ADAL" clId="{1CE856F3-8932-48E6-967C-3C9B15644DD8}"/>
    <pc:docChg chg="custSel addSld delSld modSld">
      <pc:chgData name="Elisa Favro" userId="8cb3ccf0-b992-4298-a911-387fdbec305a" providerId="ADAL" clId="{1CE856F3-8932-48E6-967C-3C9B15644DD8}" dt="2024-04-22T15:53:00.075" v="1633" actId="2696"/>
      <pc:docMkLst>
        <pc:docMk/>
      </pc:docMkLst>
      <pc:sldChg chg="modSp mod">
        <pc:chgData name="Elisa Favro" userId="8cb3ccf0-b992-4298-a911-387fdbec305a" providerId="ADAL" clId="{1CE856F3-8932-48E6-967C-3C9B15644DD8}" dt="2024-04-22T13:30:00.365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1CE856F3-8932-48E6-967C-3C9B15644DD8}" dt="2024-04-22T13:30:00.365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CE856F3-8932-48E6-967C-3C9B15644DD8}" dt="2024-04-22T14:36:39.142" v="415" actId="20577"/>
        <pc:sldMkLst>
          <pc:docMk/>
          <pc:sldMk cId="124247539" sldId="257"/>
        </pc:sldMkLst>
        <pc:spChg chg="mod">
          <ac:chgData name="Elisa Favro" userId="8cb3ccf0-b992-4298-a911-387fdbec305a" providerId="ADAL" clId="{1CE856F3-8932-48E6-967C-3C9B15644DD8}" dt="2024-04-22T13:30:25.076" v="64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36:39.142" v="415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1CE856F3-8932-48E6-967C-3C9B15644DD8}" dt="2024-04-22T14:53:13.582" v="765" actId="2696"/>
        <pc:sldMkLst>
          <pc:docMk/>
          <pc:sldMk cId="3377291256" sldId="258"/>
        </pc:sldMkLst>
        <pc:spChg chg="mod">
          <ac:chgData name="Elisa Favro" userId="8cb3ccf0-b992-4298-a911-387fdbec305a" providerId="ADAL" clId="{1CE856F3-8932-48E6-967C-3C9B15644DD8}" dt="2024-04-22T13:30:57.619" v="106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3:30:43.882" v="85" actId="20577"/>
          <ac:spMkLst>
            <pc:docMk/>
            <pc:sldMk cId="3377291256" sldId="25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4:58:26.134" v="940" actId="113"/>
        <pc:sldMkLst>
          <pc:docMk/>
          <pc:sldMk cId="1535504197" sldId="259"/>
        </pc:sldMkLst>
        <pc:spChg chg="mod">
          <ac:chgData name="Elisa Favro" userId="8cb3ccf0-b992-4298-a911-387fdbec305a" providerId="ADAL" clId="{1CE856F3-8932-48E6-967C-3C9B15644DD8}" dt="2024-04-22T13:30:38.826" v="8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58:26.134" v="940" actId="113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5:24:02.606" v="1598" actId="2711"/>
        <pc:sldMkLst>
          <pc:docMk/>
          <pc:sldMk cId="164004104" sldId="260"/>
        </pc:sldMkLst>
        <pc:spChg chg="mod">
          <ac:chgData name="Elisa Favro" userId="8cb3ccf0-b992-4298-a911-387fdbec305a" providerId="ADAL" clId="{1CE856F3-8932-48E6-967C-3C9B15644DD8}" dt="2024-04-22T13:31:10.384" v="126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24:02.606" v="1598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1CE856F3-8932-48E6-967C-3C9B15644DD8}" dt="2024-04-22T15:53:00.075" v="1633" actId="2696"/>
        <pc:sldMkLst>
          <pc:docMk/>
          <pc:sldMk cId="240383271" sldId="261"/>
        </pc:sldMkLst>
        <pc:spChg chg="mod">
          <ac:chgData name="Elisa Favro" userId="8cb3ccf0-b992-4298-a911-387fdbec305a" providerId="ADAL" clId="{1CE856F3-8932-48E6-967C-3C9B15644DD8}" dt="2024-04-22T13:31:27.646" v="167" actId="20577"/>
          <ac:spMkLst>
            <pc:docMk/>
            <pc:sldMk cId="240383271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52:29.466" v="1632" actId="20577"/>
          <ac:spMkLst>
            <pc:docMk/>
            <pc:sldMk cId="240383271" sldId="261"/>
            <ac:spMk id="3" creationId="{FF80931B-0165-345C-AAF1-1A5AEEB5AFFF}"/>
          </ac:spMkLst>
        </pc:spChg>
      </pc:sldChg>
      <pc:sldChg chg="add del">
        <pc:chgData name="Elisa Favro" userId="8cb3ccf0-b992-4298-a911-387fdbec305a" providerId="ADAL" clId="{1CE856F3-8932-48E6-967C-3C9B15644DD8}" dt="2024-04-22T13:31:50.947" v="169" actId="2696"/>
        <pc:sldMkLst>
          <pc:docMk/>
          <pc:sldMk cId="156007908" sldId="262"/>
        </pc:sldMkLst>
      </pc:sldChg>
      <pc:sldChg chg="modSp add mod">
        <pc:chgData name="Elisa Favro" userId="8cb3ccf0-b992-4298-a911-387fdbec305a" providerId="ADAL" clId="{1CE856F3-8932-48E6-967C-3C9B15644DD8}" dt="2024-04-22T14:53:59.504" v="800" actId="114"/>
        <pc:sldMkLst>
          <pc:docMk/>
          <pc:sldMk cId="3007404280" sldId="262"/>
        </pc:sldMkLst>
        <pc:spChg chg="mod">
          <ac:chgData name="Elisa Favro" userId="8cb3ccf0-b992-4298-a911-387fdbec305a" providerId="ADAL" clId="{1CE856F3-8932-48E6-967C-3C9B15644DD8}" dt="2024-04-22T14:53:59.504" v="800" actId="114"/>
          <ac:spMkLst>
            <pc:docMk/>
            <pc:sldMk cId="300740428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4:09.087" v="805" actId="20577"/>
        <pc:sldMkLst>
          <pc:docMk/>
          <pc:sldMk cId="1887724447" sldId="263"/>
        </pc:sldMkLst>
        <pc:spChg chg="mod">
          <ac:chgData name="Elisa Favro" userId="8cb3ccf0-b992-4298-a911-387fdbec305a" providerId="ADAL" clId="{1CE856F3-8932-48E6-967C-3C9B15644DD8}" dt="2024-04-22T14:54:09.087" v="80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9:39.382" v="947" actId="20577"/>
        <pc:sldMkLst>
          <pc:docMk/>
          <pc:sldMk cId="3251692196" sldId="264"/>
        </pc:sldMkLst>
        <pc:spChg chg="mod">
          <ac:chgData name="Elisa Favro" userId="8cb3ccf0-b992-4298-a911-387fdbec305a" providerId="ADAL" clId="{1CE856F3-8932-48E6-967C-3C9B15644DD8}" dt="2024-04-22T14:59:39.382" v="947" actId="20577"/>
          <ac:spMkLst>
            <pc:docMk/>
            <pc:sldMk cId="3251692196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64BEBFC-EF10-4236-BE64-3186C21555ED}"/>
    <pc:docChg chg="undo custSel addSld delSld modSld sldOrd">
      <pc:chgData name="Elisa Favro" userId="8cb3ccf0-b992-4298-a911-387fdbec305a" providerId="ADAL" clId="{864BEBFC-EF10-4236-BE64-3186C21555ED}" dt="2024-04-23T15:58:18.905" v="1993" actId="2711"/>
      <pc:docMkLst>
        <pc:docMk/>
      </pc:docMkLst>
      <pc:sldChg chg="modSp mod">
        <pc:chgData name="Elisa Favro" userId="8cb3ccf0-b992-4298-a911-387fdbec305a" providerId="ADAL" clId="{864BEBFC-EF10-4236-BE64-3186C21555ED}" dt="2024-04-23T10:14:35.647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864BEBFC-EF10-4236-BE64-3186C21555ED}" dt="2024-04-23T10:14:35.647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64BEBFC-EF10-4236-BE64-3186C21555ED}" dt="2024-04-23T15:58:18.905" v="1993" actId="2711"/>
        <pc:sldMkLst>
          <pc:docMk/>
          <pc:sldMk cId="124247539" sldId="257"/>
        </pc:sldMkLst>
        <pc:spChg chg="mod">
          <ac:chgData name="Elisa Favro" userId="8cb3ccf0-b992-4298-a911-387fdbec305a" providerId="ADAL" clId="{864BEBFC-EF10-4236-BE64-3186C21555ED}" dt="2024-04-23T15:55:39.212" v="1917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8:18.905" v="1993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52:43.713" v="1798" actId="2711"/>
        <pc:sldMkLst>
          <pc:docMk/>
          <pc:sldMk cId="1535504197" sldId="259"/>
        </pc:sldMkLst>
        <pc:spChg chg="mod">
          <ac:chgData name="Elisa Favro" userId="8cb3ccf0-b992-4298-a911-387fdbec305a" providerId="ADAL" clId="{864BEBFC-EF10-4236-BE64-3186C21555ED}" dt="2024-04-23T15:42:26.764" v="122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2:43.713" v="1798" actId="2711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64BEBFC-EF10-4236-BE64-3186C21555ED}" dt="2024-04-23T10:17:49.618" v="113" actId="2696"/>
        <pc:sldMkLst>
          <pc:docMk/>
          <pc:sldMk cId="164004104" sldId="260"/>
        </pc:sldMkLst>
        <pc:spChg chg="mod">
          <ac:chgData name="Elisa Favro" userId="8cb3ccf0-b992-4298-a911-387fdbec305a" providerId="ADAL" clId="{864BEBFC-EF10-4236-BE64-3186C21555ED}" dt="2024-04-23T10:17:24.604" v="112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47:44.995" v="1541" actId="20577"/>
        <pc:sldMkLst>
          <pc:docMk/>
          <pc:sldMk cId="1887724447" sldId="263"/>
        </pc:sldMkLst>
        <pc:spChg chg="mod">
          <ac:chgData name="Elisa Favro" userId="8cb3ccf0-b992-4298-a911-387fdbec305a" providerId="ADAL" clId="{864BEBFC-EF10-4236-BE64-3186C21555ED}" dt="2024-04-23T10:17:18.696" v="111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47:44.995" v="1541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864BEBFC-EF10-4236-BE64-3186C21555ED}" dt="2024-04-23T12:54:05.908" v="700" actId="113"/>
        <pc:sldMkLst>
          <pc:docMk/>
          <pc:sldMk cId="2685133906" sldId="264"/>
        </pc:sldMkLst>
        <pc:spChg chg="mod">
          <ac:chgData name="Elisa Favro" userId="8cb3ccf0-b992-4298-a911-387fdbec305a" providerId="ADAL" clId="{864BEBFC-EF10-4236-BE64-3186C21555ED}" dt="2024-04-23T10:19:16.698" v="14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2:54:05.908" v="700" actId="113"/>
          <ac:spMkLst>
            <pc:docMk/>
            <pc:sldMk cId="2685133906" sldId="26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251692196" sldId="264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539262501" sldId="265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488695912" sldId="268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528764245" sldId="269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1078313686" sldId="270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4040480175" sldId="271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739232673" sldId="272"/>
        </pc:sldMkLst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2A7D7EC4-745D-35BA-0474-DE3B8DF675A1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D6C9FC6E-249F-69BF-5C58-587AD137810A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7DA0D091-8ABA-2B7B-57CC-536146B55DE4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A9C83416-8048-6807-88DD-6C3DB2F33E5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A285AAC8-ADCF-F881-2DF1-191EEB657D78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2FF1B6E3-5B3A-CAC9-6F27-689191B16ED1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83135AC0-A41F-3C40-094A-CD9FD3C45880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E4D58B4A-4290-5470-6B39-5B9D2523F5F6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45179456-AFBF-6194-9DD6-2FC44229E64C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66D21824-0EB2-09F4-177F-08420196A3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endParaRPr lang="it-IT" sz="4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D06D7C12-D677-BBC2-F20C-FBB7C8C226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it-IT"/>
          </a:p>
        </p:txBody>
      </p:sp>
      <p:pic>
        <p:nvPicPr>
          <p:cNvPr id="6" name="Immagine 5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54A59B5F-AEDE-33AC-CA6E-5686D1EE91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Parallelogramma 6">
            <a:extLst>
              <a:ext uri="{FF2B5EF4-FFF2-40B4-BE49-F238E27FC236}">
                <a16:creationId xmlns:a16="http://schemas.microsoft.com/office/drawing/2014/main" id="{81B3EA13-BC87-72F6-3239-E23A306D71C6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913C4E62-664A-D62D-A614-AEE10E443B0A}"/>
              </a:ext>
            </a:extLst>
          </p:cNvPr>
          <p:cNvSpPr txBox="1"/>
          <p:nvPr/>
        </p:nvSpPr>
        <p:spPr>
          <a:xfrm>
            <a:off x="1005017" y="443332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5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ELETTRICITÀ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 FONTI DI ENERGIA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43A1F636-E6C8-25B6-A3A6-E566185B112D}"/>
              </a:ext>
            </a:extLst>
          </p:cNvPr>
          <p:cNvSpPr txBox="1"/>
          <p:nvPr/>
        </p:nvSpPr>
        <p:spPr>
          <a:xfrm>
            <a:off x="2042160" y="5040424"/>
            <a:ext cx="693928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5. I COMBUSTIBILI FOSSILI</a:t>
            </a:r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E2749D1E-F292-D95C-AA73-4288A59B2D90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Estrazione del petrolio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717774" cy="435133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Una volta individuata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trappola petrolifera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si procede alla perforazione di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pozzo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per cui viene innalzata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torre di trivellazione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derrick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), che deve sostenere la trivella, che termina con una sonda. </a:t>
            </a:r>
          </a:p>
          <a:p>
            <a:pPr marL="0" indent="0">
              <a:lnSpc>
                <a:spcPct val="115000"/>
              </a:lnSpc>
              <a:spcBef>
                <a:spcPts val="400"/>
              </a:spcBef>
              <a:spcAft>
                <a:spcPts val="4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Quando il pozzo raggiunge la trappola petrolifera, gli idrocarburi fuoriescono, spinti dalla pressione del gas o dell’acqua. Si toglie allora la sonda, si inserisce un tubo di acciaio forato e si fissa alla testa del pozzo un complesso di valvole (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albero di Natale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che regolano il flusso di petrolio.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Se il giacimento petrolifero si trova nelle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profondità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marine, ciò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che cambia è solo l’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infrastruttura di estrazione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schermata, costruzione, gru&#10;&#10;Descrizione generata automaticamente">
            <a:extLst>
              <a:ext uri="{FF2B5EF4-FFF2-40B4-BE49-F238E27FC236}">
                <a16:creationId xmlns:a16="http://schemas.microsoft.com/office/drawing/2014/main" id="{4F596E8A-855A-F21A-F28B-CF34BB740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5974" y="1322939"/>
            <a:ext cx="6137007" cy="530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910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 prodotti del petrolio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3703983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lavorazione del petrolio prende il nome di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distillazione frazionata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viene realizzata in un impianto chiamato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raffineria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 petrolio entra dal basso, sotto forma di vapore, in una torre divisa in piani da piastre scaldate. Man mano che sale e incontra una piastra metallica calda, parte del vapore condensa tornando liquido, mentre la parte più leggera continua a salire.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In questo modo il petrolio si scompone nei suoi derivati: le molecole complesse e pesanti si trovano in basso mentre quelle più semplici e leggere sono in alto.</a:t>
            </a: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75DAE3E9-9664-6300-D38D-900D352F5B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0348" y="1477617"/>
            <a:ext cx="4118941" cy="482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9820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Il gas metano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gas metano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è utilizzato per produrre energia e riscaldamento. Allo stato naturale si presenta incolore e inodore per cui viene odorizzato per ridurne la pericolosità.</a:t>
            </a: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combustibile è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Gas Naturale Liquefatto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GNL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), la cui filiera si divide in quattro fasi: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estrazione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liquefazione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trasporto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rigassificazione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Durante 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liquefazione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si riduce il volume del GNL per poterlo trasportare più facilmente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su navi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metaniere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 Una volta giunto a destinazione passa al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rigassificatore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che svolge l’operazione opposta, riportandolo allo stato aeriforme.</a:t>
            </a:r>
          </a:p>
          <a:p>
            <a:pPr marL="0" indent="0" algn="l">
              <a:buNone/>
            </a:pP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28AF19D9-7BA0-CD29-28F7-D71590107A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3294" y="3784600"/>
            <a:ext cx="7023100" cy="307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447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termoelettrica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centrali termoelettriche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utilizzano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carbone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olio combustibile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gas metano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per produrre energia elettrica. 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combustibile, bruciando, sviluppa calore, che viene utilizzato per trasformare l’acqua di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caldaia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in vapore. Il vapore mette in rotazione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turbina a vapore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 è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collegata a un generatore di corrente, 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alternatore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quale trasforma il movimento meccanico in elettricità.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trasformatore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infine, aumenta i valori di tensione della corrente prodotta prima di inviarla alle linee di trasporto.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2545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216038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termoelettrica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schermata&#10;&#10;Descrizione generata automaticamente">
            <a:extLst>
              <a:ext uri="{FF2B5EF4-FFF2-40B4-BE49-F238E27FC236}">
                <a16:creationId xmlns:a16="http://schemas.microsoft.com/office/drawing/2014/main" id="{0679E535-C216-EC85-195F-BDC8F5E8E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6497" y="1402107"/>
            <a:ext cx="7861805" cy="506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1246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turbogas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Nelle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centrali a turbogas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per produrre energia elettrica si sfrutta un getto di aria calda che, a una certa pressione, aziona le pale di una turbina. Viene alimentata con 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gasolio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 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gas metano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L’aria aspirata dall’atmosfera viene compressa e inviata alla camera di combustione dove, bruciando gasolio o metano, si produce calore. La miscela compressa così prodotta entra in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turbina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gas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dove avviene la conversione dell’energia termica in energia meccanica.</a:t>
            </a:r>
            <a:endParaRPr lang="it-IT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turbina, collegata all’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alternatore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trasforma l’energia meccanica in energia elettrica.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trasformatore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cavi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tralicci dell’alta tensione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provvedono alla distribuzione sulla rete elettrica.</a:t>
            </a:r>
          </a:p>
          <a:p>
            <a:pPr marL="0" indent="0" algn="l">
              <a:buNone/>
            </a:pP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3199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295551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turbogas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schermata, testo&#10;&#10;Descrizione generata automaticamente">
            <a:extLst>
              <a:ext uri="{FF2B5EF4-FFF2-40B4-BE49-F238E27FC236}">
                <a16:creationId xmlns:a16="http://schemas.microsoft.com/office/drawing/2014/main" id="{33311164-1F6B-7B0C-F6C4-AF6F2FA37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102" y="1250360"/>
            <a:ext cx="7792003" cy="531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239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cosa sono i combustibili fossili?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577147"/>
            <a:ext cx="4391025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t-IT" sz="1800" b="1" dirty="0">
                <a:solidFill>
                  <a:srgbClr val="009A9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combustibili fossili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sono sostanze che si sono formate dalla lenta decomposizione di piante e animali per effetto della pressione, del calore del terreno e della mancanza di ossigeno.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 possono trovare allo stato solido (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carbone</a:t>
            </a:r>
            <a:r>
              <a:rPr lang="it-IT" sz="18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liquido (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petrolio</a:t>
            </a:r>
            <a:r>
              <a:rPr lang="it-IT" sz="18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 gassoso (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metano</a:t>
            </a:r>
            <a:r>
              <a:rPr lang="it-IT" sz="18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Sono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fonti energetiche non rinnovabili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perché la loro formazione richiede milioni di anni, mentre il ritmo attuale di consumo ne causerà l’esaurimento in tempi più brevi.</a:t>
            </a:r>
          </a:p>
        </p:txBody>
      </p:sp>
      <p:pic>
        <p:nvPicPr>
          <p:cNvPr id="7" name="Immagine 6" descr="Immagine che contiene cielo, acqua, nuvola, aria aperta&#10;&#10;Descrizione generata automaticamente">
            <a:extLst>
              <a:ext uri="{FF2B5EF4-FFF2-40B4-BE49-F238E27FC236}">
                <a16:creationId xmlns:a16="http://schemas.microsoft.com/office/drawing/2014/main" id="{CD40BA69-7CCE-2E84-7102-EAA46507A4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365" y="1488096"/>
            <a:ext cx="5427042" cy="2477353"/>
          </a:xfrm>
          <a:prstGeom prst="rect">
            <a:avLst/>
          </a:prstGeom>
        </p:spPr>
      </p:pic>
      <p:grpSp>
        <p:nvGrpSpPr>
          <p:cNvPr id="15" name="Gruppo 14">
            <a:extLst>
              <a:ext uri="{FF2B5EF4-FFF2-40B4-BE49-F238E27FC236}">
                <a16:creationId xmlns:a16="http://schemas.microsoft.com/office/drawing/2014/main" id="{247F40DE-3B8C-1E85-8FCC-15031A7A0691}"/>
              </a:ext>
            </a:extLst>
          </p:cNvPr>
          <p:cNvGrpSpPr/>
          <p:nvPr/>
        </p:nvGrpSpPr>
        <p:grpSpPr>
          <a:xfrm>
            <a:off x="8875642" y="3265971"/>
            <a:ext cx="2478158" cy="2478156"/>
            <a:chOff x="8454886" y="3491733"/>
            <a:chExt cx="2478158" cy="2478156"/>
          </a:xfrm>
        </p:grpSpPr>
        <p:sp>
          <p:nvSpPr>
            <p:cNvPr id="14" name="Ovale 13">
              <a:extLst>
                <a:ext uri="{FF2B5EF4-FFF2-40B4-BE49-F238E27FC236}">
                  <a16:creationId xmlns:a16="http://schemas.microsoft.com/office/drawing/2014/main" id="{A4D2D6A7-0528-1FD5-1FD7-B6F51704E6D4}"/>
                </a:ext>
              </a:extLst>
            </p:cNvPr>
            <p:cNvSpPr/>
            <p:nvPr/>
          </p:nvSpPr>
          <p:spPr>
            <a:xfrm>
              <a:off x="8454886" y="3491733"/>
              <a:ext cx="2478158" cy="247815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  <p:pic>
          <p:nvPicPr>
            <p:cNvPr id="9" name="Immagine 8" descr="Immagine che contiene Blu elettrico, blu, treno&#10;&#10;Descrizione generata automaticamente">
              <a:extLst>
                <a:ext uri="{FF2B5EF4-FFF2-40B4-BE49-F238E27FC236}">
                  <a16:creationId xmlns:a16="http://schemas.microsoft.com/office/drawing/2014/main" id="{A72AA45F-0907-D25B-BC08-085A65C7D8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50964" y="3587810"/>
              <a:ext cx="2286000" cy="2286000"/>
            </a:xfrm>
            <a:prstGeom prst="rect">
              <a:avLst/>
            </a:prstGeom>
          </p:spPr>
        </p:pic>
      </p:grpSp>
      <p:pic>
        <p:nvPicPr>
          <p:cNvPr id="13" name="Immagine 12" descr="Immagine che contiene bianco e nero, schizzo, monocromatico, Scultura in legno&#10;&#10;Descrizione generata automaticamente">
            <a:extLst>
              <a:ext uri="{FF2B5EF4-FFF2-40B4-BE49-F238E27FC236}">
                <a16:creationId xmlns:a16="http://schemas.microsoft.com/office/drawing/2014/main" id="{5FF74700-4420-8639-5EEB-00D6929599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5365" y="4210740"/>
            <a:ext cx="2235200" cy="161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33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cosa sono i combustibili fossili?</a:t>
            </a:r>
          </a:p>
        </p:txBody>
      </p:sp>
      <p:pic>
        <p:nvPicPr>
          <p:cNvPr id="5" name="Immagine 4" descr="Immagine che contiene testo, schermata, Carattere, numero&#10;&#10;Descrizione generata automaticamente">
            <a:extLst>
              <a:ext uri="{FF2B5EF4-FFF2-40B4-BE49-F238E27FC236}">
                <a16:creationId xmlns:a16="http://schemas.microsoft.com/office/drawing/2014/main" id="{86C28FC1-972B-D3B8-D1E0-A077A177ED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036" y="1848125"/>
            <a:ext cx="8971721" cy="3519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426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cosa sono i combustibili fossili?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707217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it-IT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combustibili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sono quelle sostanze che, bruciando in presenza di ossigeno, </a:t>
            </a:r>
            <a:r>
              <a:rPr lang="it-IT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producono calore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(energia termica). Il valore economico di un combustibile dipende proprio dalla quantità di calore sviluppata durante la combustione.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Lo sfruttamento dell’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energia termica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avviene nelle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centrali termoelettriche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dove il calore ricavato dalla combustione viene utilizzato per produrre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vapore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che fa muovere una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turbina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energia meccanica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). La turbina è collegata a un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alternatore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che trasforma l’energia meccanica in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energia elettrica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225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Alla ricerca dei combustibili fossili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797287" cy="4351338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combustibili fossili possono trovarsi in giacimenti superficiali oppure in profondità. 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 individuare un giacimento sotterraneo occorrono prima degli esami preliminari e poi,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se l’esito è positivo, si procede allo scavo di un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pozzo esplorativo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 combustibili fossili, dopo essere stati estratti, vengono trasportati in luogh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dove poter essere trasformati o utilizzati.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tipo di trasporto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cambia in funzione dello stato del materiale: </a:t>
            </a:r>
          </a:p>
          <a:p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per il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carbone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 utilizzano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camion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 speciali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vagoni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ferroviari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</a:p>
          <a:p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 il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petrolio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 il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metano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 utilizzano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oleodotti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gasdotti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 i giacimenti sono sulla terraferma,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petroliere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e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metaniere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se i giacimenti sono in mare.</a:t>
            </a:r>
          </a:p>
          <a:p>
            <a:pPr marL="0" indent="0">
              <a:buNone/>
            </a:pPr>
            <a:endParaRPr lang="it-IT" sz="18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rasporto, natante, acqua, aria aperta&#10;&#10;Descrizione generata automaticamente">
            <a:extLst>
              <a:ext uri="{FF2B5EF4-FFF2-40B4-BE49-F238E27FC236}">
                <a16:creationId xmlns:a16="http://schemas.microsoft.com/office/drawing/2014/main" id="{7CFA9841-267D-DB00-196C-59F42936EB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3169" y="2842143"/>
            <a:ext cx="3260147" cy="2215114"/>
          </a:xfrm>
          <a:prstGeom prst="rect">
            <a:avLst/>
          </a:prstGeom>
        </p:spPr>
      </p:pic>
      <p:pic>
        <p:nvPicPr>
          <p:cNvPr id="7" name="Immagine 6" descr="Immagine che contiene ferrovia, binari, treno, veicolo&#10;&#10;Descrizione generata automaticamente">
            <a:extLst>
              <a:ext uri="{FF2B5EF4-FFF2-40B4-BE49-F238E27FC236}">
                <a16:creationId xmlns:a16="http://schemas.microsoft.com/office/drawing/2014/main" id="{92556880-0A8E-1EF7-7299-0EE2420811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7818" y="1317590"/>
            <a:ext cx="3707663" cy="2293179"/>
          </a:xfrm>
          <a:prstGeom prst="rect">
            <a:avLst/>
          </a:prstGeom>
        </p:spPr>
      </p:pic>
      <p:pic>
        <p:nvPicPr>
          <p:cNvPr id="9" name="Immagine 8" descr="Immagine che contiene aria aperta, nuvola, cielo, erba&#10;&#10;Descrizione generata automaticamente">
            <a:extLst>
              <a:ext uri="{FF2B5EF4-FFF2-40B4-BE49-F238E27FC236}">
                <a16:creationId xmlns:a16="http://schemas.microsoft.com/office/drawing/2014/main" id="{0280183E-D51A-32C8-E22F-BB52004661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883" y="4762223"/>
            <a:ext cx="3260146" cy="211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827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Il carbone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97790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carbone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il combustibile fossile più antico, si è formato in seguito alla lenta decomposizione di alberi giganteschi. 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base all’epoca di formazione, esistono quattro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tipi di carbone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</p:txBody>
      </p:sp>
      <p:pic>
        <p:nvPicPr>
          <p:cNvPr id="5" name="Immagine 4">
            <a:extLst>
              <a:ext uri="{FF2B5EF4-FFF2-40B4-BE49-F238E27FC236}">
                <a16:creationId xmlns:a16="http://schemas.microsoft.com/office/drawing/2014/main" id="{5EFE71C9-3FDE-7BC2-C85E-A2EF54513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7830" y="4787762"/>
            <a:ext cx="4520798" cy="130865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6DA1A3E7-8DF5-48E9-E86F-59B5505671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110" y="4873487"/>
            <a:ext cx="4009343" cy="1222927"/>
          </a:xfrm>
          <a:prstGeom prst="rect">
            <a:avLst/>
          </a:prstGeom>
        </p:spPr>
      </p:pic>
      <p:pic>
        <p:nvPicPr>
          <p:cNvPr id="9" name="Immagine 8">
            <a:extLst>
              <a:ext uri="{FF2B5EF4-FFF2-40B4-BE49-F238E27FC236}">
                <a16:creationId xmlns:a16="http://schemas.microsoft.com/office/drawing/2014/main" id="{3EEE1196-6ED7-05DF-9649-E6ECADA02A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252" y="3224282"/>
            <a:ext cx="4606680" cy="1228448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F8A2D106-2D2C-53E6-197C-D42466EA33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110" y="3252720"/>
            <a:ext cx="3451038" cy="1102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7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Formazione del carbone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, design&#10;&#10;Descrizione generata automaticamente">
            <a:extLst>
              <a:ext uri="{FF2B5EF4-FFF2-40B4-BE49-F238E27FC236}">
                <a16:creationId xmlns:a16="http://schemas.microsoft.com/office/drawing/2014/main" id="{4F9D6834-8E1F-7975-F08A-B8B92628E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041" y="1454710"/>
            <a:ext cx="7314924" cy="466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5434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Estrazione del carbone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5880652" cy="1722645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giacimenti di carbone si possono trovare a cielo aperto o, più spesso, scavando gallerie e pozzi per raggiungere gli strati carboniferi più profondi. 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schermata, montagna, aria aperta, paesaggio&#10;&#10;Descrizione generata automaticamente">
            <a:extLst>
              <a:ext uri="{FF2B5EF4-FFF2-40B4-BE49-F238E27FC236}">
                <a16:creationId xmlns:a16="http://schemas.microsoft.com/office/drawing/2014/main" id="{DBB91401-CDD7-B4FF-08A8-181FA79AB0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41" y="3429000"/>
            <a:ext cx="7734300" cy="3429000"/>
          </a:xfrm>
          <a:prstGeom prst="rect">
            <a:avLst/>
          </a:prstGeom>
        </p:spPr>
      </p:pic>
      <p:pic>
        <p:nvPicPr>
          <p:cNvPr id="7" name="Immagine 6" descr="Immagine che contiene grotta, schermata, vestiti, persona&#10;&#10;Descrizione generata automaticamente">
            <a:extLst>
              <a:ext uri="{FF2B5EF4-FFF2-40B4-BE49-F238E27FC236}">
                <a16:creationId xmlns:a16="http://schemas.microsoft.com/office/drawing/2014/main" id="{AEF6B442-61F3-B869-76C3-F8AA2E0796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200" y="1825625"/>
            <a:ext cx="4165600" cy="287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7059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Il petrolio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270013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petrolio è una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sostanza oleosa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intrappolata nelle rocce a grande profondità, in zone dette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trappole petrolifere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sua formazione risale a milioni di anni fa, quando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organismi viventi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vegetali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morendo, finivano sul fondo del mare.</a:t>
            </a: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, Software multimediale, grafica&#10;&#10;Descrizione generata automaticamente">
            <a:extLst>
              <a:ext uri="{FF2B5EF4-FFF2-40B4-BE49-F238E27FC236}">
                <a16:creationId xmlns:a16="http://schemas.microsoft.com/office/drawing/2014/main" id="{68F329C0-8D2C-094D-6561-A035A7222E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7085" y="1825625"/>
            <a:ext cx="7023100" cy="38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512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954</Words>
  <Application>Microsoft Macintosh PowerPoint</Application>
  <PresentationFormat>Widescreen</PresentationFormat>
  <Paragraphs>49</Paragraphs>
  <Slides>16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2" baseType="lpstr">
      <vt:lpstr>Aptos</vt:lpstr>
      <vt:lpstr>Aptos Display</vt:lpstr>
      <vt:lpstr>Arial</vt:lpstr>
      <vt:lpstr>Calibri</vt:lpstr>
      <vt:lpstr>Calibri Light</vt:lpstr>
      <vt:lpstr>Tema di Office</vt:lpstr>
      <vt:lpstr>Presentazione standard di PowerPoint</vt:lpstr>
      <vt:lpstr>Che cosa sono i combustibili fossili?</vt:lpstr>
      <vt:lpstr>Che cosa sono i combustibili fossili?</vt:lpstr>
      <vt:lpstr>Che cosa sono i combustibili fossili?</vt:lpstr>
      <vt:lpstr>Alla ricerca dei combustibili fossili</vt:lpstr>
      <vt:lpstr>Il carbone</vt:lpstr>
      <vt:lpstr>Formazione del carbone</vt:lpstr>
      <vt:lpstr>Estrazione del carbone</vt:lpstr>
      <vt:lpstr>Il petrolio</vt:lpstr>
      <vt:lpstr>Estrazione del petrolio</vt:lpstr>
      <vt:lpstr>I prodotti del petrolio</vt:lpstr>
      <vt:lpstr>Il gas metano</vt:lpstr>
      <vt:lpstr>La centrale termoelettrica</vt:lpstr>
      <vt:lpstr>La centrale termoelettrica</vt:lpstr>
      <vt:lpstr>La centrale turbogas</vt:lpstr>
      <vt:lpstr>La centrale turbogas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5</cp:revision>
  <dcterms:created xsi:type="dcterms:W3CDTF">2024-02-29T11:02:04Z</dcterms:created>
  <dcterms:modified xsi:type="dcterms:W3CDTF">2024-06-28T09:41:31Z</dcterms:modified>
</cp:coreProperties>
</file>