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59" r:id="rId7"/>
    <p:sldId id="266" r:id="rId8"/>
    <p:sldId id="261" r:id="rId9"/>
    <p:sldId id="263" r:id="rId10"/>
  </p:sldIdLst>
  <p:sldSz cx="12192000" cy="6858000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64109926-00BE-4019-A45A-4AB93E4C9EA9}"/>
    <pc:docChg chg="undo custSel addSld delSld modSld">
      <pc:chgData name="Elisa Favro" userId="8cb3ccf0-b992-4298-a911-387fdbec305a" providerId="ADAL" clId="{64109926-00BE-4019-A45A-4AB93E4C9EA9}" dt="2024-07-04T14:23:43.109" v="2895" actId="20577"/>
      <pc:docMkLst>
        <pc:docMk/>
      </pc:docMkLst>
      <pc:sldChg chg="modSp mod">
        <pc:chgData name="Elisa Favro" userId="8cb3ccf0-b992-4298-a911-387fdbec305a" providerId="ADAL" clId="{64109926-00BE-4019-A45A-4AB93E4C9EA9}" dt="2024-07-03T15:31:30.756" v="25" actId="20577"/>
        <pc:sldMkLst>
          <pc:docMk/>
          <pc:sldMk cId="3634111749" sldId="256"/>
        </pc:sldMkLst>
        <pc:spChg chg="mod">
          <ac:chgData name="Elisa Favro" userId="8cb3ccf0-b992-4298-a911-387fdbec305a" providerId="ADAL" clId="{64109926-00BE-4019-A45A-4AB93E4C9EA9}" dt="2024-07-03T15:31:30.756" v="2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64109926-00BE-4019-A45A-4AB93E4C9EA9}" dt="2024-07-04T08:53:54.712" v="577" actId="20577"/>
        <pc:sldMkLst>
          <pc:docMk/>
          <pc:sldMk cId="124247539" sldId="257"/>
        </pc:sldMkLst>
        <pc:spChg chg="mod">
          <ac:chgData name="Elisa Favro" userId="8cb3ccf0-b992-4298-a911-387fdbec305a" providerId="ADAL" clId="{64109926-00BE-4019-A45A-4AB93E4C9EA9}" dt="2024-07-04T08:16:41.022" v="281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08:53:54.712" v="577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64109926-00BE-4019-A45A-4AB93E4C9EA9}" dt="2024-07-04T11:39:45.234" v="1619" actId="20577"/>
        <pc:sldMkLst>
          <pc:docMk/>
          <pc:sldMk cId="2145575710" sldId="258"/>
        </pc:sldMkLst>
        <pc:spChg chg="mod">
          <ac:chgData name="Elisa Favro" userId="8cb3ccf0-b992-4298-a911-387fdbec305a" providerId="ADAL" clId="{64109926-00BE-4019-A45A-4AB93E4C9EA9}" dt="2024-07-04T11:39:45.234" v="1619" actId="20577"/>
          <ac:spMkLst>
            <pc:docMk/>
            <pc:sldMk cId="2145575710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0:09:58.929" v="1390" actId="20577"/>
          <ac:spMkLst>
            <pc:docMk/>
            <pc:sldMk cId="2145575710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64109926-00BE-4019-A45A-4AB93E4C9EA9}" dt="2024-07-04T13:30:44.341" v="1795" actId="20577"/>
        <pc:sldMkLst>
          <pc:docMk/>
          <pc:sldMk cId="1477649469" sldId="259"/>
        </pc:sldMkLst>
        <pc:spChg chg="mod">
          <ac:chgData name="Elisa Favro" userId="8cb3ccf0-b992-4298-a911-387fdbec305a" providerId="ADAL" clId="{64109926-00BE-4019-A45A-4AB93E4C9EA9}" dt="2024-07-04T11:41:14.463" v="1662" actId="20577"/>
          <ac:spMkLst>
            <pc:docMk/>
            <pc:sldMk cId="1477649469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3:30:44.341" v="1795" actId="20577"/>
          <ac:spMkLst>
            <pc:docMk/>
            <pc:sldMk cId="1477649469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64109926-00BE-4019-A45A-4AB93E4C9EA9}" dt="2024-07-04T13:36:50.739" v="1840" actId="2696"/>
        <pc:sldMkLst>
          <pc:docMk/>
          <pc:sldMk cId="149198002" sldId="260"/>
        </pc:sldMkLst>
        <pc:spChg chg="mod">
          <ac:chgData name="Elisa Favro" userId="8cb3ccf0-b992-4298-a911-387fdbec305a" providerId="ADAL" clId="{64109926-00BE-4019-A45A-4AB93E4C9EA9}" dt="2024-07-03T15:33:01.469" v="132" actId="114"/>
          <ac:spMkLst>
            <pc:docMk/>
            <pc:sldMk cId="149198002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3T15:32:37.501" v="101" actId="20577"/>
          <ac:spMkLst>
            <pc:docMk/>
            <pc:sldMk cId="149198002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64109926-00BE-4019-A45A-4AB93E4C9EA9}" dt="2024-07-04T13:52:37.826" v="2415" actId="20577"/>
        <pc:sldMkLst>
          <pc:docMk/>
          <pc:sldMk cId="2167492675" sldId="261"/>
        </pc:sldMkLst>
        <pc:spChg chg="mod">
          <ac:chgData name="Elisa Favro" userId="8cb3ccf0-b992-4298-a911-387fdbec305a" providerId="ADAL" clId="{64109926-00BE-4019-A45A-4AB93E4C9EA9}" dt="2024-07-03T15:33:21.462" v="169" actId="20577"/>
          <ac:spMkLst>
            <pc:docMk/>
            <pc:sldMk cId="2167492675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3:52:37.826" v="2415" actId="20577"/>
          <ac:spMkLst>
            <pc:docMk/>
            <pc:sldMk cId="2167492675" sldId="261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64109926-00BE-4019-A45A-4AB93E4C9EA9}" dt="2024-07-04T13:52:51.849" v="2416" actId="2696"/>
        <pc:sldMkLst>
          <pc:docMk/>
          <pc:sldMk cId="1444885576" sldId="262"/>
        </pc:sldMkLst>
        <pc:spChg chg="mod">
          <ac:chgData name="Elisa Favro" userId="8cb3ccf0-b992-4298-a911-387fdbec305a" providerId="ADAL" clId="{64109926-00BE-4019-A45A-4AB93E4C9EA9}" dt="2024-07-03T15:33:42.156" v="195" actId="20577"/>
          <ac:spMkLst>
            <pc:docMk/>
            <pc:sldMk cId="1444885576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3T15:33:27.234" v="170" actId="20577"/>
          <ac:spMkLst>
            <pc:docMk/>
            <pc:sldMk cId="1444885576" sldId="262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64109926-00BE-4019-A45A-4AB93E4C9EA9}" dt="2024-07-04T14:23:43.109" v="2895" actId="20577"/>
        <pc:sldMkLst>
          <pc:docMk/>
          <pc:sldMk cId="1567738734" sldId="263"/>
        </pc:sldMkLst>
        <pc:spChg chg="mod">
          <ac:chgData name="Elisa Favro" userId="8cb3ccf0-b992-4298-a911-387fdbec305a" providerId="ADAL" clId="{64109926-00BE-4019-A45A-4AB93E4C9EA9}" dt="2024-07-04T14:11:33.404" v="2458" actId="20577"/>
          <ac:spMkLst>
            <pc:docMk/>
            <pc:sldMk cId="1567738734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4:23:43.109" v="2895" actId="20577"/>
          <ac:spMkLst>
            <pc:docMk/>
            <pc:sldMk cId="1567738734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64109926-00BE-4019-A45A-4AB93E4C9EA9}" dt="2024-07-04T11:39:52.447" v="1623" actId="20577"/>
        <pc:sldMkLst>
          <pc:docMk/>
          <pc:sldMk cId="1460726720" sldId="264"/>
        </pc:sldMkLst>
        <pc:spChg chg="mod">
          <ac:chgData name="Elisa Favro" userId="8cb3ccf0-b992-4298-a911-387fdbec305a" providerId="ADAL" clId="{64109926-00BE-4019-A45A-4AB93E4C9EA9}" dt="2024-07-04T11:39:52.447" v="1623" actId="20577"/>
          <ac:spMkLst>
            <pc:docMk/>
            <pc:sldMk cId="1460726720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0:10:58.429" v="1392" actId="20577"/>
          <ac:spMkLst>
            <pc:docMk/>
            <pc:sldMk cId="1460726720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64109926-00BE-4019-A45A-4AB93E4C9EA9}" dt="2024-07-03T15:34:24.271" v="229" actId="2696"/>
        <pc:sldMkLst>
          <pc:docMk/>
          <pc:sldMk cId="2356198917" sldId="264"/>
        </pc:sldMkLst>
        <pc:spChg chg="mod">
          <ac:chgData name="Elisa Favro" userId="8cb3ccf0-b992-4298-a911-387fdbec305a" providerId="ADAL" clId="{64109926-00BE-4019-A45A-4AB93E4C9EA9}" dt="2024-07-03T15:34:08.973" v="228" actId="20577"/>
          <ac:spMkLst>
            <pc:docMk/>
            <pc:sldMk cId="2356198917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64109926-00BE-4019-A45A-4AB93E4C9EA9}" dt="2024-07-04T11:41:05.631" v="1658" actId="20577"/>
        <pc:sldMkLst>
          <pc:docMk/>
          <pc:sldMk cId="3128419279" sldId="265"/>
        </pc:sldMkLst>
        <pc:spChg chg="mod">
          <ac:chgData name="Elisa Favro" userId="8cb3ccf0-b992-4298-a911-387fdbec305a" providerId="ADAL" clId="{64109926-00BE-4019-A45A-4AB93E4C9EA9}" dt="2024-07-04T11:40:00.355" v="1627" actId="20577"/>
          <ac:spMkLst>
            <pc:docMk/>
            <pc:sldMk cId="3128419279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64109926-00BE-4019-A45A-4AB93E4C9EA9}" dt="2024-07-04T11:41:05.631" v="1658" actId="20577"/>
          <ac:spMkLst>
            <pc:docMk/>
            <pc:sldMk cId="3128419279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64109926-00BE-4019-A45A-4AB93E4C9EA9}" dt="2024-07-03T15:34:27.031" v="230" actId="2696"/>
        <pc:sldMkLst>
          <pc:docMk/>
          <pc:sldMk cId="3358941411" sldId="265"/>
        </pc:sldMkLst>
      </pc:sldChg>
      <pc:sldChg chg="modSp add mod">
        <pc:chgData name="Elisa Favro" userId="8cb3ccf0-b992-4298-a911-387fdbec305a" providerId="ADAL" clId="{64109926-00BE-4019-A45A-4AB93E4C9EA9}" dt="2024-07-04T13:34:15.968" v="1839" actId="20577"/>
        <pc:sldMkLst>
          <pc:docMk/>
          <pc:sldMk cId="579479284" sldId="266"/>
        </pc:sldMkLst>
        <pc:spChg chg="mod">
          <ac:chgData name="Elisa Favro" userId="8cb3ccf0-b992-4298-a911-387fdbec305a" providerId="ADAL" clId="{64109926-00BE-4019-A45A-4AB93E4C9EA9}" dt="2024-07-04T13:34:15.968" v="1839" actId="20577"/>
          <ac:spMkLst>
            <pc:docMk/>
            <pc:sldMk cId="579479284" sldId="266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1287F78D-0631-497D-94F8-85E1B5A67BAC}"/>
    <pc:docChg chg="undo custSel addSld delSld modSld">
      <pc:chgData name="Elisa Favro" userId="8cb3ccf0-b992-4298-a911-387fdbec305a" providerId="ADAL" clId="{1287F78D-0631-497D-94F8-85E1B5A67BAC}" dt="2024-07-03T15:28:34.347" v="3508" actId="20577"/>
      <pc:docMkLst>
        <pc:docMk/>
      </pc:docMkLst>
      <pc:sldChg chg="modSp mod">
        <pc:chgData name="Elisa Favro" userId="8cb3ccf0-b992-4298-a911-387fdbec305a" providerId="ADAL" clId="{1287F78D-0631-497D-94F8-85E1B5A67BAC}" dt="2024-07-03T08:52:55.142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1287F78D-0631-497D-94F8-85E1B5A67BAC}" dt="2024-07-03T08:52:55.142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287F78D-0631-497D-94F8-85E1B5A67BAC}" dt="2024-07-03T12:23:34.827" v="1084" actId="20577"/>
        <pc:sldMkLst>
          <pc:docMk/>
          <pc:sldMk cId="124247539" sldId="257"/>
        </pc:sldMkLst>
        <pc:spChg chg="mod">
          <ac:chgData name="Elisa Favro" userId="8cb3ccf0-b992-4298-a911-387fdbec305a" providerId="ADAL" clId="{1287F78D-0631-497D-94F8-85E1B5A67BAC}" dt="2024-07-03T12:13:55.567" v="62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2:23:34.827" v="1084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2:26:24.277" v="1143" actId="13926"/>
        <pc:sldMkLst>
          <pc:docMk/>
          <pc:sldMk cId="2145575710" sldId="258"/>
        </pc:sldMkLst>
        <pc:spChg chg="mod">
          <ac:chgData name="Elisa Favro" userId="8cb3ccf0-b992-4298-a911-387fdbec305a" providerId="ADAL" clId="{1287F78D-0631-497D-94F8-85E1B5A67BAC}" dt="2024-07-03T12:26:24.277" v="1143" actId="13926"/>
          <ac:spMkLst>
            <pc:docMk/>
            <pc:sldMk cId="2145575710" sldId="25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3377291256" sldId="258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100166055" sldId="259"/>
        </pc:sldMkLst>
      </pc:sldChg>
      <pc:sldChg chg="modSp add mod">
        <pc:chgData name="Elisa Favro" userId="8cb3ccf0-b992-4298-a911-387fdbec305a" providerId="ADAL" clId="{1287F78D-0631-497D-94F8-85E1B5A67BAC}" dt="2024-07-03T13:46:34.971" v="1532" actId="20577"/>
        <pc:sldMkLst>
          <pc:docMk/>
          <pc:sldMk cId="1477649469" sldId="259"/>
        </pc:sldMkLst>
        <pc:spChg chg="mod">
          <ac:chgData name="Elisa Favro" userId="8cb3ccf0-b992-4298-a911-387fdbec305a" providerId="ADAL" clId="{1287F78D-0631-497D-94F8-85E1B5A67BAC}" dt="2024-07-03T12:24:44.694" v="1102" actId="20577"/>
          <ac:spMkLst>
            <pc:docMk/>
            <pc:sldMk cId="1477649469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3:46:34.971" v="1532" actId="20577"/>
          <ac:spMkLst>
            <pc:docMk/>
            <pc:sldMk cId="1477649469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4:21:51.316" v="1976" actId="20577"/>
        <pc:sldMkLst>
          <pc:docMk/>
          <pc:sldMk cId="149198002" sldId="260"/>
        </pc:sldMkLst>
        <pc:spChg chg="mod">
          <ac:chgData name="Elisa Favro" userId="8cb3ccf0-b992-4298-a911-387fdbec305a" providerId="ADAL" clId="{1287F78D-0631-497D-94F8-85E1B5A67BAC}" dt="2024-07-03T14:12:08.319" v="1596" actId="20577"/>
          <ac:spMkLst>
            <pc:docMk/>
            <pc:sldMk cId="149198002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21:51.316" v="1976" actId="20577"/>
          <ac:spMkLst>
            <pc:docMk/>
            <pc:sldMk cId="149198002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2057197332" sldId="261"/>
        </pc:sldMkLst>
      </pc:sldChg>
      <pc:sldChg chg="modSp add mod">
        <pc:chgData name="Elisa Favro" userId="8cb3ccf0-b992-4298-a911-387fdbec305a" providerId="ADAL" clId="{1287F78D-0631-497D-94F8-85E1B5A67BAC}" dt="2024-07-03T14:37:24.661" v="2518" actId="20577"/>
        <pc:sldMkLst>
          <pc:docMk/>
          <pc:sldMk cId="2167492675" sldId="261"/>
        </pc:sldMkLst>
        <pc:spChg chg="mod">
          <ac:chgData name="Elisa Favro" userId="8cb3ccf0-b992-4298-a911-387fdbec305a" providerId="ADAL" clId="{1287F78D-0631-497D-94F8-85E1B5A67BAC}" dt="2024-07-03T14:25:18.171" v="1993" actId="20577"/>
          <ac:spMkLst>
            <pc:docMk/>
            <pc:sldMk cId="2167492675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37:24.661" v="2518" actId="20577"/>
          <ac:spMkLst>
            <pc:docMk/>
            <pc:sldMk cId="2167492675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4:49:17.012" v="2947" actId="20577"/>
        <pc:sldMkLst>
          <pc:docMk/>
          <pc:sldMk cId="1444885576" sldId="262"/>
        </pc:sldMkLst>
        <pc:spChg chg="mod">
          <ac:chgData name="Elisa Favro" userId="8cb3ccf0-b992-4298-a911-387fdbec305a" providerId="ADAL" clId="{1287F78D-0631-497D-94F8-85E1B5A67BAC}" dt="2024-07-03T14:49:17.012" v="2947" actId="20577"/>
          <ac:spMkLst>
            <pc:docMk/>
            <pc:sldMk cId="1444885576" sldId="26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1287F78D-0631-497D-94F8-85E1B5A67BAC}" dt="2024-07-03T08:53:14.736" v="20" actId="2696"/>
        <pc:sldMkLst>
          <pc:docMk/>
          <pc:sldMk cId="196348413" sldId="263"/>
        </pc:sldMkLst>
      </pc:sldChg>
      <pc:sldChg chg="modSp add mod">
        <pc:chgData name="Elisa Favro" userId="8cb3ccf0-b992-4298-a911-387fdbec305a" providerId="ADAL" clId="{1287F78D-0631-497D-94F8-85E1B5A67BAC}" dt="2024-07-03T14:57:42.221" v="3261" actId="20577"/>
        <pc:sldMkLst>
          <pc:docMk/>
          <pc:sldMk cId="1567738734" sldId="263"/>
        </pc:sldMkLst>
        <pc:spChg chg="mod">
          <ac:chgData name="Elisa Favro" userId="8cb3ccf0-b992-4298-a911-387fdbec305a" providerId="ADAL" clId="{1287F78D-0631-497D-94F8-85E1B5A67BAC}" dt="2024-07-03T14:49:46.013" v="2986" actId="20577"/>
          <ac:spMkLst>
            <pc:docMk/>
            <pc:sldMk cId="1567738734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4:57:42.221" v="3261" actId="20577"/>
          <ac:spMkLst>
            <pc:docMk/>
            <pc:sldMk cId="1567738734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5:23:41.601" v="3396" actId="13926"/>
        <pc:sldMkLst>
          <pc:docMk/>
          <pc:sldMk cId="2356198917" sldId="264"/>
        </pc:sldMkLst>
        <pc:spChg chg="mod">
          <ac:chgData name="Elisa Favro" userId="8cb3ccf0-b992-4298-a911-387fdbec305a" providerId="ADAL" clId="{1287F78D-0631-497D-94F8-85E1B5A67BAC}" dt="2024-07-03T14:59:04.329" v="3285" actId="20577"/>
          <ac:spMkLst>
            <pc:docMk/>
            <pc:sldMk cId="2356198917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5:23:41.601" v="3396" actId="13926"/>
          <ac:spMkLst>
            <pc:docMk/>
            <pc:sldMk cId="2356198917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287F78D-0631-497D-94F8-85E1B5A67BAC}" dt="2024-07-03T15:28:34.347" v="3508" actId="20577"/>
        <pc:sldMkLst>
          <pc:docMk/>
          <pc:sldMk cId="3358941411" sldId="265"/>
        </pc:sldMkLst>
        <pc:spChg chg="mod">
          <ac:chgData name="Elisa Favro" userId="8cb3ccf0-b992-4298-a911-387fdbec305a" providerId="ADAL" clId="{1287F78D-0631-497D-94F8-85E1B5A67BAC}" dt="2024-07-03T15:24:33.522" v="3405" actId="20577"/>
          <ac:spMkLst>
            <pc:docMk/>
            <pc:sldMk cId="335894141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1287F78D-0631-497D-94F8-85E1B5A67BAC}" dt="2024-07-03T15:28:34.347" v="3508" actId="20577"/>
          <ac:spMkLst>
            <pc:docMk/>
            <pc:sldMk cId="3358941411" sldId="26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A3F3EE5A-9803-B7FC-38AA-797259A493B3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10BA6C37-2E3D-E43F-3086-B75C4DAD0985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231A53C6-EE56-FE6A-581A-BE020CAC1110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C2FFA21-BD5E-AF38-F710-B8E3F56D73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BFC799E-0137-43A8-2799-6308924207A3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9E136089-FB12-6100-DED7-5D3E1A5AD767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A1435FA7-B9B2-C2FD-CEE5-94AB5926B48A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11E973A3-A2FD-2AFC-EDEA-0BE0BD3B7168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160822E4-8294-37C0-961D-AFA7EACDCFCF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05/07/24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7DC55-3B7F-FEE7-136F-B28E99EA3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F2E94A-8265-137B-BE3D-4784B6972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208FBC56-B666-D6A4-E232-3BB02396D7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9939" y="0"/>
            <a:ext cx="12192000" cy="6858000"/>
          </a:xfrm>
          <a:prstGeom prst="rect">
            <a:avLst/>
          </a:prstGeom>
        </p:spPr>
      </p:pic>
      <p:sp>
        <p:nvSpPr>
          <p:cNvPr id="5" name="Parallelogramma 4">
            <a:extLst>
              <a:ext uri="{FF2B5EF4-FFF2-40B4-BE49-F238E27FC236}">
                <a16:creationId xmlns:a16="http://schemas.microsoft.com/office/drawing/2014/main" id="{7990DDCD-68FF-6122-E32B-2CF4AD3E0203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438E660-FD09-8B7D-996D-71D69A7E0844}"/>
              </a:ext>
            </a:extLst>
          </p:cNvPr>
          <p:cNvSpPr txBox="1"/>
          <p:nvPr/>
        </p:nvSpPr>
        <p:spPr>
          <a:xfrm>
            <a:off x="-695739" y="443332"/>
            <a:ext cx="12887740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10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6000" b="1" dirty="0">
                <a:solidFill>
                  <a:schemeClr val="bg1"/>
                </a:solidFill>
              </a:rPr>
              <a:t>IL FUTURO DIGITALE E </a:t>
            </a:r>
            <a:br>
              <a:rPr lang="it-IT" sz="6000" b="1" dirty="0">
                <a:solidFill>
                  <a:schemeClr val="bg1"/>
                </a:solidFill>
              </a:rPr>
            </a:br>
            <a:r>
              <a:rPr lang="it-IT" sz="6000" b="1" dirty="0">
                <a:solidFill>
                  <a:schemeClr val="bg1"/>
                </a:solidFill>
              </a:rPr>
              <a:t>L’IMPATTO DELL’INTELLIGENZA ARTIFICIALE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2C76BDB-57AE-EE49-30B8-173B633CD3B1}"/>
              </a:ext>
            </a:extLst>
          </p:cNvPr>
          <p:cNvSpPr txBox="1"/>
          <p:nvPr/>
        </p:nvSpPr>
        <p:spPr>
          <a:xfrm>
            <a:off x="1750390" y="5040424"/>
            <a:ext cx="7701722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2. INTELLIGENZA ARTIFICIALE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AAE4FF98-6AFF-FF69-2E65-CAEEFED9ACDC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l’Intelligenza Artificiale?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68187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Intelligenza Artificiale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i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Intelligence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è una branca dell’informatica che studia e sviluppa algoritmi in grado di eseguire compiti tipici dell’intelligenza umana come la comprensione del linguaggio naturale, l’apprendimento, la risoluzione di problemi complessi. </a:t>
            </a:r>
          </a:p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questi ultimi anni sono stati fatti grandi passi avanti nel </a:t>
            </a:r>
            <a:r>
              <a:rPr lang="it-IT" sz="18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machine learning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(“apprendimento automatico”), per esempio applicazioni per il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riconoscimento facciale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 quello vocale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rapida diffusione dell’AI e la sua applicazione in settori sempre più diversificati ha messo in luce i problemi etici legati a un suo uso non corretto, per cui si dovranno affrontare aspetti quali la sicurezza, la privacy e l’equità.</a:t>
            </a:r>
          </a:p>
        </p:txBody>
      </p:sp>
      <p:pic>
        <p:nvPicPr>
          <p:cNvPr id="7" name="Immagine 6" descr="Immagine che contiene elettronica, Dispositivo elettronico, Dispositivo di output, Schermo del computer&#10;&#10;Descrizione generata automaticamente">
            <a:extLst>
              <a:ext uri="{FF2B5EF4-FFF2-40B4-BE49-F238E27FC236}">
                <a16:creationId xmlns:a16="http://schemas.microsoft.com/office/drawing/2014/main" id="{237D47BB-2AC6-E262-AE26-D7E7160E2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25" y="1690687"/>
            <a:ext cx="3261691" cy="451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Quali sono le applicazioni dell’AI?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095461" cy="4351338"/>
          </a:xfrm>
        </p:spPr>
        <p:txBody>
          <a:bodyPr>
            <a:normAutofit/>
          </a:bodyPr>
          <a:lstStyle/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Informatica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sviluppo degli assistenti virtuali, del riconoscimento vocale e facciale; prevenzione delle minacce informatiche; gestione di sistemi amministrativi e finanziari.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icerca scientifica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analisi di dati complessi in tempi più brevi grazie a molte simulazioni.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Industria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miglioramenti nella produzione e nell’ottimizzazione dei processi per la manutenzione delle macchine.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ettore energetico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uso migliore delle risorse e sviluppo di soluzioni sostenibili a favore dell’ambiente.</a:t>
            </a:r>
          </a:p>
        </p:txBody>
      </p:sp>
      <p:pic>
        <p:nvPicPr>
          <p:cNvPr id="9" name="Immagine 8" descr="Immagine che contiene vestiti, Viso umano, media, persona&#10;&#10;Descrizione generata automaticamente">
            <a:extLst>
              <a:ext uri="{FF2B5EF4-FFF2-40B4-BE49-F238E27FC236}">
                <a16:creationId xmlns:a16="http://schemas.microsoft.com/office/drawing/2014/main" id="{F64DAE12-D526-938F-68F3-717EEFCEF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661" y="1372635"/>
            <a:ext cx="3628973" cy="2844823"/>
          </a:xfrm>
          <a:prstGeom prst="rect">
            <a:avLst/>
          </a:prstGeom>
        </p:spPr>
      </p:pic>
      <p:pic>
        <p:nvPicPr>
          <p:cNvPr id="5" name="Immagine 4" descr="Immagine che contiene veicolo, Veicolo terrestre, Veicolo a motore, automobile&#10;&#10;Descrizione generata automaticamente">
            <a:extLst>
              <a:ext uri="{FF2B5EF4-FFF2-40B4-BE49-F238E27FC236}">
                <a16:creationId xmlns:a16="http://schemas.microsoft.com/office/drawing/2014/main" id="{E19547DD-90AE-2D4F-D70D-2FBA65BF24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063" y="3571186"/>
            <a:ext cx="3628973" cy="24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Quali sono le applicazioni dell’AI?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389783" cy="4351338"/>
          </a:xfrm>
        </p:spPr>
        <p:txBody>
          <a:bodyPr>
            <a:normAutofit/>
          </a:bodyPr>
          <a:lstStyle/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Medicina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diagnostica migliorata nell’analisi delle immagini mediche e nella realizzazione di nuovi farmaci. </a:t>
            </a: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rasporto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sensori avanzati consentono ai veicoli di muoversi percependo oggetti e ostacoli. </a:t>
            </a: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inanza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previsioni delle tendenze del mercato e dei rischi connessi, miglioramento delle transazioni finanziarie.</a:t>
            </a: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ocial media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analisi di dati per individuare i contenuti da proporre in base agli interessi specifici di ciascuno.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veicolo, strisce pedonali, Veicolo terrestre, aria aperta&#10;&#10;Descrizione generata automaticamente">
            <a:extLst>
              <a:ext uri="{FF2B5EF4-FFF2-40B4-BE49-F238E27FC236}">
                <a16:creationId xmlns:a16="http://schemas.microsoft.com/office/drawing/2014/main" id="{DED32482-856B-518F-AF7C-32FEBA22C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983" y="1491905"/>
            <a:ext cx="3675464" cy="2627785"/>
          </a:xfrm>
          <a:prstGeom prst="rect">
            <a:avLst/>
          </a:prstGeom>
        </p:spPr>
      </p:pic>
      <p:pic>
        <p:nvPicPr>
          <p:cNvPr id="7" name="Immagine 6" descr="Immagine che contiene stanza, Attrezzature mediche, medico, interno&#10;&#10;Descrizione generata automaticamente">
            <a:extLst>
              <a:ext uri="{FF2B5EF4-FFF2-40B4-BE49-F238E27FC236}">
                <a16:creationId xmlns:a16="http://schemas.microsoft.com/office/drawing/2014/main" id="{3B35A910-5D2A-2A74-2588-9057B416A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145" y="3181834"/>
            <a:ext cx="3547982" cy="271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26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Quali sono le applicazioni dell’AI?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51837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Sono stati classificati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tre tipi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 base alle capacità di imitare i comportamenti umani, alle tecnologie usate e alle applicazioni nel mondo reale.</a:t>
            </a:r>
          </a:p>
          <a:p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Narrow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Intelligence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): interagisce in modo efficiente e personalizzato con gli interlocutori umani come, per esempio, i </a:t>
            </a:r>
            <a:r>
              <a:rPr lang="it-IT" sz="18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chatbot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Rientrano in questo tipo gli assistenti virtuali e le auto a guida autonoma.</a:t>
            </a:r>
          </a:p>
          <a:p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General Intelligence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AGI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): può pensare, comprendere e agire in modo autonomo come un essere umano. Questo tipo di AI non è ancora stato raggiunto. </a:t>
            </a: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Super </a:t>
            </a:r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Intelligence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): è in grado di evolversi in modo simile al comportamento umano sviluppando emozioni, desideri e bisogni propri. </a:t>
            </a:r>
          </a:p>
        </p:txBody>
      </p:sp>
    </p:spTree>
    <p:extLst>
      <p:ext uri="{BB962C8B-B14F-4D97-AF65-F5344CB8AC3E}">
        <p14:creationId xmlns:p14="http://schemas.microsoft.com/office/powerpoint/2010/main" val="3128419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tecnologie dell’AI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061174" cy="4351338"/>
          </a:xfrm>
        </p:spPr>
        <p:txBody>
          <a:bodyPr>
            <a:normAutofit/>
          </a:bodyPr>
          <a:lstStyle/>
          <a:p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Neural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Networks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ANNs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– Reti Neurali Artificiali): sono modelli matematici ispirati al funzionamento del cervello umano, formati da nodi o neuroni artificiali collegati tra loro.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Ogni neurone riceve informazioni, le elabora e poi passa il risultato ai neuroni successivi.</a:t>
            </a: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Machine Learning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 Apprendimento Automatico):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è una tecnologia che permette ai computer di imparare dalle esperienze, osservando esempi e trovando schemi; invece di essere programmati, i computer migliorano le loro capacità da soli. </a:t>
            </a:r>
            <a:endParaRPr lang="it-IT" sz="12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49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tecnologie dell’AI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120809" cy="4351338"/>
          </a:xfrm>
        </p:spPr>
        <p:txBody>
          <a:bodyPr>
            <a:normAutofit/>
          </a:bodyPr>
          <a:lstStyle/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Natural Language Processing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NLP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- Sistemi di Elaborazione del Linguaggio Naturale): istruisce una macchina a comprendere e interagire in modo naturale con il linguaggio umano. 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Computer Vision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(Sistemi di Visione Artificiale): istruisce una macchina a comprendere il mondo attraverso l’analisi di immagini e video. 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Automatic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Speech </a:t>
            </a:r>
            <a:r>
              <a:rPr lang="it-IT" sz="1800" b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Recognition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ASR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(Sistemi di Riconoscimento Vocale): sono capaci di convertire il parlato umano in testo o viceversa. </a:t>
            </a:r>
            <a:endParaRPr lang="it-IT" sz="1800" dirty="0">
              <a:effectLst/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479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ChatGPT e l’intelligenza generativa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Sui siti delle grandi aziende online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assistenti virtuali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it-IT" sz="18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chatbot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rispondono alle nostre domande come se fossero esseri umani.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Uno di questi 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chatbot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chiamato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ChatGPT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ha raggiunto in brevissimo tempo un grande successo. Si tratta di un 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chatbot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che utilizza l’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Intelligenza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enerativa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un nuovo tipo di </a:t>
            </a:r>
            <a:r>
              <a:rPr lang="it-IT" sz="18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Intelligenza Artificiale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grado di “generare” nuovi contenuti, come testi, articoli, poesie, relazioni, disegni e musiche, in modo autonomo e creativo. 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sua capacità creativa, però, dipende da tutto quello che è stato caricato al momento dell’apprendimento (eventuali errori compresi), per cui i risultati devono sempre essere controllati.</a:t>
            </a:r>
          </a:p>
        </p:txBody>
      </p:sp>
      <p:pic>
        <p:nvPicPr>
          <p:cNvPr id="5" name="Immagine 4" descr="Immagine che contiene testo, schermata, pannello di controllo, luce&#10;&#10;Descrizione generata automaticamente">
            <a:extLst>
              <a:ext uri="{FF2B5EF4-FFF2-40B4-BE49-F238E27FC236}">
                <a16:creationId xmlns:a16="http://schemas.microsoft.com/office/drawing/2014/main" id="{FE82C58A-0F4C-0EB2-7F5C-89BC45253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247" y="1915076"/>
            <a:ext cx="4174987" cy="360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9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implicazioni dell’AI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20093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L’intelligenza artificiale può essere di aiuto a patto che rimanga sempre un certo livello di controllo sulla sua attività.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Da più parti sono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suonati campanelli d’allarme sui rischi per i possibili usi illeciti e l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 implicazioni etiche. Per questo motivo il Parlamento europeo è intervenuto emanando la legge </a:t>
            </a:r>
            <a:r>
              <a:rPr lang="it-IT" sz="1800" i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Artificial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Intelligence Act 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AI Act</a:t>
            </a: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il 9 dicembre 2023. 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Uno dei temi maggiormente dibattuto è stato quello legato ai dati biometrici delle persone. La legge vieta ogni forma di riconoscimento biometrico escludendo i casi di attacco terroristico, ricerca di vittime e crimini seri. </a:t>
            </a: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Blu intenso, Blu elettrico, modello, arte&#10;&#10;Descrizione generata automaticamente">
            <a:extLst>
              <a:ext uri="{FF2B5EF4-FFF2-40B4-BE49-F238E27FC236}">
                <a16:creationId xmlns:a16="http://schemas.microsoft.com/office/drawing/2014/main" id="{049860C3-DCFE-9E63-8E8D-B93A96170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95" y="1895612"/>
            <a:ext cx="5440017" cy="318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387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804</Words>
  <Application>Microsoft Macintosh PowerPoint</Application>
  <PresentationFormat>Widescreen</PresentationFormat>
  <Paragraphs>38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l’Intelligenza Artificiale?</vt:lpstr>
      <vt:lpstr>Quali sono le applicazioni dell’AI?</vt:lpstr>
      <vt:lpstr>Quali sono le applicazioni dell’AI?</vt:lpstr>
      <vt:lpstr>Quali sono le applicazioni dell’AI?</vt:lpstr>
      <vt:lpstr>Le tecnologie dell’AI</vt:lpstr>
      <vt:lpstr>Le tecnologie dell’AI</vt:lpstr>
      <vt:lpstr>ChatGPT e l’intelligenza generativa</vt:lpstr>
      <vt:lpstr>Le implicazioni dell’AI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5</cp:revision>
  <cp:lastPrinted>2024-07-03T14:22:40Z</cp:lastPrinted>
  <dcterms:created xsi:type="dcterms:W3CDTF">2024-02-29T11:02:04Z</dcterms:created>
  <dcterms:modified xsi:type="dcterms:W3CDTF">2024-07-05T07:30:14Z</dcterms:modified>
</cp:coreProperties>
</file>