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797675" cy="992663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87F78D-0631-497D-94F8-85E1B5A67BAC}" v="2" dt="2024-07-03T14:22:35.2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4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sa Favro" userId="8cb3ccf0-b992-4298-a911-387fdbec305a" providerId="ADAL" clId="{B8C6ED80-90A1-4BCA-8DD3-A1FA478C87AB}"/>
    <pc:docChg chg="undo custSel addSld delSld modSld">
      <pc:chgData name="Elisa Favro" userId="8cb3ccf0-b992-4298-a911-387fdbec305a" providerId="ADAL" clId="{B8C6ED80-90A1-4BCA-8DD3-A1FA478C87AB}" dt="2024-04-11T10:12:29.227" v="2798" actId="20577"/>
      <pc:docMkLst>
        <pc:docMk/>
      </pc:docMkLst>
      <pc:sldChg chg="modSp mod">
        <pc:chgData name="Elisa Favro" userId="8cb3ccf0-b992-4298-a911-387fdbec305a" providerId="ADAL" clId="{B8C6ED80-90A1-4BCA-8DD3-A1FA478C87AB}" dt="2024-04-10T12:03:18.392" v="26" actId="20577"/>
        <pc:sldMkLst>
          <pc:docMk/>
          <pc:sldMk cId="3634111749" sldId="256"/>
        </pc:sldMkLst>
        <pc:spChg chg="mod">
          <ac:chgData name="Elisa Favro" userId="8cb3ccf0-b992-4298-a911-387fdbec305a" providerId="ADAL" clId="{B8C6ED80-90A1-4BCA-8DD3-A1FA478C87AB}" dt="2024-04-10T12:03:18.392" v="26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B8C6ED80-90A1-4BCA-8DD3-A1FA478C87AB}" dt="2024-04-11T07:35:10.183" v="1289" actId="2711"/>
        <pc:sldMkLst>
          <pc:docMk/>
          <pc:sldMk cId="124247539" sldId="257"/>
        </pc:sldMkLst>
        <pc:spChg chg="mod">
          <ac:chgData name="Elisa Favro" userId="8cb3ccf0-b992-4298-a911-387fdbec305a" providerId="ADAL" clId="{B8C6ED80-90A1-4BCA-8DD3-A1FA478C87AB}" dt="2024-04-10T12:57:00.906" v="95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5:10.183" v="1289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3329908704" sldId="258"/>
        </pc:sldMkLst>
      </pc:sldChg>
      <pc:sldChg chg="modSp add mod">
        <pc:chgData name="Elisa Favro" userId="8cb3ccf0-b992-4298-a911-387fdbec305a" providerId="ADAL" clId="{B8C6ED80-90A1-4BCA-8DD3-A1FA478C87AB}" dt="2024-04-11T07:36:16.692" v="1290" actId="2711"/>
        <pc:sldMkLst>
          <pc:docMk/>
          <pc:sldMk cId="3377291256" sldId="258"/>
        </pc:sldMkLst>
        <pc:spChg chg="mod">
          <ac:chgData name="Elisa Favro" userId="8cb3ccf0-b992-4298-a911-387fdbec305a" providerId="ADAL" clId="{B8C6ED80-90A1-4BCA-8DD3-A1FA478C87AB}" dt="2024-04-10T15:39:27.449" v="608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6:16.692" v="1290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07:41:55.800" v="1556" actId="2711"/>
        <pc:sldMkLst>
          <pc:docMk/>
          <pc:sldMk cId="100166055" sldId="259"/>
        </pc:sldMkLst>
        <pc:spChg chg="mod">
          <ac:chgData name="Elisa Favro" userId="8cb3ccf0-b992-4298-a911-387fdbec305a" providerId="ADAL" clId="{B8C6ED80-90A1-4BCA-8DD3-A1FA478C87AB}" dt="2024-04-10T16:02:06.036" v="1211" actId="20577"/>
          <ac:spMkLst>
            <pc:docMk/>
            <pc:sldMk cId="10016605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41:55.800" v="1556" actId="2711"/>
          <ac:spMkLst>
            <pc:docMk/>
            <pc:sldMk cId="100166055" sldId="25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882498245" sldId="259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956896642" sldId="260"/>
        </pc:sldMkLst>
      </pc:sldChg>
      <pc:sldChg chg="modSp add mod">
        <pc:chgData name="Elisa Favro" userId="8cb3ccf0-b992-4298-a911-387fdbec305a" providerId="ADAL" clId="{B8C6ED80-90A1-4BCA-8DD3-A1FA478C87AB}" dt="2024-04-11T09:15:31.217" v="1615" actId="20577"/>
        <pc:sldMkLst>
          <pc:docMk/>
          <pc:sldMk cId="2282866465" sldId="260"/>
        </pc:sldMkLst>
        <pc:spChg chg="mod">
          <ac:chgData name="Elisa Favro" userId="8cb3ccf0-b992-4298-a911-387fdbec305a" providerId="ADAL" clId="{B8C6ED80-90A1-4BCA-8DD3-A1FA478C87AB}" dt="2024-04-10T16:04:25.991" v="1242" actId="20577"/>
          <ac:spMkLst>
            <pc:docMk/>
            <pc:sldMk cId="2282866465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15:31.217" v="1615" actId="20577"/>
          <ac:spMkLst>
            <pc:docMk/>
            <pc:sldMk cId="2282866465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50234333" sldId="261"/>
        </pc:sldMkLst>
      </pc:sldChg>
      <pc:sldChg chg="modSp add mod">
        <pc:chgData name="Elisa Favro" userId="8cb3ccf0-b992-4298-a911-387fdbec305a" providerId="ADAL" clId="{B8C6ED80-90A1-4BCA-8DD3-A1FA478C87AB}" dt="2024-04-11T09:58:44.072" v="2044" actId="20577"/>
        <pc:sldMkLst>
          <pc:docMk/>
          <pc:sldMk cId="2057197332" sldId="261"/>
        </pc:sldMkLst>
        <pc:spChg chg="mod">
          <ac:chgData name="Elisa Favro" userId="8cb3ccf0-b992-4298-a911-387fdbec305a" providerId="ADAL" clId="{B8C6ED80-90A1-4BCA-8DD3-A1FA478C87AB}" dt="2024-04-11T09:17:03.250" v="1621" actId="255"/>
          <ac:spMkLst>
            <pc:docMk/>
            <pc:sldMk cId="2057197332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58:44.072" v="2044" actId="20577"/>
          <ac:spMkLst>
            <pc:docMk/>
            <pc:sldMk cId="2057197332" sldId="26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12:29.227" v="2798" actId="20577"/>
        <pc:sldMkLst>
          <pc:docMk/>
          <pc:sldMk cId="3269547359" sldId="262"/>
        </pc:sldMkLst>
        <pc:spChg chg="mod">
          <ac:chgData name="Elisa Favro" userId="8cb3ccf0-b992-4298-a911-387fdbec305a" providerId="ADAL" clId="{B8C6ED80-90A1-4BCA-8DD3-A1FA478C87AB}" dt="2024-04-11T09:59:30.464" v="2064" actId="20577"/>
          <ac:spMkLst>
            <pc:docMk/>
            <pc:sldMk cId="3269547359" sldId="262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12:29.227" v="2798" actId="20577"/>
          <ac:spMkLst>
            <pc:docMk/>
            <pc:sldMk cId="3269547359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03:16.455" v="2280" actId="20577"/>
        <pc:sldMkLst>
          <pc:docMk/>
          <pc:sldMk cId="196348413" sldId="263"/>
        </pc:sldMkLst>
        <pc:spChg chg="mod">
          <ac:chgData name="Elisa Favro" userId="8cb3ccf0-b992-4298-a911-387fdbec305a" providerId="ADAL" clId="{B8C6ED80-90A1-4BCA-8DD3-A1FA478C87AB}" dt="2024-04-11T10:00:08.077" v="2089" actId="20577"/>
          <ac:spMkLst>
            <pc:docMk/>
            <pc:sldMk cId="196348413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03:16.455" v="2280" actId="20577"/>
          <ac:spMkLst>
            <pc:docMk/>
            <pc:sldMk cId="196348413" sldId="263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760353737" sldId="263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947981521" sldId="264"/>
        </pc:sldMkLst>
      </pc:sldChg>
    </pc:docChg>
  </pc:docChgLst>
  <pc:docChgLst>
    <pc:chgData name="Elisa Favro" userId="8cb3ccf0-b992-4298-a911-387fdbec305a" providerId="ADAL" clId="{1287F78D-0631-497D-94F8-85E1B5A67BAC}"/>
    <pc:docChg chg="undo custSel addSld delSld modSld">
      <pc:chgData name="Elisa Favro" userId="8cb3ccf0-b992-4298-a911-387fdbec305a" providerId="ADAL" clId="{1287F78D-0631-497D-94F8-85E1B5A67BAC}" dt="2024-07-03T15:28:34.347" v="3508" actId="20577"/>
      <pc:docMkLst>
        <pc:docMk/>
      </pc:docMkLst>
      <pc:sldChg chg="modSp mod">
        <pc:chgData name="Elisa Favro" userId="8cb3ccf0-b992-4298-a911-387fdbec305a" providerId="ADAL" clId="{1287F78D-0631-497D-94F8-85E1B5A67BAC}" dt="2024-07-03T08:52:55.142" v="18" actId="20577"/>
        <pc:sldMkLst>
          <pc:docMk/>
          <pc:sldMk cId="3634111749" sldId="256"/>
        </pc:sldMkLst>
        <pc:spChg chg="mod">
          <ac:chgData name="Elisa Favro" userId="8cb3ccf0-b992-4298-a911-387fdbec305a" providerId="ADAL" clId="{1287F78D-0631-497D-94F8-85E1B5A67BAC}" dt="2024-07-03T08:52:55.142" v="18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1287F78D-0631-497D-94F8-85E1B5A67BAC}" dt="2024-07-03T12:23:34.827" v="1084" actId="20577"/>
        <pc:sldMkLst>
          <pc:docMk/>
          <pc:sldMk cId="124247539" sldId="257"/>
        </pc:sldMkLst>
        <pc:spChg chg="mod">
          <ac:chgData name="Elisa Favro" userId="8cb3ccf0-b992-4298-a911-387fdbec305a" providerId="ADAL" clId="{1287F78D-0631-497D-94F8-85E1B5A67BAC}" dt="2024-07-03T12:13:55.567" v="625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1287F78D-0631-497D-94F8-85E1B5A67BAC}" dt="2024-07-03T12:23:34.827" v="1084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287F78D-0631-497D-94F8-85E1B5A67BAC}" dt="2024-07-03T12:26:24.277" v="1143" actId="13926"/>
        <pc:sldMkLst>
          <pc:docMk/>
          <pc:sldMk cId="2145575710" sldId="258"/>
        </pc:sldMkLst>
        <pc:spChg chg="mod">
          <ac:chgData name="Elisa Favro" userId="8cb3ccf0-b992-4298-a911-387fdbec305a" providerId="ADAL" clId="{1287F78D-0631-497D-94F8-85E1B5A67BAC}" dt="2024-07-03T12:26:24.277" v="1143" actId="13926"/>
          <ac:spMkLst>
            <pc:docMk/>
            <pc:sldMk cId="2145575710" sldId="258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1287F78D-0631-497D-94F8-85E1B5A67BAC}" dt="2024-07-03T08:53:14.736" v="20" actId="2696"/>
        <pc:sldMkLst>
          <pc:docMk/>
          <pc:sldMk cId="3377291256" sldId="258"/>
        </pc:sldMkLst>
      </pc:sldChg>
      <pc:sldChg chg="del">
        <pc:chgData name="Elisa Favro" userId="8cb3ccf0-b992-4298-a911-387fdbec305a" providerId="ADAL" clId="{1287F78D-0631-497D-94F8-85E1B5A67BAC}" dt="2024-07-03T08:53:14.736" v="20" actId="2696"/>
        <pc:sldMkLst>
          <pc:docMk/>
          <pc:sldMk cId="100166055" sldId="259"/>
        </pc:sldMkLst>
      </pc:sldChg>
      <pc:sldChg chg="modSp add mod">
        <pc:chgData name="Elisa Favro" userId="8cb3ccf0-b992-4298-a911-387fdbec305a" providerId="ADAL" clId="{1287F78D-0631-497D-94F8-85E1B5A67BAC}" dt="2024-07-03T13:46:34.971" v="1532" actId="20577"/>
        <pc:sldMkLst>
          <pc:docMk/>
          <pc:sldMk cId="1477649469" sldId="259"/>
        </pc:sldMkLst>
        <pc:spChg chg="mod">
          <ac:chgData name="Elisa Favro" userId="8cb3ccf0-b992-4298-a911-387fdbec305a" providerId="ADAL" clId="{1287F78D-0631-497D-94F8-85E1B5A67BAC}" dt="2024-07-03T12:24:44.694" v="1102" actId="20577"/>
          <ac:spMkLst>
            <pc:docMk/>
            <pc:sldMk cId="1477649469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1287F78D-0631-497D-94F8-85E1B5A67BAC}" dt="2024-07-03T13:46:34.971" v="1532" actId="20577"/>
          <ac:spMkLst>
            <pc:docMk/>
            <pc:sldMk cId="1477649469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287F78D-0631-497D-94F8-85E1B5A67BAC}" dt="2024-07-03T14:21:51.316" v="1976" actId="20577"/>
        <pc:sldMkLst>
          <pc:docMk/>
          <pc:sldMk cId="149198002" sldId="260"/>
        </pc:sldMkLst>
        <pc:spChg chg="mod">
          <ac:chgData name="Elisa Favro" userId="8cb3ccf0-b992-4298-a911-387fdbec305a" providerId="ADAL" clId="{1287F78D-0631-497D-94F8-85E1B5A67BAC}" dt="2024-07-03T14:12:08.319" v="1596" actId="20577"/>
          <ac:spMkLst>
            <pc:docMk/>
            <pc:sldMk cId="149198002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1287F78D-0631-497D-94F8-85E1B5A67BAC}" dt="2024-07-03T14:21:51.316" v="1976" actId="20577"/>
          <ac:spMkLst>
            <pc:docMk/>
            <pc:sldMk cId="149198002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1287F78D-0631-497D-94F8-85E1B5A67BAC}" dt="2024-07-03T08:53:14.736" v="20" actId="2696"/>
        <pc:sldMkLst>
          <pc:docMk/>
          <pc:sldMk cId="2282866465" sldId="260"/>
        </pc:sldMkLst>
      </pc:sldChg>
      <pc:sldChg chg="del">
        <pc:chgData name="Elisa Favro" userId="8cb3ccf0-b992-4298-a911-387fdbec305a" providerId="ADAL" clId="{1287F78D-0631-497D-94F8-85E1B5A67BAC}" dt="2024-07-03T08:53:14.736" v="20" actId="2696"/>
        <pc:sldMkLst>
          <pc:docMk/>
          <pc:sldMk cId="2057197332" sldId="261"/>
        </pc:sldMkLst>
      </pc:sldChg>
      <pc:sldChg chg="modSp add mod">
        <pc:chgData name="Elisa Favro" userId="8cb3ccf0-b992-4298-a911-387fdbec305a" providerId="ADAL" clId="{1287F78D-0631-497D-94F8-85E1B5A67BAC}" dt="2024-07-03T14:37:24.661" v="2518" actId="20577"/>
        <pc:sldMkLst>
          <pc:docMk/>
          <pc:sldMk cId="2167492675" sldId="261"/>
        </pc:sldMkLst>
        <pc:spChg chg="mod">
          <ac:chgData name="Elisa Favro" userId="8cb3ccf0-b992-4298-a911-387fdbec305a" providerId="ADAL" clId="{1287F78D-0631-497D-94F8-85E1B5A67BAC}" dt="2024-07-03T14:25:18.171" v="1993" actId="20577"/>
          <ac:spMkLst>
            <pc:docMk/>
            <pc:sldMk cId="2167492675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1287F78D-0631-497D-94F8-85E1B5A67BAC}" dt="2024-07-03T14:37:24.661" v="2518" actId="20577"/>
          <ac:spMkLst>
            <pc:docMk/>
            <pc:sldMk cId="2167492675" sldId="26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287F78D-0631-497D-94F8-85E1B5A67BAC}" dt="2024-07-03T14:49:17.012" v="2947" actId="20577"/>
        <pc:sldMkLst>
          <pc:docMk/>
          <pc:sldMk cId="1444885576" sldId="262"/>
        </pc:sldMkLst>
        <pc:spChg chg="mod">
          <ac:chgData name="Elisa Favro" userId="8cb3ccf0-b992-4298-a911-387fdbec305a" providerId="ADAL" clId="{1287F78D-0631-497D-94F8-85E1B5A67BAC}" dt="2024-07-03T14:49:17.012" v="2947" actId="20577"/>
          <ac:spMkLst>
            <pc:docMk/>
            <pc:sldMk cId="1444885576" sldId="262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1287F78D-0631-497D-94F8-85E1B5A67BAC}" dt="2024-07-03T08:53:14.736" v="20" actId="2696"/>
        <pc:sldMkLst>
          <pc:docMk/>
          <pc:sldMk cId="3269547359" sldId="262"/>
        </pc:sldMkLst>
      </pc:sldChg>
      <pc:sldChg chg="del">
        <pc:chgData name="Elisa Favro" userId="8cb3ccf0-b992-4298-a911-387fdbec305a" providerId="ADAL" clId="{1287F78D-0631-497D-94F8-85E1B5A67BAC}" dt="2024-07-03T08:53:14.736" v="20" actId="2696"/>
        <pc:sldMkLst>
          <pc:docMk/>
          <pc:sldMk cId="196348413" sldId="263"/>
        </pc:sldMkLst>
      </pc:sldChg>
      <pc:sldChg chg="modSp add mod">
        <pc:chgData name="Elisa Favro" userId="8cb3ccf0-b992-4298-a911-387fdbec305a" providerId="ADAL" clId="{1287F78D-0631-497D-94F8-85E1B5A67BAC}" dt="2024-07-03T14:57:42.221" v="3261" actId="20577"/>
        <pc:sldMkLst>
          <pc:docMk/>
          <pc:sldMk cId="1567738734" sldId="263"/>
        </pc:sldMkLst>
        <pc:spChg chg="mod">
          <ac:chgData name="Elisa Favro" userId="8cb3ccf0-b992-4298-a911-387fdbec305a" providerId="ADAL" clId="{1287F78D-0631-497D-94F8-85E1B5A67BAC}" dt="2024-07-03T14:49:46.013" v="2986" actId="20577"/>
          <ac:spMkLst>
            <pc:docMk/>
            <pc:sldMk cId="1567738734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1287F78D-0631-497D-94F8-85E1B5A67BAC}" dt="2024-07-03T14:57:42.221" v="3261" actId="20577"/>
          <ac:spMkLst>
            <pc:docMk/>
            <pc:sldMk cId="1567738734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287F78D-0631-497D-94F8-85E1B5A67BAC}" dt="2024-07-03T15:23:41.601" v="3396" actId="13926"/>
        <pc:sldMkLst>
          <pc:docMk/>
          <pc:sldMk cId="2356198917" sldId="264"/>
        </pc:sldMkLst>
        <pc:spChg chg="mod">
          <ac:chgData name="Elisa Favro" userId="8cb3ccf0-b992-4298-a911-387fdbec305a" providerId="ADAL" clId="{1287F78D-0631-497D-94F8-85E1B5A67BAC}" dt="2024-07-03T14:59:04.329" v="3285" actId="20577"/>
          <ac:spMkLst>
            <pc:docMk/>
            <pc:sldMk cId="2356198917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1287F78D-0631-497D-94F8-85E1B5A67BAC}" dt="2024-07-03T15:23:41.601" v="3396" actId="13926"/>
          <ac:spMkLst>
            <pc:docMk/>
            <pc:sldMk cId="2356198917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287F78D-0631-497D-94F8-85E1B5A67BAC}" dt="2024-07-03T15:28:34.347" v="3508" actId="20577"/>
        <pc:sldMkLst>
          <pc:docMk/>
          <pc:sldMk cId="3358941411" sldId="265"/>
        </pc:sldMkLst>
        <pc:spChg chg="mod">
          <ac:chgData name="Elisa Favro" userId="8cb3ccf0-b992-4298-a911-387fdbec305a" providerId="ADAL" clId="{1287F78D-0631-497D-94F8-85E1B5A67BAC}" dt="2024-07-03T15:24:33.522" v="3405" actId="20577"/>
          <ac:spMkLst>
            <pc:docMk/>
            <pc:sldMk cId="335894141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1287F78D-0631-497D-94F8-85E1B5A67BAC}" dt="2024-07-03T15:28:34.347" v="3508" actId="20577"/>
          <ac:spMkLst>
            <pc:docMk/>
            <pc:sldMk cId="3358941411" sldId="265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0E02025F-DC43-4B3D-B45B-0C9C991BEE79}"/>
    <pc:docChg chg="undo custSel addSld delSld modSld">
      <pc:chgData name="Elisa Favro" userId="8cb3ccf0-b992-4298-a911-387fdbec305a" providerId="ADAL" clId="{0E02025F-DC43-4B3D-B45B-0C9C991BEE79}" dt="2024-03-01T09:04:09.235" v="2001" actId="13926"/>
      <pc:docMkLst>
        <pc:docMk/>
      </pc:docMkLst>
      <pc:sldChg chg="modSp mod">
        <pc:chgData name="Elisa Favro" userId="8cb3ccf0-b992-4298-a911-387fdbec305a" providerId="ADAL" clId="{0E02025F-DC43-4B3D-B45B-0C9C991BEE79}" dt="2024-02-29T11:04:51.554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0E02025F-DC43-4B3D-B45B-0C9C991BEE79}" dt="2024-02-29T11:04:51.554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new mod">
        <pc:chgData name="Elisa Favro" userId="8cb3ccf0-b992-4298-a911-387fdbec305a" providerId="ADAL" clId="{0E02025F-DC43-4B3D-B45B-0C9C991BEE79}" dt="2024-02-29T12:52:19.668" v="261" actId="20577"/>
        <pc:sldMkLst>
          <pc:docMk/>
          <pc:sldMk cId="124247539" sldId="257"/>
        </pc:sldMkLst>
        <pc:spChg chg="mod">
          <ac:chgData name="Elisa Favro" userId="8cb3ccf0-b992-4298-a911-387fdbec305a" providerId="ADAL" clId="{0E02025F-DC43-4B3D-B45B-0C9C991BEE79}" dt="2024-02-29T11:07:15.172" v="52" actId="122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2:52:19.668" v="261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0E02025F-DC43-4B3D-B45B-0C9C991BEE79}" dt="2024-02-29T12:41:25.633" v="106" actId="2696"/>
        <pc:sldMkLst>
          <pc:docMk/>
          <pc:sldMk cId="2497229392" sldId="258"/>
        </pc:sldMkLst>
      </pc:sldChg>
      <pc:sldChg chg="modSp add mod">
        <pc:chgData name="Elisa Favro" userId="8cb3ccf0-b992-4298-a911-387fdbec305a" providerId="ADAL" clId="{0E02025F-DC43-4B3D-B45B-0C9C991BEE79}" dt="2024-03-01T08:28:28.742" v="1935" actId="113"/>
        <pc:sldMkLst>
          <pc:docMk/>
          <pc:sldMk cId="3329908704" sldId="258"/>
        </pc:sldMkLst>
        <pc:spChg chg="mod">
          <ac:chgData name="Elisa Favro" userId="8cb3ccf0-b992-4298-a911-387fdbec305a" providerId="ADAL" clId="{0E02025F-DC43-4B3D-B45B-0C9C991BEE79}" dt="2024-02-29T12:41:54.332" v="121" actId="20577"/>
          <ac:spMkLst>
            <pc:docMk/>
            <pc:sldMk cId="3329908704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3-01T08:28:28.742" v="1935" actId="113"/>
          <ac:spMkLst>
            <pc:docMk/>
            <pc:sldMk cId="3329908704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51:10.270" v="1223" actId="113"/>
        <pc:sldMkLst>
          <pc:docMk/>
          <pc:sldMk cId="1882498245" sldId="259"/>
        </pc:sldMkLst>
        <pc:spChg chg="mod">
          <ac:chgData name="Elisa Favro" userId="8cb3ccf0-b992-4298-a911-387fdbec305a" providerId="ADAL" clId="{0E02025F-DC43-4B3D-B45B-0C9C991BEE79}" dt="2024-02-29T12:42:20.556" v="154" actId="20577"/>
          <ac:spMkLst>
            <pc:docMk/>
            <pc:sldMk cId="188249824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3:51:10.270" v="1223" actId="113"/>
          <ac:spMkLst>
            <pc:docMk/>
            <pc:sldMk cId="188249824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41:07.453" v="919" actId="20577"/>
        <pc:sldMkLst>
          <pc:docMk/>
          <pc:sldMk cId="1956896642" sldId="260"/>
        </pc:sldMkLst>
        <pc:spChg chg="mod">
          <ac:chgData name="Elisa Favro" userId="8cb3ccf0-b992-4298-a911-387fdbec305a" providerId="ADAL" clId="{0E02025F-DC43-4B3D-B45B-0C9C991BEE79}" dt="2024-02-29T13:41:07.453" v="919" actId="20577"/>
          <ac:spMkLst>
            <pc:docMk/>
            <pc:sldMk cId="1956896642" sldId="26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8:26:52.865" v="1934" actId="20577"/>
        <pc:sldMkLst>
          <pc:docMk/>
          <pc:sldMk cId="250234333" sldId="261"/>
        </pc:sldMkLst>
        <pc:spChg chg="mod">
          <ac:chgData name="Elisa Favro" userId="8cb3ccf0-b992-4298-a911-387fdbec305a" providerId="ADAL" clId="{0E02025F-DC43-4B3D-B45B-0C9C991BEE79}" dt="2024-03-01T08:26:52.865" v="1934" actId="20577"/>
          <ac:spMkLst>
            <pc:docMk/>
            <pc:sldMk cId="250234333" sldId="261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58:29.487" v="1417" actId="2696"/>
        <pc:sldMkLst>
          <pc:docMk/>
          <pc:sldMk cId="2346675116" sldId="262"/>
        </pc:sldMkLst>
        <pc:spChg chg="mod">
          <ac:chgData name="Elisa Favro" userId="8cb3ccf0-b992-4298-a911-387fdbec305a" providerId="ADAL" clId="{0E02025F-DC43-4B3D-B45B-0C9C991BEE79}" dt="2024-02-29T13:57:22.022" v="1399" actId="20577"/>
          <ac:spMkLst>
            <pc:docMk/>
            <pc:sldMk cId="2346675116" sldId="262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40:19.949" v="910" actId="2696"/>
        <pc:sldMkLst>
          <pc:docMk/>
          <pc:sldMk cId="3069335240" sldId="262"/>
        </pc:sldMkLst>
        <pc:spChg chg="mod">
          <ac:chgData name="Elisa Favro" userId="8cb3ccf0-b992-4298-a911-387fdbec305a" providerId="ADAL" clId="{0E02025F-DC43-4B3D-B45B-0C9C991BEE79}" dt="2024-02-29T13:39:25.432" v="905" actId="20577"/>
          <ac:spMkLst>
            <pc:docMk/>
            <pc:sldMk cId="306933524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9:04:09.235" v="2001" actId="13926"/>
        <pc:sldMkLst>
          <pc:docMk/>
          <pc:sldMk cId="2760353737" sldId="263"/>
        </pc:sldMkLst>
        <pc:spChg chg="mod">
          <ac:chgData name="Elisa Favro" userId="8cb3ccf0-b992-4298-a911-387fdbec305a" providerId="ADAL" clId="{0E02025F-DC43-4B3D-B45B-0C9C991BEE79}" dt="2024-03-01T09:04:09.235" v="2001" actId="13926"/>
          <ac:spMkLst>
            <pc:docMk/>
            <pc:sldMk cId="276035373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4:08:38.193" v="1624" actId="27636"/>
        <pc:sldMkLst>
          <pc:docMk/>
          <pc:sldMk cId="2947981521" sldId="264"/>
        </pc:sldMkLst>
        <pc:spChg chg="mod">
          <ac:chgData name="Elisa Favro" userId="8cb3ccf0-b992-4298-a911-387fdbec305a" providerId="ADAL" clId="{0E02025F-DC43-4B3D-B45B-0C9C991BEE79}" dt="2024-02-29T14:08:38.193" v="1624" actId="27636"/>
          <ac:spMkLst>
            <pc:docMk/>
            <pc:sldMk cId="2947981521" sldId="264"/>
            <ac:spMk id="3" creationId="{FF80931B-0165-345C-AAF1-1A5AEEB5AFF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0ABD0E-3DEC-A03C-883D-96BB06045A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CFB3667-D332-73C3-9BBD-DB980CB7C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ECA55B6-0E35-70B8-C1B9-4A0231357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995FADC-01AA-EE7C-31DF-285DB712E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F4340C-9C1F-61E5-52B4-B19A4101F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9599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73B956-2C40-7278-D676-41180BA3D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BD9A977-BE78-84E9-8B8B-7E1DDA6E0D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B469F45-6CDD-009D-2FA7-4CD2EF923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0BF7610-4E33-069D-833B-B8EA6C70B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BCB54A2-E445-E337-F312-F87383415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5563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2AEFB6E-CB83-AAC0-058E-3DC9DAEF1A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2F2E262-62F7-184A-B815-D95D82D29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D064BFB-DC6F-B975-B972-8DDCD74C8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460B22F-4359-13CF-D9CB-992E8BEA2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32C449C-07F1-7777-64E9-D9ADAC3D2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3191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61485533-5F09-C443-B6B3-4BE633B174D6}"/>
              </a:ext>
            </a:extLst>
          </p:cNvPr>
          <p:cNvCxnSpPr>
            <a:cxnSpLocks/>
          </p:cNvCxnSpPr>
          <p:nvPr userDrawn="1"/>
        </p:nvCxnSpPr>
        <p:spPr>
          <a:xfrm>
            <a:off x="421240" y="432347"/>
            <a:ext cx="730159" cy="0"/>
          </a:xfrm>
          <a:prstGeom prst="line">
            <a:avLst/>
          </a:prstGeom>
          <a:ln w="57150">
            <a:solidFill>
              <a:srgbClr val="2A9D8F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Rettangolo 7">
            <a:extLst>
              <a:ext uri="{FF2B5EF4-FFF2-40B4-BE49-F238E27FC236}">
                <a16:creationId xmlns:a16="http://schemas.microsoft.com/office/drawing/2014/main" id="{BB68A6E2-298A-108B-62D1-DAF0EBED609C}"/>
              </a:ext>
            </a:extLst>
          </p:cNvPr>
          <p:cNvSpPr/>
          <p:nvPr userDrawn="1"/>
        </p:nvSpPr>
        <p:spPr>
          <a:xfrm>
            <a:off x="11165836" y="1"/>
            <a:ext cx="730158" cy="5582608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4EFE6B2D-BFC8-8156-7DD4-B6DF156756FE}"/>
              </a:ext>
            </a:extLst>
          </p:cNvPr>
          <p:cNvSpPr/>
          <p:nvPr userDrawn="1"/>
        </p:nvSpPr>
        <p:spPr>
          <a:xfrm>
            <a:off x="11165836" y="6493267"/>
            <a:ext cx="730158" cy="364733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06C1F249-D025-E756-2149-05DA6CD77F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65836" y="5654137"/>
            <a:ext cx="730158" cy="767602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9FD15F4B-AEF7-2FB6-EC5A-6D3DDFC479AF}"/>
              </a:ext>
            </a:extLst>
          </p:cNvPr>
          <p:cNvSpPr txBox="1"/>
          <p:nvPr userDrawn="1"/>
        </p:nvSpPr>
        <p:spPr>
          <a:xfrm>
            <a:off x="3048828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 2024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Torino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A299231F-8A34-0709-E25D-6A60A843DA4D}"/>
              </a:ext>
            </a:extLst>
          </p:cNvPr>
          <p:cNvSpPr/>
          <p:nvPr userDrawn="1"/>
        </p:nvSpPr>
        <p:spPr>
          <a:xfrm>
            <a:off x="421240" y="5050232"/>
            <a:ext cx="143839" cy="143839"/>
          </a:xfrm>
          <a:prstGeom prst="ellipse">
            <a:avLst/>
          </a:prstGeom>
          <a:solidFill>
            <a:srgbClr val="1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CEB60394-6079-CEE5-DF57-90A7AF29FB38}"/>
              </a:ext>
            </a:extLst>
          </p:cNvPr>
          <p:cNvSpPr/>
          <p:nvPr userDrawn="1"/>
        </p:nvSpPr>
        <p:spPr>
          <a:xfrm>
            <a:off x="421240" y="5438776"/>
            <a:ext cx="143839" cy="143839"/>
          </a:xfrm>
          <a:prstGeom prst="ellipse">
            <a:avLst/>
          </a:prstGeom>
          <a:solidFill>
            <a:srgbClr val="37C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C4886DCC-94D4-53FE-B547-5A94C59A1D3E}"/>
              </a:ext>
            </a:extLst>
          </p:cNvPr>
          <p:cNvSpPr/>
          <p:nvPr userDrawn="1"/>
        </p:nvSpPr>
        <p:spPr>
          <a:xfrm>
            <a:off x="421240" y="5827320"/>
            <a:ext cx="143839" cy="143839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425B7ADA-7451-0AA1-8C84-748D641E2E2A}"/>
              </a:ext>
            </a:extLst>
          </p:cNvPr>
          <p:cNvSpPr/>
          <p:nvPr userDrawn="1"/>
        </p:nvSpPr>
        <p:spPr>
          <a:xfrm>
            <a:off x="421240" y="6215864"/>
            <a:ext cx="143839" cy="143839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32031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E90E16-66EE-4E50-85A4-92D9AB9D7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9D91B48-F79D-0EE4-BC5C-192A5312E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B0BA5BF-B4C0-8A7B-5420-3516DD3C5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002FA1B-3AEC-8A68-C90A-4BFFC50C6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FED77D-0748-97CF-0925-FAFBEEEE9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3459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96BF9CC-6752-B394-D0DD-2B9C8963B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4CBC37F-8100-26AD-1415-D4BD6D765C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57E5D3C-CCE5-152F-E03C-76CBF95D6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520E5FD-E076-ABD9-C0EB-874DC3241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ABA528D-8998-63C8-9FEF-C4DC12720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259CBC2-2D81-B3D4-B804-F5778A2A9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8879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662068-F376-E76B-ED51-BD2743EA2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02EA117-C44E-E02B-B6F9-9B1CF11A5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8DD975F-4A99-2E18-D7CA-87AA59D08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21EE797-0C51-E8ED-F493-D27355490B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46320E2-F046-8179-F13C-8821C3DC86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C5D5BAC-CE79-4977-00ED-3B1B8A232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A4CC5C40-C39B-D208-F411-D14B5B63E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CF04BA9-DF4B-F67C-07B3-36F8C1118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7518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217C6D-63BE-91F3-841F-994A3E291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176480F-4E6E-EF7F-C617-5064E0DAF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9DF98B0-FFDF-D5BB-396D-1414E9A4B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68A37E4-A925-D9A7-9AC4-ECAC0499A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2181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94447F0-43F9-7701-5602-192FC5DB9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470745D-4C07-C916-1A5F-C8BD17D64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68E99C0-2821-564B-610C-D88AB9A02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4920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9794906-86A8-3A88-B3ED-09150B897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9619EE2-E25E-446A-905A-75800BB23C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028BAE6-6F8B-6952-2FD6-B63DB154AC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1E3B029-9D68-77B0-5F5D-02629B90E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D09D5BC-14B0-301F-4F7A-0D7780A73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CAD0DA9-7AD9-F8B9-4219-CD410F50C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560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5EF879-E708-27B4-0E6A-8FC96E1FB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D52FA879-87CA-9597-B817-D02C03FB5D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8D726FE-9B45-0C92-6DD4-91CBA46063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110DE62-01FD-0645-9AF7-8A3C26010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7334B0B-7A58-F8DD-9F09-30F43FB7A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3C00D1A-18CD-92FF-7D76-43C9D0493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8905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544AFB4C-91A9-15D8-9C22-09DE16C98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C8EEC5D-E974-2665-913D-3116550B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2B67151-8667-6311-E983-E80B0B7AE7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54A68E8-FD53-5468-6F7D-8F2F758497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B9D43ED-F40D-0BE3-BB5C-C0325B71B5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8405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CAE40F29-A8C0-5E3C-BE58-FAA8B731E3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endParaRPr lang="it-IT" sz="4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Sottotitolo 2">
            <a:extLst>
              <a:ext uri="{FF2B5EF4-FFF2-40B4-BE49-F238E27FC236}">
                <a16:creationId xmlns:a16="http://schemas.microsoft.com/office/drawing/2014/main" id="{EC4F1ABE-28F0-30A1-5D74-CCF900A00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endParaRPr lang="it-IT"/>
          </a:p>
        </p:txBody>
      </p:sp>
      <p:pic>
        <p:nvPicPr>
          <p:cNvPr id="6" name="Immagine 5" descr="Immagine che contiene Policromia, luce, schermata, Arte frattale&#10;&#10;Descrizione generata automaticamente">
            <a:extLst>
              <a:ext uri="{FF2B5EF4-FFF2-40B4-BE49-F238E27FC236}">
                <a16:creationId xmlns:a16="http://schemas.microsoft.com/office/drawing/2014/main" id="{A2F48293-DAC9-A33C-4D66-A67B023AB9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0"/>
          <a:stretch/>
        </p:blipFill>
        <p:spPr>
          <a:xfrm>
            <a:off x="9939" y="0"/>
            <a:ext cx="12192000" cy="6858000"/>
          </a:xfrm>
          <a:prstGeom prst="rect">
            <a:avLst/>
          </a:prstGeom>
        </p:spPr>
      </p:pic>
      <p:sp>
        <p:nvSpPr>
          <p:cNvPr id="7" name="Parallelogramma 6">
            <a:extLst>
              <a:ext uri="{FF2B5EF4-FFF2-40B4-BE49-F238E27FC236}">
                <a16:creationId xmlns:a16="http://schemas.microsoft.com/office/drawing/2014/main" id="{41EDEC24-FB7D-0BED-36D6-4F7AA1ACC50F}"/>
              </a:ext>
            </a:extLst>
          </p:cNvPr>
          <p:cNvSpPr/>
          <p:nvPr/>
        </p:nvSpPr>
        <p:spPr>
          <a:xfrm>
            <a:off x="1762352" y="-5080"/>
            <a:ext cx="8658262" cy="6858000"/>
          </a:xfrm>
          <a:prstGeom prst="parallelogram">
            <a:avLst/>
          </a:prstGeom>
          <a:solidFill>
            <a:srgbClr val="2A9D8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184D24FC-728A-7D16-88C2-FA0841BB120D}"/>
              </a:ext>
            </a:extLst>
          </p:cNvPr>
          <p:cNvSpPr txBox="1"/>
          <p:nvPr/>
        </p:nvSpPr>
        <p:spPr>
          <a:xfrm>
            <a:off x="-695739" y="443332"/>
            <a:ext cx="12887740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500" b="1" dirty="0">
                <a:solidFill>
                  <a:schemeClr val="bg1"/>
                </a:solidFill>
              </a:rPr>
              <a:t>Unità 10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6000" b="1" dirty="0">
                <a:solidFill>
                  <a:schemeClr val="bg1"/>
                </a:solidFill>
              </a:rPr>
              <a:t>IL FUTURO DIGITALE E </a:t>
            </a:r>
            <a:br>
              <a:rPr lang="it-IT" sz="6000" b="1" dirty="0">
                <a:solidFill>
                  <a:schemeClr val="bg1"/>
                </a:solidFill>
              </a:rPr>
            </a:br>
            <a:r>
              <a:rPr lang="it-IT" sz="6000" b="1" dirty="0">
                <a:solidFill>
                  <a:schemeClr val="bg1"/>
                </a:solidFill>
              </a:rPr>
              <a:t>L’IMPATTO DELL’INTELLIGENZA ARTIFICIALE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6C4A7678-572D-0DF2-33BE-98EFD94F9909}"/>
              </a:ext>
            </a:extLst>
          </p:cNvPr>
          <p:cNvSpPr txBox="1"/>
          <p:nvPr/>
        </p:nvSpPr>
        <p:spPr>
          <a:xfrm>
            <a:off x="1750390" y="5040424"/>
            <a:ext cx="7701722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1. UNA SCUOLA DIGITALE</a:t>
            </a:r>
          </a:p>
        </p:txBody>
      </p:sp>
      <p:sp>
        <p:nvSpPr>
          <p:cNvPr id="10" name="Segnaposto piè di pagina 4">
            <a:extLst>
              <a:ext uri="{FF2B5EF4-FFF2-40B4-BE49-F238E27FC236}">
                <a16:creationId xmlns:a16="http://schemas.microsoft.com/office/drawing/2014/main" id="{D2EACA2B-0848-A721-C003-B7E34CC78C9A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© 2024 S. Lattes &amp; C. Editori SpA Torino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41117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Lo SPID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1" y="1825625"/>
            <a:ext cx="466807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Lo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SPID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Sistema Pubblico di Identità Digitale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 è una chiave di accesso attraverso la quale i cittadini e le imprese possono usufruire in autonomia dei servizi digitali offerti dalle amministrazioni.</a:t>
            </a:r>
          </a:p>
          <a:p>
            <a:pPr marL="0" indent="0">
              <a:buNone/>
            </a:pP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Ogni individuo, tramite username e password, ottiene la propria identità digitale personale riconosciuta dalla Pubblica Amministrazione. </a:t>
            </a:r>
          </a:p>
        </p:txBody>
      </p:sp>
      <p:pic>
        <p:nvPicPr>
          <p:cNvPr id="5" name="Immagine 4" descr="Immagine che contiene elettronica, gadget, Dispositivo portatile per comunicazioni, Dispositivo di comunicazione&#10;&#10;Descrizione generata automaticamente">
            <a:extLst>
              <a:ext uri="{FF2B5EF4-FFF2-40B4-BE49-F238E27FC236}">
                <a16:creationId xmlns:a16="http://schemas.microsoft.com/office/drawing/2014/main" id="{C5375913-9F65-7641-967E-119C4FD26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351" y="1931193"/>
            <a:ext cx="4791213" cy="2980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941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Dalle </a:t>
            </a:r>
            <a:r>
              <a:rPr lang="it-IT" sz="4000" b="1" dirty="0" err="1">
                <a:latin typeface="Calibri" panose="020F0502020204030204" pitchFamily="34" charset="0"/>
                <a:cs typeface="Calibri" panose="020F0502020204030204" pitchFamily="34" charset="0"/>
              </a:rPr>
              <a:t>cl@ssi</a:t>
            </a:r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 2.0 alle </a:t>
            </a:r>
            <a:r>
              <a:rPr lang="it-IT" sz="4000" b="1" dirty="0" err="1">
                <a:latin typeface="Calibri" panose="020F0502020204030204" pitchFamily="34" charset="0"/>
                <a:cs typeface="Calibri" panose="020F0502020204030204" pitchFamily="34" charset="0"/>
              </a:rPr>
              <a:t>cl@ssi</a:t>
            </a:r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 3.0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199" y="1825625"/>
            <a:ext cx="7921763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Il primo passo per rendere la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scuola digitale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è stato intervenire sulle infrastrutture scolastiche attraverso la connessione in fibra ottica di tutti gli edifici e il cablaggio delle aule per permettere l’inserimento in ogni classe di una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LIM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(Lavagna Interattiva Multimediale). </a:t>
            </a:r>
          </a:p>
          <a:p>
            <a:pPr marL="0" indent="0" algn="l">
              <a:buNone/>
            </a:pP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Per facilitare e sviluppare le attività di </a:t>
            </a:r>
            <a:r>
              <a:rPr lang="it-IT" sz="18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Cooperative Learning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 banchi sono stati, inoltre, sagomati e disposti a isole. </a:t>
            </a:r>
            <a:endParaRPr lang="it-IT" sz="1800" dirty="0">
              <a:effectLst/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magine 7" descr="Immagine che contiene vestiti, persona, interno, Apprendimento&#10;&#10;Descrizione generata automaticamente">
            <a:extLst>
              <a:ext uri="{FF2B5EF4-FFF2-40B4-BE49-F238E27FC236}">
                <a16:creationId xmlns:a16="http://schemas.microsoft.com/office/drawing/2014/main" id="{57C16CB3-FB62-25A9-F031-6F93DF4AF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875" y="3709918"/>
            <a:ext cx="7327900" cy="3263900"/>
          </a:xfrm>
          <a:prstGeom prst="rect">
            <a:avLst/>
          </a:prstGeom>
        </p:spPr>
      </p:pic>
      <p:pic>
        <p:nvPicPr>
          <p:cNvPr id="7" name="Immagine 6" descr="Immagine che contiene arredo, interno, muro, televisione&#10;&#10;Descrizione generata automaticamente">
            <a:extLst>
              <a:ext uri="{FF2B5EF4-FFF2-40B4-BE49-F238E27FC236}">
                <a16:creationId xmlns:a16="http://schemas.microsoft.com/office/drawing/2014/main" id="{6A26E270-C53D-7DF3-D11A-749D21F066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962" y="1378675"/>
            <a:ext cx="3517900" cy="260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47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Dalle </a:t>
            </a:r>
            <a:r>
              <a:rPr lang="it-IT" sz="4000" b="1" dirty="0" err="1">
                <a:latin typeface="Calibri" panose="020F0502020204030204" pitchFamily="34" charset="0"/>
                <a:cs typeface="Calibri" panose="020F0502020204030204" pitchFamily="34" charset="0"/>
              </a:rPr>
              <a:t>cl@ssi</a:t>
            </a:r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 2.0 alle </a:t>
            </a:r>
            <a:r>
              <a:rPr lang="it-IT" sz="4000" b="1" dirty="0" err="1">
                <a:latin typeface="Calibri" panose="020F0502020204030204" pitchFamily="34" charset="0"/>
                <a:cs typeface="Calibri" panose="020F0502020204030204" pitchFamily="34" charset="0"/>
              </a:rPr>
              <a:t>cl@ssi</a:t>
            </a:r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 3.0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5572539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Per gestire contemporaneamente migliaia di dispositivi in un unico spazio di immagazzinamento e condivisione (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cloud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 si fa uso della tecnologia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MDM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it-IT" sz="18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Mobile Device Management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), una struttura modulare pensata per coprire tutti gli aspetti della moderna didattica:</a:t>
            </a:r>
          </a:p>
          <a:p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MCM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it-IT" sz="18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Mobile Content Management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 per la protezione totale di tutti i documenti;</a:t>
            </a:r>
          </a:p>
          <a:p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MAM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it-IT" sz="18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Mobile Application Management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 per la distribuzione dei software su tutti i dispositivi e l’eliminazione di quelli non autorizzati;</a:t>
            </a:r>
          </a:p>
          <a:p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MEM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it-IT" sz="18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Mobile Email Management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 per mettere in comunicazione tutti i dispositivi tra di loro.</a:t>
            </a:r>
          </a:p>
        </p:txBody>
      </p:sp>
      <p:pic>
        <p:nvPicPr>
          <p:cNvPr id="6" name="Immagine 5" descr="Immagine che contiene vestiti, persona, calzature, Viso umano&#10;&#10;Descrizione generata automaticamente">
            <a:extLst>
              <a:ext uri="{FF2B5EF4-FFF2-40B4-BE49-F238E27FC236}">
                <a16:creationId xmlns:a16="http://schemas.microsoft.com/office/drawing/2014/main" id="{4F65BCC1-40D3-5707-D5D5-E96458F3A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590" y="1825625"/>
            <a:ext cx="3975100" cy="290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575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Atelier creativi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7679635" cy="11262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Per sviluppare la manualità e le competenze chiave sono stati creati degli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atelier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dei laboratori che coinvolgono tutte le discipline unendo il passato con il futuro: forbici, pennarelli, carta colorata si integrano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con robotica, pensiero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computazionale,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stampante 3D.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it-IT" sz="180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magine 5" descr="Immagine che contiene interno, arredo, pavimento, muro&#10;&#10;Descrizione generata automaticamente">
            <a:extLst>
              <a:ext uri="{FF2B5EF4-FFF2-40B4-BE49-F238E27FC236}">
                <a16:creationId xmlns:a16="http://schemas.microsoft.com/office/drawing/2014/main" id="{D3EF3525-1EB8-599C-593A-5BE09183E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500" y="681037"/>
            <a:ext cx="3365500" cy="2844800"/>
          </a:xfrm>
          <a:prstGeom prst="rect">
            <a:avLst/>
          </a:prstGeom>
        </p:spPr>
      </p:pic>
      <p:pic>
        <p:nvPicPr>
          <p:cNvPr id="7" name="Immagine 6" descr="Immagine che contiene arredo, interno, muro, scrivania&#10;&#10;Descrizione generata automaticamente">
            <a:extLst>
              <a:ext uri="{FF2B5EF4-FFF2-40B4-BE49-F238E27FC236}">
                <a16:creationId xmlns:a16="http://schemas.microsoft.com/office/drawing/2014/main" id="{2BD241EC-3BB2-34B8-399B-FCA8174820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707" y="3039613"/>
            <a:ext cx="3515585" cy="3225041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C1D969BD-16D9-4BA0-5612-7BE01C0FE0EA}"/>
              </a:ext>
            </a:extLst>
          </p:cNvPr>
          <p:cNvSpPr txBox="1"/>
          <p:nvPr/>
        </p:nvSpPr>
        <p:spPr>
          <a:xfrm>
            <a:off x="838200" y="2951922"/>
            <a:ext cx="52578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Lo spazio della classe è trasformabile in base alle esigenze, per affrontare tutti i momenti della creazione, dal pensiero alla progettazione, dall’assemblaggio alla costruzione. </a:t>
            </a:r>
          </a:p>
        </p:txBody>
      </p:sp>
    </p:spTree>
    <p:extLst>
      <p:ext uri="{BB962C8B-B14F-4D97-AF65-F5344CB8AC3E}">
        <p14:creationId xmlns:p14="http://schemas.microsoft.com/office/powerpoint/2010/main" val="1477649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Il registro elettronico e le biblioteche digitali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444941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L’introduzione del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registro elettronico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ha permesso di semplificare i processi amministrativi e ha consentito alle famiglie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di restare aggiornate sul percorso didattico dei figli e di interloquire con la scuola in ogni momento.</a:t>
            </a:r>
          </a:p>
          <a:p>
            <a:pPr marL="0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Allo stesso modo l’integrazione tra materiale cartaceo e nuove tecnologie ha permesso di riqualificare le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biblioteche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attraverso le tecnologie digitali.</a:t>
            </a:r>
            <a:endParaRPr lang="it-IT" sz="180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magine 5" descr="Immagine che contiene libreria, interno, scena, Scaffalatura&#10;&#10;Descrizione generata automaticamente">
            <a:extLst>
              <a:ext uri="{FF2B5EF4-FFF2-40B4-BE49-F238E27FC236}">
                <a16:creationId xmlns:a16="http://schemas.microsoft.com/office/drawing/2014/main" id="{A51BA6D4-A929-7DF6-2BC7-D1CB929802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300" y="1900306"/>
            <a:ext cx="5099326" cy="3406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98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DAD o DDI?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444941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Durante la pandemia da Covid-19 gli insegnanti e gli alunni hanno dovuto modificare il loro modo di vivere la scuola utilizzando la tecnologia per poter garantire una continuità didattica.</a:t>
            </a:r>
          </a:p>
          <a:p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DAD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Didattica A Distanza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si svolge esclusivamente online attraverso piattaforme predisposte dagli istituti scolastici.</a:t>
            </a:r>
          </a:p>
          <a:p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DDI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Didattica Digitale Integrata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 integra attività in presenza a scuola con l’insegnante e lezioni, compiti, presentazioni, verifiche su piattaforme digitali, in tempo reale oppure offline in assoluta autonomia.</a:t>
            </a:r>
          </a:p>
        </p:txBody>
      </p:sp>
      <p:pic>
        <p:nvPicPr>
          <p:cNvPr id="6" name="Immagine 5" descr="Immagine che contiene interno, persona, muro, computer&#10;&#10;Descrizione generata automaticamente">
            <a:extLst>
              <a:ext uri="{FF2B5EF4-FFF2-40B4-BE49-F238E27FC236}">
                <a16:creationId xmlns:a16="http://schemas.microsoft.com/office/drawing/2014/main" id="{F796E69C-896F-81BD-547F-E59B13009F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9678" y="838200"/>
            <a:ext cx="5762016" cy="3594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492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DAD o DDI?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549302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Per la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didattica a distanza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insegnanti e alunni devono possedere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dispositivi elettronici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(computer, tablet, smartphone) connessi a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nternet che garantiscano la possibilità di scambiare materiale didattico come compiti, appunti, videolezioni. </a:t>
            </a:r>
          </a:p>
          <a:p>
            <a:pPr marL="0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ono anche necessarie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piattaforme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applicazioni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capaci di funzionare su tutti i sistemi operativi attualmente in uso, che permettono di collegarsi al registro elettronico, caricare documenti, correggere i compiti, accedere al libro di testo digitale.</a:t>
            </a:r>
          </a:p>
        </p:txBody>
      </p:sp>
      <p:pic>
        <p:nvPicPr>
          <p:cNvPr id="6" name="Immagine 5" descr="Immagine che contiene libro, computer, forniture per ufficio, computer&#10;&#10;Descrizione generata automaticamente">
            <a:extLst>
              <a:ext uri="{FF2B5EF4-FFF2-40B4-BE49-F238E27FC236}">
                <a16:creationId xmlns:a16="http://schemas.microsoft.com/office/drawing/2014/main" id="{F8D451DE-B210-98C6-6C21-781CACF000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712" y="1825625"/>
            <a:ext cx="4713859" cy="266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8855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Dematerializzazione e digitalizzazione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8822635" cy="4351338"/>
          </a:xfrm>
        </p:spPr>
        <p:txBody>
          <a:bodyPr>
            <a:normAutofit/>
          </a:bodyPr>
          <a:lstStyle/>
          <a:p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dematerializzazione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permette di convertire i documenti cartacei in formato elettronico. </a:t>
            </a:r>
          </a:p>
          <a:p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digitalizzazione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è il processo attraverso il quale documenti scritti, immagini o suoni vengono convertiti in un formato digitale interpretabile da un computer.</a:t>
            </a:r>
          </a:p>
          <a:p>
            <a:pPr marL="0" indent="0">
              <a:buNone/>
            </a:pPr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La dematerializzazione presenta dei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vantaggi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sia dal punto di vista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economico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, sia da quello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energetico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perché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consente di consumare meno risorse fisiche e meno energia nel trasporto, riduce inoltre i rifiuti come carta, plastica e altri materiali.</a:t>
            </a:r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7387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Gli strumenti della dematerializzazione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5761383" cy="4351338"/>
          </a:xfrm>
        </p:spPr>
        <p:txBody>
          <a:bodyPr>
            <a:normAutofit/>
          </a:bodyPr>
          <a:lstStyle/>
          <a:p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Il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documento digitale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è un documento elettronico che contiene la rappresentazione informatica di atti o dati giuridicamente rilevanti.</a:t>
            </a:r>
          </a:p>
          <a:p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firma digitale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consente di firmare i documenti direttamente da PC o smartphone mantenendo lo stesso valore legale della tradizionale firma autografa. </a:t>
            </a:r>
            <a:endParaRPr lang="it-IT" sz="1800" dirty="0">
              <a:effectLst/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posta elettronica certificata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PEC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 è un sistema di comunicazione che certifica sia l’invio sia l’avvenuta consegna del messaggio. </a:t>
            </a:r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Il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domicilio digitale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è un indirizzo elettronico utilizzato presso un servizio di posta elettronica certificata che ha valore legale. </a:t>
            </a:r>
          </a:p>
          <a:p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L’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identità digitale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certifica la corrispondenza tra un utente e l’insieme dei suoi dati raccolti e registrati in forma digitale.</a:t>
            </a:r>
            <a:endParaRPr lang="it-IT" sz="18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Immagine 8" descr="Immagine che contiene computer, computer, interno, Personal Computer&#10;&#10;Descrizione generata automaticamente">
            <a:extLst>
              <a:ext uri="{FF2B5EF4-FFF2-40B4-BE49-F238E27FC236}">
                <a16:creationId xmlns:a16="http://schemas.microsoft.com/office/drawing/2014/main" id="{FEE886E3-983D-0B05-4C95-6CC5126D6D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835" y="3768664"/>
            <a:ext cx="4532843" cy="2543236"/>
          </a:xfrm>
          <a:prstGeom prst="rect">
            <a:avLst/>
          </a:prstGeom>
        </p:spPr>
      </p:pic>
      <p:pic>
        <p:nvPicPr>
          <p:cNvPr id="11" name="Immagine 10" descr="Immagine che contiene testo, forniture per ufficio, Strumento per ufficio, schermata&#10;&#10;Descrizione generata automaticamente">
            <a:extLst>
              <a:ext uri="{FF2B5EF4-FFF2-40B4-BE49-F238E27FC236}">
                <a16:creationId xmlns:a16="http://schemas.microsoft.com/office/drawing/2014/main" id="{12625FFB-D9F1-C334-C509-329A008774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583" y="1351722"/>
            <a:ext cx="2835694" cy="283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1989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757</Words>
  <Application>Microsoft Macintosh PowerPoint</Application>
  <PresentationFormat>Widescreen</PresentationFormat>
  <Paragraphs>39</Paragraphs>
  <Slides>10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6" baseType="lpstr">
      <vt:lpstr>Aptos</vt:lpstr>
      <vt:lpstr>Aptos Display</vt:lpstr>
      <vt:lpstr>Arial</vt:lpstr>
      <vt:lpstr>Calibri</vt:lpstr>
      <vt:lpstr>Calibri Light</vt:lpstr>
      <vt:lpstr>Tema di Office</vt:lpstr>
      <vt:lpstr>Presentazione standard di PowerPoint</vt:lpstr>
      <vt:lpstr>Dalle cl@ssi 2.0 alle cl@ssi 3.0</vt:lpstr>
      <vt:lpstr>Dalle cl@ssi 2.0 alle cl@ssi 3.0</vt:lpstr>
      <vt:lpstr>Atelier creativi</vt:lpstr>
      <vt:lpstr>Il registro elettronico e le biblioteche digitali</vt:lpstr>
      <vt:lpstr>DAD o DDI?</vt:lpstr>
      <vt:lpstr>DAD o DDI?</vt:lpstr>
      <vt:lpstr>Dematerializzazione e digitalizzazione</vt:lpstr>
      <vt:lpstr>Gli strumenti della dematerializzazione</vt:lpstr>
      <vt:lpstr>Lo SPID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Elisa Favro</dc:creator>
  <cp:lastModifiedBy>Roberto Grancia</cp:lastModifiedBy>
  <cp:revision>3</cp:revision>
  <cp:lastPrinted>2024-07-03T14:22:40Z</cp:lastPrinted>
  <dcterms:created xsi:type="dcterms:W3CDTF">2024-02-29T11:02:04Z</dcterms:created>
  <dcterms:modified xsi:type="dcterms:W3CDTF">2024-07-05T07:52:20Z</dcterms:modified>
</cp:coreProperties>
</file>