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1" r:id="rId4"/>
    <p:sldId id="277" r:id="rId5"/>
    <p:sldId id="282" r:id="rId6"/>
    <p:sldId id="278" r:id="rId7"/>
    <p:sldId id="271" r:id="rId8"/>
    <p:sldId id="283" r:id="rId9"/>
    <p:sldId id="279" r:id="rId10"/>
    <p:sldId id="286" r:id="rId11"/>
    <p:sldId id="284" r:id="rId12"/>
    <p:sldId id="285" r:id="rId13"/>
    <p:sldId id="287" r:id="rId14"/>
    <p:sldId id="280" r:id="rId15"/>
    <p:sldId id="288" r:id="rId16"/>
    <p:sldId id="289" r:id="rId17"/>
    <p:sldId id="290" r:id="rId18"/>
    <p:sldId id="291" r:id="rId19"/>
    <p:sldId id="292" r:id="rId20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C26503-C292-463C-ABFD-48CDAB85BB0C}" v="2" dt="2024-03-29T10:43:04.8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200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a Favro" userId="8cb3ccf0-b992-4298-a911-387fdbec305a" providerId="ADAL" clId="{E1C0A1EC-3096-4C05-BDB6-2BD13B42799E}"/>
    <pc:docChg chg="undo custSel addSld delSld modSld">
      <pc:chgData name="Elisa Favro" userId="8cb3ccf0-b992-4298-a911-387fdbec305a" providerId="ADAL" clId="{E1C0A1EC-3096-4C05-BDB6-2BD13B42799E}" dt="2024-03-21T17:00:21.812" v="3934" actId="2711"/>
      <pc:docMkLst>
        <pc:docMk/>
      </pc:docMkLst>
      <pc:sldChg chg="modSp mod">
        <pc:chgData name="Elisa Favro" userId="8cb3ccf0-b992-4298-a911-387fdbec305a" providerId="ADAL" clId="{E1C0A1EC-3096-4C05-BDB6-2BD13B42799E}" dt="2024-03-21T11:25:10.149" v="1202" actId="20577"/>
        <pc:sldMkLst>
          <pc:docMk/>
          <pc:sldMk cId="3329908704" sldId="258"/>
        </pc:sldMkLst>
        <pc:spChg chg="mod">
          <ac:chgData name="Elisa Favro" userId="8cb3ccf0-b992-4298-a911-387fdbec305a" providerId="ADAL" clId="{E1C0A1EC-3096-4C05-BDB6-2BD13B42799E}" dt="2024-03-21T11:25:10.149" v="1202" actId="20577"/>
          <ac:spMkLst>
            <pc:docMk/>
            <pc:sldMk cId="3329908704" sldId="258"/>
            <ac:spMk id="3" creationId="{FF80931B-0165-345C-AAF1-1A5AEEB5AFFF}"/>
          </ac:spMkLst>
        </pc:spChg>
      </pc:sldChg>
      <pc:sldChg chg="modSp mod">
        <pc:chgData name="Elisa Favro" userId="8cb3ccf0-b992-4298-a911-387fdbec305a" providerId="ADAL" clId="{E1C0A1EC-3096-4C05-BDB6-2BD13B42799E}" dt="2024-03-21T16:44:46.916" v="3368" actId="20577"/>
        <pc:sldMkLst>
          <pc:docMk/>
          <pc:sldMk cId="1775626127" sldId="266"/>
        </pc:sldMkLst>
        <pc:spChg chg="mod">
          <ac:chgData name="Elisa Favro" userId="8cb3ccf0-b992-4298-a911-387fdbec305a" providerId="ADAL" clId="{E1C0A1EC-3096-4C05-BDB6-2BD13B42799E}" dt="2024-03-21T16:44:46.916" v="3368" actId="20577"/>
          <ac:spMkLst>
            <pc:docMk/>
            <pc:sldMk cId="1775626127" sldId="266"/>
            <ac:spMk id="3" creationId="{FF80931B-0165-345C-AAF1-1A5AEEB5AFFF}"/>
          </ac:spMkLst>
        </pc:spChg>
      </pc:sldChg>
      <pc:sldChg chg="modSp mod">
        <pc:chgData name="Elisa Favro" userId="8cb3ccf0-b992-4298-a911-387fdbec305a" providerId="ADAL" clId="{E1C0A1EC-3096-4C05-BDB6-2BD13B42799E}" dt="2024-03-21T09:49:44.445" v="323"/>
        <pc:sldMkLst>
          <pc:docMk/>
          <pc:sldMk cId="1448920174" sldId="268"/>
        </pc:sldMkLst>
        <pc:spChg chg="mod">
          <ac:chgData name="Elisa Favro" userId="8cb3ccf0-b992-4298-a911-387fdbec305a" providerId="ADAL" clId="{E1C0A1EC-3096-4C05-BDB6-2BD13B42799E}" dt="2024-03-21T09:49:44.445" v="323"/>
          <ac:spMkLst>
            <pc:docMk/>
            <pc:sldMk cId="1448920174" sldId="268"/>
            <ac:spMk id="3" creationId="{FF80931B-0165-345C-AAF1-1A5AEEB5AFFF}"/>
          </ac:spMkLst>
        </pc:spChg>
      </pc:sldChg>
      <pc:sldChg chg="modSp mod">
        <pc:chgData name="Elisa Favro" userId="8cb3ccf0-b992-4298-a911-387fdbec305a" providerId="ADAL" clId="{E1C0A1EC-3096-4C05-BDB6-2BD13B42799E}" dt="2024-03-21T15:04:06.296" v="1930" actId="2711"/>
        <pc:sldMkLst>
          <pc:docMk/>
          <pc:sldMk cId="281668" sldId="269"/>
        </pc:sldMkLst>
        <pc:spChg chg="mod">
          <ac:chgData name="Elisa Favro" userId="8cb3ccf0-b992-4298-a911-387fdbec305a" providerId="ADAL" clId="{E1C0A1EC-3096-4C05-BDB6-2BD13B42799E}" dt="2024-03-21T15:04:06.296" v="1930" actId="2711"/>
          <ac:spMkLst>
            <pc:docMk/>
            <pc:sldMk cId="281668" sldId="269"/>
            <ac:spMk id="3" creationId="{FF80931B-0165-345C-AAF1-1A5AEEB5AFFF}"/>
          </ac:spMkLst>
        </pc:spChg>
      </pc:sldChg>
      <pc:sldChg chg="modSp mod">
        <pc:chgData name="Elisa Favro" userId="8cb3ccf0-b992-4298-a911-387fdbec305a" providerId="ADAL" clId="{E1C0A1EC-3096-4C05-BDB6-2BD13B42799E}" dt="2024-03-21T16:16:24.817" v="2758" actId="255"/>
        <pc:sldMkLst>
          <pc:docMk/>
          <pc:sldMk cId="699561667" sldId="270"/>
        </pc:sldMkLst>
        <pc:spChg chg="mod">
          <ac:chgData name="Elisa Favro" userId="8cb3ccf0-b992-4298-a911-387fdbec305a" providerId="ADAL" clId="{E1C0A1EC-3096-4C05-BDB6-2BD13B42799E}" dt="2024-03-21T16:16:24.817" v="2758" actId="255"/>
          <ac:spMkLst>
            <pc:docMk/>
            <pc:sldMk cId="699561667" sldId="270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E1C0A1EC-3096-4C05-BDB6-2BD13B42799E}" dt="2024-03-21T09:52:20.131" v="415" actId="20577"/>
        <pc:sldMkLst>
          <pc:docMk/>
          <pc:sldMk cId="1173361801" sldId="274"/>
        </pc:sldMkLst>
        <pc:spChg chg="mod">
          <ac:chgData name="Elisa Favro" userId="8cb3ccf0-b992-4298-a911-387fdbec305a" providerId="ADAL" clId="{E1C0A1EC-3096-4C05-BDB6-2BD13B42799E}" dt="2024-03-21T09:52:20.131" v="415" actId="20577"/>
          <ac:spMkLst>
            <pc:docMk/>
            <pc:sldMk cId="1173361801" sldId="274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E1C0A1EC-3096-4C05-BDB6-2BD13B42799E}" dt="2024-03-21T10:12:21.674" v="966" actId="20577"/>
        <pc:sldMkLst>
          <pc:docMk/>
          <pc:sldMk cId="3631041772" sldId="275"/>
        </pc:sldMkLst>
        <pc:spChg chg="mod">
          <ac:chgData name="Elisa Favro" userId="8cb3ccf0-b992-4298-a911-387fdbec305a" providerId="ADAL" clId="{E1C0A1EC-3096-4C05-BDB6-2BD13B42799E}" dt="2024-03-21T10:12:21.674" v="966" actId="20577"/>
          <ac:spMkLst>
            <pc:docMk/>
            <pc:sldMk cId="3631041772" sldId="275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E1C0A1EC-3096-4C05-BDB6-2BD13B42799E}" dt="2024-03-21T10:11:24.552" v="935" actId="20577"/>
        <pc:sldMkLst>
          <pc:docMk/>
          <pc:sldMk cId="2720614444" sldId="276"/>
        </pc:sldMkLst>
        <pc:spChg chg="mod">
          <ac:chgData name="Elisa Favro" userId="8cb3ccf0-b992-4298-a911-387fdbec305a" providerId="ADAL" clId="{E1C0A1EC-3096-4C05-BDB6-2BD13B42799E}" dt="2024-03-21T10:11:24.552" v="935" actId="20577"/>
          <ac:spMkLst>
            <pc:docMk/>
            <pc:sldMk cId="2720614444" sldId="276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E1C0A1EC-3096-4C05-BDB6-2BD13B42799E}" dt="2024-03-21T14:17:25.604" v="1339" actId="20577"/>
        <pc:sldMkLst>
          <pc:docMk/>
          <pc:sldMk cId="3852287614" sldId="277"/>
        </pc:sldMkLst>
        <pc:spChg chg="mod">
          <ac:chgData name="Elisa Favro" userId="8cb3ccf0-b992-4298-a911-387fdbec305a" providerId="ADAL" clId="{E1C0A1EC-3096-4C05-BDB6-2BD13B42799E}" dt="2024-03-21T14:17:25.604" v="1339" actId="20577"/>
          <ac:spMkLst>
            <pc:docMk/>
            <pc:sldMk cId="3852287614" sldId="277"/>
            <ac:spMk id="3" creationId="{FF80931B-0165-345C-AAF1-1A5AEEB5AFFF}"/>
          </ac:spMkLst>
        </pc:spChg>
      </pc:sldChg>
      <pc:sldChg chg="new del">
        <pc:chgData name="Elisa Favro" userId="8cb3ccf0-b992-4298-a911-387fdbec305a" providerId="ADAL" clId="{E1C0A1EC-3096-4C05-BDB6-2BD13B42799E}" dt="2024-03-21T11:26:17.818" v="1234" actId="2696"/>
        <pc:sldMkLst>
          <pc:docMk/>
          <pc:sldMk cId="2570319363" sldId="278"/>
        </pc:sldMkLst>
      </pc:sldChg>
      <pc:sldChg chg="modSp add mod">
        <pc:chgData name="Elisa Favro" userId="8cb3ccf0-b992-4298-a911-387fdbec305a" providerId="ADAL" clId="{E1C0A1EC-3096-4C05-BDB6-2BD13B42799E}" dt="2024-03-21T14:30:54.829" v="1626" actId="255"/>
        <pc:sldMkLst>
          <pc:docMk/>
          <pc:sldMk cId="2869396736" sldId="278"/>
        </pc:sldMkLst>
        <pc:spChg chg="mod">
          <ac:chgData name="Elisa Favro" userId="8cb3ccf0-b992-4298-a911-387fdbec305a" providerId="ADAL" clId="{E1C0A1EC-3096-4C05-BDB6-2BD13B42799E}" dt="2024-03-21T14:30:54.829" v="1626" actId="255"/>
          <ac:spMkLst>
            <pc:docMk/>
            <pc:sldMk cId="2869396736" sldId="278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E1C0A1EC-3096-4C05-BDB6-2BD13B42799E}" dt="2024-03-21T15:15:07.540" v="2286" actId="20577"/>
        <pc:sldMkLst>
          <pc:docMk/>
          <pc:sldMk cId="499063491" sldId="279"/>
        </pc:sldMkLst>
        <pc:spChg chg="mod">
          <ac:chgData name="Elisa Favro" userId="8cb3ccf0-b992-4298-a911-387fdbec305a" providerId="ADAL" clId="{E1C0A1EC-3096-4C05-BDB6-2BD13B42799E}" dt="2024-03-21T15:15:07.540" v="2286" actId="20577"/>
          <ac:spMkLst>
            <pc:docMk/>
            <pc:sldMk cId="499063491" sldId="279"/>
            <ac:spMk id="3" creationId="{FF80931B-0165-345C-AAF1-1A5AEEB5AFFF}"/>
          </ac:spMkLst>
        </pc:spChg>
      </pc:sldChg>
      <pc:sldChg chg="new del">
        <pc:chgData name="Elisa Favro" userId="8cb3ccf0-b992-4298-a911-387fdbec305a" providerId="ADAL" clId="{E1C0A1EC-3096-4C05-BDB6-2BD13B42799E}" dt="2024-03-21T15:50:28.990" v="2334" actId="2696"/>
        <pc:sldMkLst>
          <pc:docMk/>
          <pc:sldMk cId="1167058645" sldId="280"/>
        </pc:sldMkLst>
      </pc:sldChg>
      <pc:sldChg chg="modSp add mod">
        <pc:chgData name="Elisa Favro" userId="8cb3ccf0-b992-4298-a911-387fdbec305a" providerId="ADAL" clId="{E1C0A1EC-3096-4C05-BDB6-2BD13B42799E}" dt="2024-03-21T16:17:47.464" v="2857" actId="255"/>
        <pc:sldMkLst>
          <pc:docMk/>
          <pc:sldMk cId="1427148216" sldId="280"/>
        </pc:sldMkLst>
        <pc:spChg chg="mod">
          <ac:chgData name="Elisa Favro" userId="8cb3ccf0-b992-4298-a911-387fdbec305a" providerId="ADAL" clId="{E1C0A1EC-3096-4C05-BDB6-2BD13B42799E}" dt="2024-03-21T16:17:47.464" v="2857" actId="255"/>
          <ac:spMkLst>
            <pc:docMk/>
            <pc:sldMk cId="1427148216" sldId="280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E1C0A1EC-3096-4C05-BDB6-2BD13B42799E}" dt="2024-03-21T16:34:20.941" v="3145" actId="20577"/>
        <pc:sldMkLst>
          <pc:docMk/>
          <pc:sldMk cId="2762437370" sldId="281"/>
        </pc:sldMkLst>
        <pc:spChg chg="mod">
          <ac:chgData name="Elisa Favro" userId="8cb3ccf0-b992-4298-a911-387fdbec305a" providerId="ADAL" clId="{E1C0A1EC-3096-4C05-BDB6-2BD13B42799E}" dt="2024-03-21T16:34:20.941" v="3145" actId="20577"/>
          <ac:spMkLst>
            <pc:docMk/>
            <pc:sldMk cId="2762437370" sldId="281"/>
            <ac:spMk id="3" creationId="{FF80931B-0165-345C-AAF1-1A5AEEB5AFFF}"/>
          </ac:spMkLst>
        </pc:spChg>
      </pc:sldChg>
      <pc:sldChg chg="add del">
        <pc:chgData name="Elisa Favro" userId="8cb3ccf0-b992-4298-a911-387fdbec305a" providerId="ADAL" clId="{E1C0A1EC-3096-4C05-BDB6-2BD13B42799E}" dt="2024-03-21T15:50:31.379" v="2335" actId="2696"/>
        <pc:sldMkLst>
          <pc:docMk/>
          <pc:sldMk cId="3591483012" sldId="281"/>
        </pc:sldMkLst>
      </pc:sldChg>
      <pc:sldChg chg="modSp add mod">
        <pc:chgData name="Elisa Favro" userId="8cb3ccf0-b992-4298-a911-387fdbec305a" providerId="ADAL" clId="{E1C0A1EC-3096-4C05-BDB6-2BD13B42799E}" dt="2024-03-21T16:49:38.761" v="3512" actId="20577"/>
        <pc:sldMkLst>
          <pc:docMk/>
          <pc:sldMk cId="1131449686" sldId="282"/>
        </pc:sldMkLst>
        <pc:spChg chg="mod">
          <ac:chgData name="Elisa Favro" userId="8cb3ccf0-b992-4298-a911-387fdbec305a" providerId="ADAL" clId="{E1C0A1EC-3096-4C05-BDB6-2BD13B42799E}" dt="2024-03-21T16:49:38.761" v="3512" actId="20577"/>
          <ac:spMkLst>
            <pc:docMk/>
            <pc:sldMk cId="1131449686" sldId="282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E1C0A1EC-3096-4C05-BDB6-2BD13B42799E}" dt="2024-03-21T17:00:21.812" v="3934" actId="2711"/>
        <pc:sldMkLst>
          <pc:docMk/>
          <pc:sldMk cId="2583251339" sldId="283"/>
        </pc:sldMkLst>
        <pc:spChg chg="mod">
          <ac:chgData name="Elisa Favro" userId="8cb3ccf0-b992-4298-a911-387fdbec305a" providerId="ADAL" clId="{E1C0A1EC-3096-4C05-BDB6-2BD13B42799E}" dt="2024-03-21T17:00:21.812" v="3934" actId="2711"/>
          <ac:spMkLst>
            <pc:docMk/>
            <pc:sldMk cId="2583251339" sldId="283"/>
            <ac:spMk id="3" creationId="{FF80931B-0165-345C-AAF1-1A5AEEB5AFFF}"/>
          </ac:spMkLst>
        </pc:spChg>
      </pc:sldChg>
    </pc:docChg>
  </pc:docChgLst>
  <pc:docChgLst>
    <pc:chgData name="Elisa Favro" userId="8cb3ccf0-b992-4298-a911-387fdbec305a" providerId="ADAL" clId="{4BC26503-C292-463C-ABFD-48CDAB85BB0C}"/>
    <pc:docChg chg="undo redo custSel addSld delSld modSld">
      <pc:chgData name="Elisa Favro" userId="8cb3ccf0-b992-4298-a911-387fdbec305a" providerId="ADAL" clId="{4BC26503-C292-463C-ABFD-48CDAB85BB0C}" dt="2024-03-29T11:27:22.459" v="7280" actId="20577"/>
      <pc:docMkLst>
        <pc:docMk/>
      </pc:docMkLst>
      <pc:sldChg chg="modSp mod">
        <pc:chgData name="Elisa Favro" userId="8cb3ccf0-b992-4298-a911-387fdbec305a" providerId="ADAL" clId="{4BC26503-C292-463C-ABFD-48CDAB85BB0C}" dt="2024-03-26T11:04:45.681" v="21" actId="20577"/>
        <pc:sldMkLst>
          <pc:docMk/>
          <pc:sldMk cId="3634111749" sldId="256"/>
        </pc:sldMkLst>
        <pc:spChg chg="mod">
          <ac:chgData name="Elisa Favro" userId="8cb3ccf0-b992-4298-a911-387fdbec305a" providerId="ADAL" clId="{4BC26503-C292-463C-ABFD-48CDAB85BB0C}" dt="2024-03-26T11:04:45.681" v="21" actId="20577"/>
          <ac:spMkLst>
            <pc:docMk/>
            <pc:sldMk cId="3634111749" sldId="256"/>
            <ac:spMk id="2" creationId="{CF27DC55-3B7F-FEE7-136F-B28E99EA3A5D}"/>
          </ac:spMkLst>
        </pc:spChg>
      </pc:sldChg>
      <pc:sldChg chg="modSp mod">
        <pc:chgData name="Elisa Favro" userId="8cb3ccf0-b992-4298-a911-387fdbec305a" providerId="ADAL" clId="{4BC26503-C292-463C-ABFD-48CDAB85BB0C}" dt="2024-03-26T16:32:19.465" v="554" actId="20577"/>
        <pc:sldMkLst>
          <pc:docMk/>
          <pc:sldMk cId="124247539" sldId="257"/>
        </pc:sldMkLst>
        <pc:spChg chg="mod">
          <ac:chgData name="Elisa Favro" userId="8cb3ccf0-b992-4298-a911-387fdbec305a" providerId="ADAL" clId="{4BC26503-C292-463C-ABFD-48CDAB85BB0C}" dt="2024-03-26T11:05:13.485" v="66" actId="20577"/>
          <ac:spMkLst>
            <pc:docMk/>
            <pc:sldMk cId="124247539" sldId="257"/>
            <ac:spMk id="2" creationId="{14A55B76-2A1C-9559-2B52-BDF9038D9388}"/>
          </ac:spMkLst>
        </pc:spChg>
        <pc:spChg chg="mod">
          <ac:chgData name="Elisa Favro" userId="8cb3ccf0-b992-4298-a911-387fdbec305a" providerId="ADAL" clId="{4BC26503-C292-463C-ABFD-48CDAB85BB0C}" dt="2024-03-26T16:32:19.465" v="554" actId="20577"/>
          <ac:spMkLst>
            <pc:docMk/>
            <pc:sldMk cId="124247539" sldId="257"/>
            <ac:spMk id="3" creationId="{FF80931B-0165-345C-AAF1-1A5AEEB5AFFF}"/>
          </ac:spMkLst>
        </pc:spChg>
      </pc:sldChg>
      <pc:sldChg chg="modSp mod">
        <pc:chgData name="Elisa Favro" userId="8cb3ccf0-b992-4298-a911-387fdbec305a" providerId="ADAL" clId="{4BC26503-C292-463C-ABFD-48CDAB85BB0C}" dt="2024-03-28T15:53:12.668" v="3150" actId="20577"/>
        <pc:sldMkLst>
          <pc:docMk/>
          <pc:sldMk cId="3627339741" sldId="271"/>
        </pc:sldMkLst>
        <pc:spChg chg="mod">
          <ac:chgData name="Elisa Favro" userId="8cb3ccf0-b992-4298-a911-387fdbec305a" providerId="ADAL" clId="{4BC26503-C292-463C-ABFD-48CDAB85BB0C}" dt="2024-03-26T11:06:32.747" v="133" actId="20577"/>
          <ac:spMkLst>
            <pc:docMk/>
            <pc:sldMk cId="3627339741" sldId="271"/>
            <ac:spMk id="2" creationId="{14A55B76-2A1C-9559-2B52-BDF9038D9388}"/>
          </ac:spMkLst>
        </pc:spChg>
        <pc:spChg chg="mod">
          <ac:chgData name="Elisa Favro" userId="8cb3ccf0-b992-4298-a911-387fdbec305a" providerId="ADAL" clId="{4BC26503-C292-463C-ABFD-48CDAB85BB0C}" dt="2024-03-28T15:53:12.668" v="3150" actId="20577"/>
          <ac:spMkLst>
            <pc:docMk/>
            <pc:sldMk cId="3627339741" sldId="271"/>
            <ac:spMk id="3" creationId="{FF80931B-0165-345C-AAF1-1A5AEEB5AFFF}"/>
          </ac:spMkLst>
        </pc:spChg>
      </pc:sldChg>
      <pc:sldChg chg="del">
        <pc:chgData name="Elisa Favro" userId="8cb3ccf0-b992-4298-a911-387fdbec305a" providerId="ADAL" clId="{4BC26503-C292-463C-ABFD-48CDAB85BB0C}" dt="2024-03-26T11:09:31.630" v="186" actId="2696"/>
        <pc:sldMkLst>
          <pc:docMk/>
          <pc:sldMk cId="860967753" sldId="272"/>
        </pc:sldMkLst>
      </pc:sldChg>
      <pc:sldChg chg="del">
        <pc:chgData name="Elisa Favro" userId="8cb3ccf0-b992-4298-a911-387fdbec305a" providerId="ADAL" clId="{4BC26503-C292-463C-ABFD-48CDAB85BB0C}" dt="2024-03-26T11:09:31.630" v="186" actId="2696"/>
        <pc:sldMkLst>
          <pc:docMk/>
          <pc:sldMk cId="430977104" sldId="273"/>
        </pc:sldMkLst>
      </pc:sldChg>
      <pc:sldChg chg="del">
        <pc:chgData name="Elisa Favro" userId="8cb3ccf0-b992-4298-a911-387fdbec305a" providerId="ADAL" clId="{4BC26503-C292-463C-ABFD-48CDAB85BB0C}" dt="2024-03-26T11:09:31.630" v="186" actId="2696"/>
        <pc:sldMkLst>
          <pc:docMk/>
          <pc:sldMk cId="4229049249" sldId="276"/>
        </pc:sldMkLst>
      </pc:sldChg>
      <pc:sldChg chg="modSp mod">
        <pc:chgData name="Elisa Favro" userId="8cb3ccf0-b992-4298-a911-387fdbec305a" providerId="ADAL" clId="{4BC26503-C292-463C-ABFD-48CDAB85BB0C}" dt="2024-03-27T15:59:42.337" v="1135" actId="20577"/>
        <pc:sldMkLst>
          <pc:docMk/>
          <pc:sldMk cId="2476302124" sldId="277"/>
        </pc:sldMkLst>
        <pc:spChg chg="mod">
          <ac:chgData name="Elisa Favro" userId="8cb3ccf0-b992-4298-a911-387fdbec305a" providerId="ADAL" clId="{4BC26503-C292-463C-ABFD-48CDAB85BB0C}" dt="2024-03-26T11:05:44.188" v="87" actId="20577"/>
          <ac:spMkLst>
            <pc:docMk/>
            <pc:sldMk cId="2476302124" sldId="277"/>
            <ac:spMk id="2" creationId="{14A55B76-2A1C-9559-2B52-BDF9038D9388}"/>
          </ac:spMkLst>
        </pc:spChg>
        <pc:spChg chg="mod">
          <ac:chgData name="Elisa Favro" userId="8cb3ccf0-b992-4298-a911-387fdbec305a" providerId="ADAL" clId="{4BC26503-C292-463C-ABFD-48CDAB85BB0C}" dt="2024-03-27T15:59:42.337" v="1135" actId="20577"/>
          <ac:spMkLst>
            <pc:docMk/>
            <pc:sldMk cId="2476302124" sldId="277"/>
            <ac:spMk id="3" creationId="{FF80931B-0165-345C-AAF1-1A5AEEB5AFFF}"/>
          </ac:spMkLst>
        </pc:spChg>
      </pc:sldChg>
      <pc:sldChg chg="modSp mod">
        <pc:chgData name="Elisa Favro" userId="8cb3ccf0-b992-4298-a911-387fdbec305a" providerId="ADAL" clId="{4BC26503-C292-463C-ABFD-48CDAB85BB0C}" dt="2024-03-28T15:04:26.419" v="2198" actId="2711"/>
        <pc:sldMkLst>
          <pc:docMk/>
          <pc:sldMk cId="4242807607" sldId="278"/>
        </pc:sldMkLst>
        <pc:spChg chg="mod">
          <ac:chgData name="Elisa Favro" userId="8cb3ccf0-b992-4298-a911-387fdbec305a" providerId="ADAL" clId="{4BC26503-C292-463C-ABFD-48CDAB85BB0C}" dt="2024-03-26T11:06:07.448" v="110" actId="20577"/>
          <ac:spMkLst>
            <pc:docMk/>
            <pc:sldMk cId="4242807607" sldId="278"/>
            <ac:spMk id="2" creationId="{14A55B76-2A1C-9559-2B52-BDF9038D9388}"/>
          </ac:spMkLst>
        </pc:spChg>
        <pc:spChg chg="mod">
          <ac:chgData name="Elisa Favro" userId="8cb3ccf0-b992-4298-a911-387fdbec305a" providerId="ADAL" clId="{4BC26503-C292-463C-ABFD-48CDAB85BB0C}" dt="2024-03-28T15:04:26.419" v="2198" actId="2711"/>
          <ac:spMkLst>
            <pc:docMk/>
            <pc:sldMk cId="4242807607" sldId="278"/>
            <ac:spMk id="3" creationId="{FF80931B-0165-345C-AAF1-1A5AEEB5AFFF}"/>
          </ac:spMkLst>
        </pc:spChg>
      </pc:sldChg>
      <pc:sldChg chg="modSp mod">
        <pc:chgData name="Elisa Favro" userId="8cb3ccf0-b992-4298-a911-387fdbec305a" providerId="ADAL" clId="{4BC26503-C292-463C-ABFD-48CDAB85BB0C}" dt="2024-03-28T16:31:16.236" v="3858" actId="20577"/>
        <pc:sldMkLst>
          <pc:docMk/>
          <pc:sldMk cId="2681647326" sldId="279"/>
        </pc:sldMkLst>
        <pc:spChg chg="mod">
          <ac:chgData name="Elisa Favro" userId="8cb3ccf0-b992-4298-a911-387fdbec305a" providerId="ADAL" clId="{4BC26503-C292-463C-ABFD-48CDAB85BB0C}" dt="2024-03-26T11:06:57.309" v="156" actId="20577"/>
          <ac:spMkLst>
            <pc:docMk/>
            <pc:sldMk cId="2681647326" sldId="279"/>
            <ac:spMk id="2" creationId="{14A55B76-2A1C-9559-2B52-BDF9038D9388}"/>
          </ac:spMkLst>
        </pc:spChg>
        <pc:spChg chg="mod">
          <ac:chgData name="Elisa Favro" userId="8cb3ccf0-b992-4298-a911-387fdbec305a" providerId="ADAL" clId="{4BC26503-C292-463C-ABFD-48CDAB85BB0C}" dt="2024-03-28T16:31:16.236" v="3858" actId="20577"/>
          <ac:spMkLst>
            <pc:docMk/>
            <pc:sldMk cId="2681647326" sldId="279"/>
            <ac:spMk id="3" creationId="{FF80931B-0165-345C-AAF1-1A5AEEB5AFFF}"/>
          </ac:spMkLst>
        </pc:spChg>
      </pc:sldChg>
      <pc:sldChg chg="modSp mod">
        <pc:chgData name="Elisa Favro" userId="8cb3ccf0-b992-4298-a911-387fdbec305a" providerId="ADAL" clId="{4BC26503-C292-463C-ABFD-48CDAB85BB0C}" dt="2024-03-29T10:33:43.122" v="5502" actId="20577"/>
        <pc:sldMkLst>
          <pc:docMk/>
          <pc:sldMk cId="2663056016" sldId="280"/>
        </pc:sldMkLst>
        <pc:spChg chg="mod">
          <ac:chgData name="Elisa Favro" userId="8cb3ccf0-b992-4298-a911-387fdbec305a" providerId="ADAL" clId="{4BC26503-C292-463C-ABFD-48CDAB85BB0C}" dt="2024-03-26T11:07:25.385" v="184" actId="114"/>
          <ac:spMkLst>
            <pc:docMk/>
            <pc:sldMk cId="2663056016" sldId="280"/>
            <ac:spMk id="2" creationId="{14A55B76-2A1C-9559-2B52-BDF9038D9388}"/>
          </ac:spMkLst>
        </pc:spChg>
        <pc:spChg chg="mod">
          <ac:chgData name="Elisa Favro" userId="8cb3ccf0-b992-4298-a911-387fdbec305a" providerId="ADAL" clId="{4BC26503-C292-463C-ABFD-48CDAB85BB0C}" dt="2024-03-29T10:33:43.122" v="5502" actId="20577"/>
          <ac:spMkLst>
            <pc:docMk/>
            <pc:sldMk cId="2663056016" sldId="280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4BC26503-C292-463C-ABFD-48CDAB85BB0C}" dt="2024-03-26T16:48:12.007" v="752" actId="20577"/>
        <pc:sldMkLst>
          <pc:docMk/>
          <pc:sldMk cId="1683115989" sldId="281"/>
        </pc:sldMkLst>
        <pc:spChg chg="mod">
          <ac:chgData name="Elisa Favro" userId="8cb3ccf0-b992-4298-a911-387fdbec305a" providerId="ADAL" clId="{4BC26503-C292-463C-ABFD-48CDAB85BB0C}" dt="2024-03-26T16:48:12.007" v="752" actId="20577"/>
          <ac:spMkLst>
            <pc:docMk/>
            <pc:sldMk cId="1683115989" sldId="281"/>
            <ac:spMk id="3" creationId="{FF80931B-0165-345C-AAF1-1A5AEEB5AFFF}"/>
          </ac:spMkLst>
        </pc:spChg>
      </pc:sldChg>
      <pc:sldChg chg="del">
        <pc:chgData name="Elisa Favro" userId="8cb3ccf0-b992-4298-a911-387fdbec305a" providerId="ADAL" clId="{4BC26503-C292-463C-ABFD-48CDAB85BB0C}" dt="2024-03-26T11:09:31.630" v="186" actId="2696"/>
        <pc:sldMkLst>
          <pc:docMk/>
          <pc:sldMk cId="3179117555" sldId="281"/>
        </pc:sldMkLst>
      </pc:sldChg>
      <pc:sldChg chg="modSp add mod">
        <pc:chgData name="Elisa Favro" userId="8cb3ccf0-b992-4298-a911-387fdbec305a" providerId="ADAL" clId="{4BC26503-C292-463C-ABFD-48CDAB85BB0C}" dt="2024-03-27T16:38:34.584" v="1580" actId="5793"/>
        <pc:sldMkLst>
          <pc:docMk/>
          <pc:sldMk cId="956575886" sldId="282"/>
        </pc:sldMkLst>
        <pc:spChg chg="mod">
          <ac:chgData name="Elisa Favro" userId="8cb3ccf0-b992-4298-a911-387fdbec305a" providerId="ADAL" clId="{4BC26503-C292-463C-ABFD-48CDAB85BB0C}" dt="2024-03-27T16:38:34.584" v="1580" actId="5793"/>
          <ac:spMkLst>
            <pc:docMk/>
            <pc:sldMk cId="956575886" sldId="282"/>
            <ac:spMk id="3" creationId="{FF80931B-0165-345C-AAF1-1A5AEEB5AFFF}"/>
          </ac:spMkLst>
        </pc:spChg>
      </pc:sldChg>
      <pc:sldChg chg="del">
        <pc:chgData name="Elisa Favro" userId="8cb3ccf0-b992-4298-a911-387fdbec305a" providerId="ADAL" clId="{4BC26503-C292-463C-ABFD-48CDAB85BB0C}" dt="2024-03-26T11:09:31.630" v="186" actId="2696"/>
        <pc:sldMkLst>
          <pc:docMk/>
          <pc:sldMk cId="1608635521" sldId="282"/>
        </pc:sldMkLst>
      </pc:sldChg>
      <pc:sldChg chg="modSp add mod">
        <pc:chgData name="Elisa Favro" userId="8cb3ccf0-b992-4298-a911-387fdbec305a" providerId="ADAL" clId="{4BC26503-C292-463C-ABFD-48CDAB85BB0C}" dt="2024-03-28T16:24:28.856" v="3642" actId="20577"/>
        <pc:sldMkLst>
          <pc:docMk/>
          <pc:sldMk cId="3020091360" sldId="283"/>
        </pc:sldMkLst>
        <pc:spChg chg="mod">
          <ac:chgData name="Elisa Favro" userId="8cb3ccf0-b992-4298-a911-387fdbec305a" providerId="ADAL" clId="{4BC26503-C292-463C-ABFD-48CDAB85BB0C}" dt="2024-03-28T16:24:28.856" v="3642" actId="20577"/>
          <ac:spMkLst>
            <pc:docMk/>
            <pc:sldMk cId="3020091360" sldId="283"/>
            <ac:spMk id="3" creationId="{FF80931B-0165-345C-AAF1-1A5AEEB5AFFF}"/>
          </ac:spMkLst>
        </pc:spChg>
      </pc:sldChg>
      <pc:sldChg chg="del">
        <pc:chgData name="Elisa Favro" userId="8cb3ccf0-b992-4298-a911-387fdbec305a" providerId="ADAL" clId="{4BC26503-C292-463C-ABFD-48CDAB85BB0C}" dt="2024-03-26T11:09:31.630" v="186" actId="2696"/>
        <pc:sldMkLst>
          <pc:docMk/>
          <pc:sldMk cId="3231915612" sldId="283"/>
        </pc:sldMkLst>
      </pc:sldChg>
      <pc:sldChg chg="modSp add mod">
        <pc:chgData name="Elisa Favro" userId="8cb3ccf0-b992-4298-a911-387fdbec305a" providerId="ADAL" clId="{4BC26503-C292-463C-ABFD-48CDAB85BB0C}" dt="2024-03-29T09:37:53.269" v="4466" actId="20577"/>
        <pc:sldMkLst>
          <pc:docMk/>
          <pc:sldMk cId="426360876" sldId="284"/>
        </pc:sldMkLst>
        <pc:spChg chg="mod">
          <ac:chgData name="Elisa Favro" userId="8cb3ccf0-b992-4298-a911-387fdbec305a" providerId="ADAL" clId="{4BC26503-C292-463C-ABFD-48CDAB85BB0C}" dt="2024-03-29T09:37:53.269" v="4466" actId="20577"/>
          <ac:spMkLst>
            <pc:docMk/>
            <pc:sldMk cId="426360876" sldId="284"/>
            <ac:spMk id="3" creationId="{FF80931B-0165-345C-AAF1-1A5AEEB5AFFF}"/>
          </ac:spMkLst>
        </pc:spChg>
      </pc:sldChg>
      <pc:sldChg chg="del">
        <pc:chgData name="Elisa Favro" userId="8cb3ccf0-b992-4298-a911-387fdbec305a" providerId="ADAL" clId="{4BC26503-C292-463C-ABFD-48CDAB85BB0C}" dt="2024-03-26T11:09:22.793" v="185" actId="2696"/>
        <pc:sldMkLst>
          <pc:docMk/>
          <pc:sldMk cId="520520807" sldId="284"/>
        </pc:sldMkLst>
      </pc:sldChg>
      <pc:sldChg chg="modSp add mod">
        <pc:chgData name="Elisa Favro" userId="8cb3ccf0-b992-4298-a911-387fdbec305a" providerId="ADAL" clId="{4BC26503-C292-463C-ABFD-48CDAB85BB0C}" dt="2024-03-29T09:49:25.444" v="4731" actId="20577"/>
        <pc:sldMkLst>
          <pc:docMk/>
          <pc:sldMk cId="2486209695" sldId="285"/>
        </pc:sldMkLst>
        <pc:spChg chg="mod">
          <ac:chgData name="Elisa Favro" userId="8cb3ccf0-b992-4298-a911-387fdbec305a" providerId="ADAL" clId="{4BC26503-C292-463C-ABFD-48CDAB85BB0C}" dt="2024-03-29T09:49:25.444" v="4731" actId="20577"/>
          <ac:spMkLst>
            <pc:docMk/>
            <pc:sldMk cId="2486209695" sldId="285"/>
            <ac:spMk id="3" creationId="{FF80931B-0165-345C-AAF1-1A5AEEB5AFFF}"/>
          </ac:spMkLst>
        </pc:spChg>
      </pc:sldChg>
      <pc:sldChg chg="del">
        <pc:chgData name="Elisa Favro" userId="8cb3ccf0-b992-4298-a911-387fdbec305a" providerId="ADAL" clId="{4BC26503-C292-463C-ABFD-48CDAB85BB0C}" dt="2024-03-26T11:09:22.793" v="185" actId="2696"/>
        <pc:sldMkLst>
          <pc:docMk/>
          <pc:sldMk cId="3992396903" sldId="285"/>
        </pc:sldMkLst>
      </pc:sldChg>
      <pc:sldChg chg="del">
        <pc:chgData name="Elisa Favro" userId="8cb3ccf0-b992-4298-a911-387fdbec305a" providerId="ADAL" clId="{4BC26503-C292-463C-ABFD-48CDAB85BB0C}" dt="2024-03-26T11:09:22.793" v="185" actId="2696"/>
        <pc:sldMkLst>
          <pc:docMk/>
          <pc:sldMk cId="2351691864" sldId="286"/>
        </pc:sldMkLst>
      </pc:sldChg>
      <pc:sldChg chg="modSp add mod">
        <pc:chgData name="Elisa Favro" userId="8cb3ccf0-b992-4298-a911-387fdbec305a" providerId="ADAL" clId="{4BC26503-C292-463C-ABFD-48CDAB85BB0C}" dt="2024-03-29T09:36:17.405" v="4412" actId="20577"/>
        <pc:sldMkLst>
          <pc:docMk/>
          <pc:sldMk cId="2814976345" sldId="286"/>
        </pc:sldMkLst>
        <pc:spChg chg="mod">
          <ac:chgData name="Elisa Favro" userId="8cb3ccf0-b992-4298-a911-387fdbec305a" providerId="ADAL" clId="{4BC26503-C292-463C-ABFD-48CDAB85BB0C}" dt="2024-03-29T09:36:17.405" v="4412" actId="20577"/>
          <ac:spMkLst>
            <pc:docMk/>
            <pc:sldMk cId="2814976345" sldId="286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4BC26503-C292-463C-ABFD-48CDAB85BB0C}" dt="2024-03-29T10:18:45.698" v="4893" actId="20577"/>
        <pc:sldMkLst>
          <pc:docMk/>
          <pc:sldMk cId="590815490" sldId="287"/>
        </pc:sldMkLst>
        <pc:spChg chg="mod">
          <ac:chgData name="Elisa Favro" userId="8cb3ccf0-b992-4298-a911-387fdbec305a" providerId="ADAL" clId="{4BC26503-C292-463C-ABFD-48CDAB85BB0C}" dt="2024-03-29T10:18:45.698" v="4893" actId="20577"/>
          <ac:spMkLst>
            <pc:docMk/>
            <pc:sldMk cId="590815490" sldId="287"/>
            <ac:spMk id="3" creationId="{FF80931B-0165-345C-AAF1-1A5AEEB5AFFF}"/>
          </ac:spMkLst>
        </pc:spChg>
      </pc:sldChg>
      <pc:sldChg chg="del">
        <pc:chgData name="Elisa Favro" userId="8cb3ccf0-b992-4298-a911-387fdbec305a" providerId="ADAL" clId="{4BC26503-C292-463C-ABFD-48CDAB85BB0C}" dt="2024-03-26T11:09:22.793" v="185" actId="2696"/>
        <pc:sldMkLst>
          <pc:docMk/>
          <pc:sldMk cId="2005000641" sldId="287"/>
        </pc:sldMkLst>
      </pc:sldChg>
      <pc:sldChg chg="modSp add mod">
        <pc:chgData name="Elisa Favro" userId="8cb3ccf0-b992-4298-a911-387fdbec305a" providerId="ADAL" clId="{4BC26503-C292-463C-ABFD-48CDAB85BB0C}" dt="2024-03-29T10:40:23.033" v="5767" actId="20577"/>
        <pc:sldMkLst>
          <pc:docMk/>
          <pc:sldMk cId="2825439021" sldId="288"/>
        </pc:sldMkLst>
        <pc:spChg chg="mod">
          <ac:chgData name="Elisa Favro" userId="8cb3ccf0-b992-4298-a911-387fdbec305a" providerId="ADAL" clId="{4BC26503-C292-463C-ABFD-48CDAB85BB0C}" dt="2024-03-29T10:40:23.033" v="5767" actId="20577"/>
          <ac:spMkLst>
            <pc:docMk/>
            <pc:sldMk cId="2825439021" sldId="288"/>
            <ac:spMk id="3" creationId="{FF80931B-0165-345C-AAF1-1A5AEEB5AFFF}"/>
          </ac:spMkLst>
        </pc:spChg>
      </pc:sldChg>
      <pc:sldChg chg="del">
        <pc:chgData name="Elisa Favro" userId="8cb3ccf0-b992-4298-a911-387fdbec305a" providerId="ADAL" clId="{4BC26503-C292-463C-ABFD-48CDAB85BB0C}" dt="2024-03-26T11:09:22.793" v="185" actId="2696"/>
        <pc:sldMkLst>
          <pc:docMk/>
          <pc:sldMk cId="3198014991" sldId="288"/>
        </pc:sldMkLst>
      </pc:sldChg>
      <pc:sldChg chg="modSp add mod">
        <pc:chgData name="Elisa Favro" userId="8cb3ccf0-b992-4298-a911-387fdbec305a" providerId="ADAL" clId="{4BC26503-C292-463C-ABFD-48CDAB85BB0C}" dt="2024-03-29T10:49:57.857" v="6111" actId="20577"/>
        <pc:sldMkLst>
          <pc:docMk/>
          <pc:sldMk cId="1736303234" sldId="289"/>
        </pc:sldMkLst>
        <pc:spChg chg="mod">
          <ac:chgData name="Elisa Favro" userId="8cb3ccf0-b992-4298-a911-387fdbec305a" providerId="ADAL" clId="{4BC26503-C292-463C-ABFD-48CDAB85BB0C}" dt="2024-03-29T10:49:57.857" v="6111" actId="20577"/>
          <ac:spMkLst>
            <pc:docMk/>
            <pc:sldMk cId="1736303234" sldId="289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4BC26503-C292-463C-ABFD-48CDAB85BB0C}" dt="2024-03-29T11:02:17.570" v="6470" actId="20577"/>
        <pc:sldMkLst>
          <pc:docMk/>
          <pc:sldMk cId="2335775428" sldId="290"/>
        </pc:sldMkLst>
        <pc:spChg chg="mod">
          <ac:chgData name="Elisa Favro" userId="8cb3ccf0-b992-4298-a911-387fdbec305a" providerId="ADAL" clId="{4BC26503-C292-463C-ABFD-48CDAB85BB0C}" dt="2024-03-29T11:02:17.570" v="6470" actId="20577"/>
          <ac:spMkLst>
            <pc:docMk/>
            <pc:sldMk cId="2335775428" sldId="290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4BC26503-C292-463C-ABFD-48CDAB85BB0C}" dt="2024-03-29T11:16:38.911" v="6968" actId="20577"/>
        <pc:sldMkLst>
          <pc:docMk/>
          <pc:sldMk cId="2732119458" sldId="291"/>
        </pc:sldMkLst>
        <pc:spChg chg="mod">
          <ac:chgData name="Elisa Favro" userId="8cb3ccf0-b992-4298-a911-387fdbec305a" providerId="ADAL" clId="{4BC26503-C292-463C-ABFD-48CDAB85BB0C}" dt="2024-03-29T11:16:38.911" v="6968" actId="20577"/>
          <ac:spMkLst>
            <pc:docMk/>
            <pc:sldMk cId="2732119458" sldId="291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4BC26503-C292-463C-ABFD-48CDAB85BB0C}" dt="2024-03-29T11:27:22.459" v="7280" actId="20577"/>
        <pc:sldMkLst>
          <pc:docMk/>
          <pc:sldMk cId="28325774" sldId="292"/>
        </pc:sldMkLst>
        <pc:spChg chg="mod">
          <ac:chgData name="Elisa Favro" userId="8cb3ccf0-b992-4298-a911-387fdbec305a" providerId="ADAL" clId="{4BC26503-C292-463C-ABFD-48CDAB85BB0C}" dt="2024-03-29T11:27:22.459" v="7280" actId="20577"/>
          <ac:spMkLst>
            <pc:docMk/>
            <pc:sldMk cId="28325774" sldId="292"/>
            <ac:spMk id="3" creationId="{FF80931B-0165-345C-AAF1-1A5AEEB5AFFF}"/>
          </ac:spMkLst>
        </pc:spChg>
      </pc:sldChg>
    </pc:docChg>
  </pc:docChgLst>
  <pc:docChgLst>
    <pc:chgData name="Elisa Favro" userId="8cb3ccf0-b992-4298-a911-387fdbec305a" providerId="ADAL" clId="{849FE890-A9C3-42CB-979B-4CAAE5506F7D}"/>
    <pc:docChg chg="undo custSel addSld delSld modSld">
      <pc:chgData name="Elisa Favro" userId="8cb3ccf0-b992-4298-a911-387fdbec305a" providerId="ADAL" clId="{849FE890-A9C3-42CB-979B-4CAAE5506F7D}" dt="2024-03-18T11:08:49.759" v="5202" actId="13926"/>
      <pc:docMkLst>
        <pc:docMk/>
      </pc:docMkLst>
      <pc:sldChg chg="modSp mod">
        <pc:chgData name="Elisa Favro" userId="8cb3ccf0-b992-4298-a911-387fdbec305a" providerId="ADAL" clId="{849FE890-A9C3-42CB-979B-4CAAE5506F7D}" dt="2024-03-15T08:46:41.929" v="21" actId="20577"/>
        <pc:sldMkLst>
          <pc:docMk/>
          <pc:sldMk cId="3634111749" sldId="256"/>
        </pc:sldMkLst>
        <pc:spChg chg="mod">
          <ac:chgData name="Elisa Favro" userId="8cb3ccf0-b992-4298-a911-387fdbec305a" providerId="ADAL" clId="{849FE890-A9C3-42CB-979B-4CAAE5506F7D}" dt="2024-03-15T08:46:41.929" v="21" actId="20577"/>
          <ac:spMkLst>
            <pc:docMk/>
            <pc:sldMk cId="3634111749" sldId="256"/>
            <ac:spMk id="2" creationId="{CF27DC55-3B7F-FEE7-136F-B28E99EA3A5D}"/>
          </ac:spMkLst>
        </pc:spChg>
      </pc:sldChg>
      <pc:sldChg chg="modSp mod">
        <pc:chgData name="Elisa Favro" userId="8cb3ccf0-b992-4298-a911-387fdbec305a" providerId="ADAL" clId="{849FE890-A9C3-42CB-979B-4CAAE5506F7D}" dt="2024-03-15T10:17:30.865" v="433" actId="2711"/>
        <pc:sldMkLst>
          <pc:docMk/>
          <pc:sldMk cId="124247539" sldId="257"/>
        </pc:sldMkLst>
        <pc:spChg chg="mod">
          <ac:chgData name="Elisa Favro" userId="8cb3ccf0-b992-4298-a911-387fdbec305a" providerId="ADAL" clId="{849FE890-A9C3-42CB-979B-4CAAE5506F7D}" dt="2024-03-15T08:47:14.590" v="52" actId="20577"/>
          <ac:spMkLst>
            <pc:docMk/>
            <pc:sldMk cId="124247539" sldId="257"/>
            <ac:spMk id="2" creationId="{14A55B76-2A1C-9559-2B52-BDF9038D9388}"/>
          </ac:spMkLst>
        </pc:spChg>
        <pc:spChg chg="mod">
          <ac:chgData name="Elisa Favro" userId="8cb3ccf0-b992-4298-a911-387fdbec305a" providerId="ADAL" clId="{849FE890-A9C3-42CB-979B-4CAAE5506F7D}" dt="2024-03-15T10:17:30.865" v="433" actId="2711"/>
          <ac:spMkLst>
            <pc:docMk/>
            <pc:sldMk cId="124247539" sldId="257"/>
            <ac:spMk id="3" creationId="{FF80931B-0165-345C-AAF1-1A5AEEB5AFFF}"/>
          </ac:spMkLst>
        </pc:spChg>
      </pc:sldChg>
      <pc:sldChg chg="modSp mod">
        <pc:chgData name="Elisa Favro" userId="8cb3ccf0-b992-4298-a911-387fdbec305a" providerId="ADAL" clId="{849FE890-A9C3-42CB-979B-4CAAE5506F7D}" dt="2024-03-15T10:45:43.314" v="1168" actId="21"/>
        <pc:sldMkLst>
          <pc:docMk/>
          <pc:sldMk cId="3329908704" sldId="258"/>
        </pc:sldMkLst>
        <pc:spChg chg="mod">
          <ac:chgData name="Elisa Favro" userId="8cb3ccf0-b992-4298-a911-387fdbec305a" providerId="ADAL" clId="{849FE890-A9C3-42CB-979B-4CAAE5506F7D}" dt="2024-03-15T08:47:31.930" v="68" actId="20577"/>
          <ac:spMkLst>
            <pc:docMk/>
            <pc:sldMk cId="3329908704" sldId="258"/>
            <ac:spMk id="2" creationId="{14A55B76-2A1C-9559-2B52-BDF9038D9388}"/>
          </ac:spMkLst>
        </pc:spChg>
        <pc:spChg chg="mod">
          <ac:chgData name="Elisa Favro" userId="8cb3ccf0-b992-4298-a911-387fdbec305a" providerId="ADAL" clId="{849FE890-A9C3-42CB-979B-4CAAE5506F7D}" dt="2024-03-15T10:45:43.314" v="1168" actId="21"/>
          <ac:spMkLst>
            <pc:docMk/>
            <pc:sldMk cId="3329908704" sldId="258"/>
            <ac:spMk id="3" creationId="{FF80931B-0165-345C-AAF1-1A5AEEB5AFFF}"/>
          </ac:spMkLst>
        </pc:spChg>
      </pc:sldChg>
      <pc:sldChg chg="modSp mod">
        <pc:chgData name="Elisa Favro" userId="8cb3ccf0-b992-4298-a911-387fdbec305a" providerId="ADAL" clId="{849FE890-A9C3-42CB-979B-4CAAE5506F7D}" dt="2024-03-18T10:23:17.039" v="4327" actId="2711"/>
        <pc:sldMkLst>
          <pc:docMk/>
          <pc:sldMk cId="1882498245" sldId="259"/>
        </pc:sldMkLst>
        <pc:spChg chg="mod">
          <ac:chgData name="Elisa Favro" userId="8cb3ccf0-b992-4298-a911-387fdbec305a" providerId="ADAL" clId="{849FE890-A9C3-42CB-979B-4CAAE5506F7D}" dt="2024-03-15T08:53:29.251" v="168" actId="20577"/>
          <ac:spMkLst>
            <pc:docMk/>
            <pc:sldMk cId="1882498245" sldId="259"/>
            <ac:spMk id="2" creationId="{14A55B76-2A1C-9559-2B52-BDF9038D9388}"/>
          </ac:spMkLst>
        </pc:spChg>
        <pc:spChg chg="mod">
          <ac:chgData name="Elisa Favro" userId="8cb3ccf0-b992-4298-a911-387fdbec305a" providerId="ADAL" clId="{849FE890-A9C3-42CB-979B-4CAAE5506F7D}" dt="2024-03-18T10:23:17.039" v="4327" actId="2711"/>
          <ac:spMkLst>
            <pc:docMk/>
            <pc:sldMk cId="1882498245" sldId="259"/>
            <ac:spMk id="3" creationId="{FF80931B-0165-345C-AAF1-1A5AEEB5AFFF}"/>
          </ac:spMkLst>
        </pc:spChg>
      </pc:sldChg>
      <pc:sldChg chg="modSp mod">
        <pc:chgData name="Elisa Favro" userId="8cb3ccf0-b992-4298-a911-387fdbec305a" providerId="ADAL" clId="{849FE890-A9C3-42CB-979B-4CAAE5506F7D}" dt="2024-03-15T14:50:21.760" v="1833" actId="20577"/>
        <pc:sldMkLst>
          <pc:docMk/>
          <pc:sldMk cId="1956896642" sldId="260"/>
        </pc:sldMkLst>
        <pc:spChg chg="mod">
          <ac:chgData name="Elisa Favro" userId="8cb3ccf0-b992-4298-a911-387fdbec305a" providerId="ADAL" clId="{849FE890-A9C3-42CB-979B-4CAAE5506F7D}" dt="2024-03-15T08:48:00.512" v="93" actId="20577"/>
          <ac:spMkLst>
            <pc:docMk/>
            <pc:sldMk cId="1956896642" sldId="260"/>
            <ac:spMk id="2" creationId="{14A55B76-2A1C-9559-2B52-BDF9038D9388}"/>
          </ac:spMkLst>
        </pc:spChg>
        <pc:spChg chg="mod">
          <ac:chgData name="Elisa Favro" userId="8cb3ccf0-b992-4298-a911-387fdbec305a" providerId="ADAL" clId="{849FE890-A9C3-42CB-979B-4CAAE5506F7D}" dt="2024-03-15T14:50:21.760" v="1833" actId="20577"/>
          <ac:spMkLst>
            <pc:docMk/>
            <pc:sldMk cId="1956896642" sldId="260"/>
            <ac:spMk id="3" creationId="{FF80931B-0165-345C-AAF1-1A5AEEB5AFFF}"/>
          </ac:spMkLst>
        </pc:spChg>
      </pc:sldChg>
      <pc:sldChg chg="modSp mod">
        <pc:chgData name="Elisa Favro" userId="8cb3ccf0-b992-4298-a911-387fdbec305a" providerId="ADAL" clId="{849FE890-A9C3-42CB-979B-4CAAE5506F7D}" dt="2024-03-18T09:31:50.057" v="2858" actId="20577"/>
        <pc:sldMkLst>
          <pc:docMk/>
          <pc:sldMk cId="250234333" sldId="261"/>
        </pc:sldMkLst>
        <pc:spChg chg="mod">
          <ac:chgData name="Elisa Favro" userId="8cb3ccf0-b992-4298-a911-387fdbec305a" providerId="ADAL" clId="{849FE890-A9C3-42CB-979B-4CAAE5506F7D}" dt="2024-03-15T08:52:43.690" v="122" actId="20577"/>
          <ac:spMkLst>
            <pc:docMk/>
            <pc:sldMk cId="250234333" sldId="261"/>
            <ac:spMk id="2" creationId="{14A55B76-2A1C-9559-2B52-BDF9038D9388}"/>
          </ac:spMkLst>
        </pc:spChg>
        <pc:spChg chg="mod">
          <ac:chgData name="Elisa Favro" userId="8cb3ccf0-b992-4298-a911-387fdbec305a" providerId="ADAL" clId="{849FE890-A9C3-42CB-979B-4CAAE5506F7D}" dt="2024-03-18T09:31:50.057" v="2858" actId="20577"/>
          <ac:spMkLst>
            <pc:docMk/>
            <pc:sldMk cId="250234333" sldId="261"/>
            <ac:spMk id="3" creationId="{FF80931B-0165-345C-AAF1-1A5AEEB5AFFF}"/>
          </ac:spMkLst>
        </pc:spChg>
      </pc:sldChg>
      <pc:sldChg chg="modSp mod">
        <pc:chgData name="Elisa Favro" userId="8cb3ccf0-b992-4298-a911-387fdbec305a" providerId="ADAL" clId="{849FE890-A9C3-42CB-979B-4CAAE5506F7D}" dt="2024-03-18T09:48:48.837" v="3303" actId="20577"/>
        <pc:sldMkLst>
          <pc:docMk/>
          <pc:sldMk cId="2760353737" sldId="263"/>
        </pc:sldMkLst>
        <pc:spChg chg="mod">
          <ac:chgData name="Elisa Favro" userId="8cb3ccf0-b992-4298-a911-387fdbec305a" providerId="ADAL" clId="{849FE890-A9C3-42CB-979B-4CAAE5506F7D}" dt="2024-03-15T08:53:10.124" v="147" actId="20577"/>
          <ac:spMkLst>
            <pc:docMk/>
            <pc:sldMk cId="2760353737" sldId="263"/>
            <ac:spMk id="2" creationId="{14A55B76-2A1C-9559-2B52-BDF9038D9388}"/>
          </ac:spMkLst>
        </pc:spChg>
        <pc:spChg chg="mod">
          <ac:chgData name="Elisa Favro" userId="8cb3ccf0-b992-4298-a911-387fdbec305a" providerId="ADAL" clId="{849FE890-A9C3-42CB-979B-4CAAE5506F7D}" dt="2024-03-18T09:48:48.837" v="3303" actId="20577"/>
          <ac:spMkLst>
            <pc:docMk/>
            <pc:sldMk cId="2760353737" sldId="263"/>
            <ac:spMk id="3" creationId="{FF80931B-0165-345C-AAF1-1A5AEEB5AFFF}"/>
          </ac:spMkLst>
        </pc:spChg>
      </pc:sldChg>
      <pc:sldChg chg="modSp mod">
        <pc:chgData name="Elisa Favro" userId="8cb3ccf0-b992-4298-a911-387fdbec305a" providerId="ADAL" clId="{849FE890-A9C3-42CB-979B-4CAAE5506F7D}" dt="2024-03-15T15:04:26.323" v="2435" actId="2711"/>
        <pc:sldMkLst>
          <pc:docMk/>
          <pc:sldMk cId="2947981521" sldId="264"/>
        </pc:sldMkLst>
        <pc:spChg chg="mod">
          <ac:chgData name="Elisa Favro" userId="8cb3ccf0-b992-4298-a911-387fdbec305a" providerId="ADAL" clId="{849FE890-A9C3-42CB-979B-4CAAE5506F7D}" dt="2024-03-15T08:52:24.996" v="108" actId="20577"/>
          <ac:spMkLst>
            <pc:docMk/>
            <pc:sldMk cId="2947981521" sldId="264"/>
            <ac:spMk id="2" creationId="{14A55B76-2A1C-9559-2B52-BDF9038D9388}"/>
          </ac:spMkLst>
        </pc:spChg>
        <pc:spChg chg="mod">
          <ac:chgData name="Elisa Favro" userId="8cb3ccf0-b992-4298-a911-387fdbec305a" providerId="ADAL" clId="{849FE890-A9C3-42CB-979B-4CAAE5506F7D}" dt="2024-03-15T15:04:26.323" v="2435" actId="2711"/>
          <ac:spMkLst>
            <pc:docMk/>
            <pc:sldMk cId="2947981521" sldId="264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849FE890-A9C3-42CB-979B-4CAAE5506F7D}" dt="2024-03-18T10:56:24.533" v="4940" actId="20577"/>
        <pc:sldMkLst>
          <pc:docMk/>
          <pc:sldMk cId="1387374386" sldId="265"/>
        </pc:sldMkLst>
        <pc:spChg chg="mod">
          <ac:chgData name="Elisa Favro" userId="8cb3ccf0-b992-4298-a911-387fdbec305a" providerId="ADAL" clId="{849FE890-A9C3-42CB-979B-4CAAE5506F7D}" dt="2024-03-15T08:53:58.583" v="183" actId="20577"/>
          <ac:spMkLst>
            <pc:docMk/>
            <pc:sldMk cId="1387374386" sldId="265"/>
            <ac:spMk id="2" creationId="{14A55B76-2A1C-9559-2B52-BDF9038D9388}"/>
          </ac:spMkLst>
        </pc:spChg>
        <pc:spChg chg="mod">
          <ac:chgData name="Elisa Favro" userId="8cb3ccf0-b992-4298-a911-387fdbec305a" providerId="ADAL" clId="{849FE890-A9C3-42CB-979B-4CAAE5506F7D}" dt="2024-03-18T10:56:24.533" v="4940" actId="20577"/>
          <ac:spMkLst>
            <pc:docMk/>
            <pc:sldMk cId="1387374386" sldId="265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849FE890-A9C3-42CB-979B-4CAAE5506F7D}" dt="2024-03-15T10:53:14.610" v="1292" actId="5793"/>
        <pc:sldMkLst>
          <pc:docMk/>
          <pc:sldMk cId="1775626127" sldId="266"/>
        </pc:sldMkLst>
        <pc:spChg chg="mod">
          <ac:chgData name="Elisa Favro" userId="8cb3ccf0-b992-4298-a911-387fdbec305a" providerId="ADAL" clId="{849FE890-A9C3-42CB-979B-4CAAE5506F7D}" dt="2024-03-15T10:53:14.610" v="1292" actId="5793"/>
          <ac:spMkLst>
            <pc:docMk/>
            <pc:sldMk cId="1775626127" sldId="266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849FE890-A9C3-42CB-979B-4CAAE5506F7D}" dt="2024-03-15T14:58:45.310" v="2176" actId="5793"/>
        <pc:sldMkLst>
          <pc:docMk/>
          <pc:sldMk cId="569668752" sldId="267"/>
        </pc:sldMkLst>
        <pc:spChg chg="mod">
          <ac:chgData name="Elisa Favro" userId="8cb3ccf0-b992-4298-a911-387fdbec305a" providerId="ADAL" clId="{849FE890-A9C3-42CB-979B-4CAAE5506F7D}" dt="2024-03-15T14:58:45.310" v="2176" actId="5793"/>
          <ac:spMkLst>
            <pc:docMk/>
            <pc:sldMk cId="569668752" sldId="267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849FE890-A9C3-42CB-979B-4CAAE5506F7D}" dt="2024-03-18T10:07:44.299" v="3890" actId="113"/>
        <pc:sldMkLst>
          <pc:docMk/>
          <pc:sldMk cId="1444413328" sldId="268"/>
        </pc:sldMkLst>
        <pc:spChg chg="mod">
          <ac:chgData name="Elisa Favro" userId="8cb3ccf0-b992-4298-a911-387fdbec305a" providerId="ADAL" clId="{849FE890-A9C3-42CB-979B-4CAAE5506F7D}" dt="2024-03-18T10:07:44.299" v="3890" actId="113"/>
          <ac:spMkLst>
            <pc:docMk/>
            <pc:sldMk cId="1444413328" sldId="268"/>
            <ac:spMk id="3" creationId="{FF80931B-0165-345C-AAF1-1A5AEEB5AFFF}"/>
          </ac:spMkLst>
        </pc:spChg>
      </pc:sldChg>
      <pc:sldChg chg="modSp add del mod">
        <pc:chgData name="Elisa Favro" userId="8cb3ccf0-b992-4298-a911-387fdbec305a" providerId="ADAL" clId="{849FE890-A9C3-42CB-979B-4CAAE5506F7D}" dt="2024-03-18T09:47:13.996" v="3157" actId="2696"/>
        <pc:sldMkLst>
          <pc:docMk/>
          <pc:sldMk cId="1434538968" sldId="269"/>
        </pc:sldMkLst>
        <pc:spChg chg="mod">
          <ac:chgData name="Elisa Favro" userId="8cb3ccf0-b992-4298-a911-387fdbec305a" providerId="ADAL" clId="{849FE890-A9C3-42CB-979B-4CAAE5506F7D}" dt="2024-03-18T09:45:31.214" v="3154" actId="20577"/>
          <ac:spMkLst>
            <pc:docMk/>
            <pc:sldMk cId="1434538968" sldId="269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849FE890-A9C3-42CB-979B-4CAAE5506F7D}" dt="2024-03-18T11:08:49.759" v="5202" actId="13926"/>
        <pc:sldMkLst>
          <pc:docMk/>
          <pc:sldMk cId="1558601389" sldId="269"/>
        </pc:sldMkLst>
        <pc:spChg chg="mod">
          <ac:chgData name="Elisa Favro" userId="8cb3ccf0-b992-4298-a911-387fdbec305a" providerId="ADAL" clId="{849FE890-A9C3-42CB-979B-4CAAE5506F7D}" dt="2024-03-18T11:08:49.759" v="5202" actId="13926"/>
          <ac:spMkLst>
            <pc:docMk/>
            <pc:sldMk cId="1558601389" sldId="269"/>
            <ac:spMk id="2" creationId="{14A55B76-2A1C-9559-2B52-BDF9038D9388}"/>
          </ac:spMkLst>
        </pc:spChg>
        <pc:spChg chg="mod">
          <ac:chgData name="Elisa Favro" userId="8cb3ccf0-b992-4298-a911-387fdbec305a" providerId="ADAL" clId="{849FE890-A9C3-42CB-979B-4CAAE5506F7D}" dt="2024-03-18T11:08:37.970" v="5187" actId="20577"/>
          <ac:spMkLst>
            <pc:docMk/>
            <pc:sldMk cId="1558601389" sldId="269"/>
            <ac:spMk id="3" creationId="{FF80931B-0165-345C-AAF1-1A5AEEB5AFFF}"/>
          </ac:spMkLst>
        </pc:spChg>
      </pc:sldChg>
    </pc:docChg>
  </pc:docChgLst>
  <pc:docChgLst>
    <pc:chgData name="Elisa Favro" userId="8cb3ccf0-b992-4298-a911-387fdbec305a" providerId="ADAL" clId="{DD0BA1C2-AE79-4893-8720-BD29DB4CE722}"/>
    <pc:docChg chg="undo custSel addSld delSld modSld">
      <pc:chgData name="Elisa Favro" userId="8cb3ccf0-b992-4298-a911-387fdbec305a" providerId="ADAL" clId="{DD0BA1C2-AE79-4893-8720-BD29DB4CE722}" dt="2024-03-22T10:43:30.200" v="4778" actId="2711"/>
      <pc:docMkLst>
        <pc:docMk/>
      </pc:docMkLst>
      <pc:sldChg chg="modSp mod">
        <pc:chgData name="Elisa Favro" userId="8cb3ccf0-b992-4298-a911-387fdbec305a" providerId="ADAL" clId="{DD0BA1C2-AE79-4893-8720-BD29DB4CE722}" dt="2024-03-22T08:13:15.950" v="22" actId="20577"/>
        <pc:sldMkLst>
          <pc:docMk/>
          <pc:sldMk cId="3634111749" sldId="256"/>
        </pc:sldMkLst>
        <pc:spChg chg="mod">
          <ac:chgData name="Elisa Favro" userId="8cb3ccf0-b992-4298-a911-387fdbec305a" providerId="ADAL" clId="{DD0BA1C2-AE79-4893-8720-BD29DB4CE722}" dt="2024-03-22T08:13:15.950" v="22" actId="20577"/>
          <ac:spMkLst>
            <pc:docMk/>
            <pc:sldMk cId="3634111749" sldId="256"/>
            <ac:spMk id="2" creationId="{CF27DC55-3B7F-FEE7-136F-B28E99EA3A5D}"/>
          </ac:spMkLst>
        </pc:spChg>
      </pc:sldChg>
      <pc:sldChg chg="modSp mod">
        <pc:chgData name="Elisa Favro" userId="8cb3ccf0-b992-4298-a911-387fdbec305a" providerId="ADAL" clId="{DD0BA1C2-AE79-4893-8720-BD29DB4CE722}" dt="2024-03-22T08:36:08.152" v="383" actId="2711"/>
        <pc:sldMkLst>
          <pc:docMk/>
          <pc:sldMk cId="124247539" sldId="257"/>
        </pc:sldMkLst>
        <pc:spChg chg="mod">
          <ac:chgData name="Elisa Favro" userId="8cb3ccf0-b992-4298-a911-387fdbec305a" providerId="ADAL" clId="{DD0BA1C2-AE79-4893-8720-BD29DB4CE722}" dt="2024-03-22T08:13:31.934" v="34" actId="20577"/>
          <ac:spMkLst>
            <pc:docMk/>
            <pc:sldMk cId="124247539" sldId="257"/>
            <ac:spMk id="2" creationId="{14A55B76-2A1C-9559-2B52-BDF9038D9388}"/>
          </ac:spMkLst>
        </pc:spChg>
        <pc:spChg chg="mod">
          <ac:chgData name="Elisa Favro" userId="8cb3ccf0-b992-4298-a911-387fdbec305a" providerId="ADAL" clId="{DD0BA1C2-AE79-4893-8720-BD29DB4CE722}" dt="2024-03-22T08:36:08.152" v="383" actId="2711"/>
          <ac:spMkLst>
            <pc:docMk/>
            <pc:sldMk cId="124247539" sldId="257"/>
            <ac:spMk id="3" creationId="{FF80931B-0165-345C-AAF1-1A5AEEB5AFFF}"/>
          </ac:spMkLst>
        </pc:spChg>
      </pc:sldChg>
      <pc:sldChg chg="del">
        <pc:chgData name="Elisa Favro" userId="8cb3ccf0-b992-4298-a911-387fdbec305a" providerId="ADAL" clId="{DD0BA1C2-AE79-4893-8720-BD29DB4CE722}" dt="2024-03-22T08:34:42.897" v="348" actId="2696"/>
        <pc:sldMkLst>
          <pc:docMk/>
          <pc:sldMk cId="3329908704" sldId="258"/>
        </pc:sldMkLst>
      </pc:sldChg>
      <pc:sldChg chg="del">
        <pc:chgData name="Elisa Favro" userId="8cb3ccf0-b992-4298-a911-387fdbec305a" providerId="ADAL" clId="{DD0BA1C2-AE79-4893-8720-BD29DB4CE722}" dt="2024-03-22T08:34:49.465" v="349" actId="2696"/>
        <pc:sldMkLst>
          <pc:docMk/>
          <pc:sldMk cId="1775626127" sldId="266"/>
        </pc:sldMkLst>
      </pc:sldChg>
      <pc:sldChg chg="modSp mod">
        <pc:chgData name="Elisa Favro" userId="8cb3ccf0-b992-4298-a911-387fdbec305a" providerId="ADAL" clId="{DD0BA1C2-AE79-4893-8720-BD29DB4CE722}" dt="2024-03-22T10:19:45.601" v="3663" actId="20577"/>
        <pc:sldMkLst>
          <pc:docMk/>
          <pc:sldMk cId="1448920174" sldId="268"/>
        </pc:sldMkLst>
        <pc:spChg chg="mod">
          <ac:chgData name="Elisa Favro" userId="8cb3ccf0-b992-4298-a911-387fdbec305a" providerId="ADAL" clId="{DD0BA1C2-AE79-4893-8720-BD29DB4CE722}" dt="2024-03-22T08:15:10.517" v="148" actId="20577"/>
          <ac:spMkLst>
            <pc:docMk/>
            <pc:sldMk cId="1448920174" sldId="268"/>
            <ac:spMk id="2" creationId="{14A55B76-2A1C-9559-2B52-BDF9038D9388}"/>
          </ac:spMkLst>
        </pc:spChg>
        <pc:spChg chg="mod">
          <ac:chgData name="Elisa Favro" userId="8cb3ccf0-b992-4298-a911-387fdbec305a" providerId="ADAL" clId="{DD0BA1C2-AE79-4893-8720-BD29DB4CE722}" dt="2024-03-22T10:19:45.601" v="3663" actId="20577"/>
          <ac:spMkLst>
            <pc:docMk/>
            <pc:sldMk cId="1448920174" sldId="268"/>
            <ac:spMk id="3" creationId="{FF80931B-0165-345C-AAF1-1A5AEEB5AFFF}"/>
          </ac:spMkLst>
        </pc:spChg>
      </pc:sldChg>
      <pc:sldChg chg="del">
        <pc:chgData name="Elisa Favro" userId="8cb3ccf0-b992-4298-a911-387fdbec305a" providerId="ADAL" clId="{DD0BA1C2-AE79-4893-8720-BD29DB4CE722}" dt="2024-03-22T08:34:42.897" v="348" actId="2696"/>
        <pc:sldMkLst>
          <pc:docMk/>
          <pc:sldMk cId="281668" sldId="269"/>
        </pc:sldMkLst>
      </pc:sldChg>
      <pc:sldChg chg="del">
        <pc:chgData name="Elisa Favro" userId="8cb3ccf0-b992-4298-a911-387fdbec305a" providerId="ADAL" clId="{DD0BA1C2-AE79-4893-8720-BD29DB4CE722}" dt="2024-03-22T08:34:49.465" v="349" actId="2696"/>
        <pc:sldMkLst>
          <pc:docMk/>
          <pc:sldMk cId="699561667" sldId="270"/>
        </pc:sldMkLst>
      </pc:sldChg>
      <pc:sldChg chg="modSp mod">
        <pc:chgData name="Elisa Favro" userId="8cb3ccf0-b992-4298-a911-387fdbec305a" providerId="ADAL" clId="{DD0BA1C2-AE79-4893-8720-BD29DB4CE722}" dt="2024-03-22T09:02:50.112" v="1143" actId="20577"/>
        <pc:sldMkLst>
          <pc:docMk/>
          <pc:sldMk cId="3627339741" sldId="271"/>
        </pc:sldMkLst>
        <pc:spChg chg="mod">
          <ac:chgData name="Elisa Favro" userId="8cb3ccf0-b992-4298-a911-387fdbec305a" providerId="ADAL" clId="{DD0BA1C2-AE79-4893-8720-BD29DB4CE722}" dt="2024-03-22T08:14:02.083" v="66" actId="20577"/>
          <ac:spMkLst>
            <pc:docMk/>
            <pc:sldMk cId="3627339741" sldId="271"/>
            <ac:spMk id="2" creationId="{14A55B76-2A1C-9559-2B52-BDF9038D9388}"/>
          </ac:spMkLst>
        </pc:spChg>
        <pc:spChg chg="mod">
          <ac:chgData name="Elisa Favro" userId="8cb3ccf0-b992-4298-a911-387fdbec305a" providerId="ADAL" clId="{DD0BA1C2-AE79-4893-8720-BD29DB4CE722}" dt="2024-03-22T09:02:50.112" v="1143" actId="20577"/>
          <ac:spMkLst>
            <pc:docMk/>
            <pc:sldMk cId="3627339741" sldId="271"/>
            <ac:spMk id="3" creationId="{FF80931B-0165-345C-AAF1-1A5AEEB5AFFF}"/>
          </ac:spMkLst>
        </pc:spChg>
      </pc:sldChg>
      <pc:sldChg chg="modSp mod">
        <pc:chgData name="Elisa Favro" userId="8cb3ccf0-b992-4298-a911-387fdbec305a" providerId="ADAL" clId="{DD0BA1C2-AE79-4893-8720-BD29DB4CE722}" dt="2024-03-22T09:39:50.924" v="2317" actId="20577"/>
        <pc:sldMkLst>
          <pc:docMk/>
          <pc:sldMk cId="860967753" sldId="272"/>
        </pc:sldMkLst>
        <pc:spChg chg="mod">
          <ac:chgData name="Elisa Favro" userId="8cb3ccf0-b992-4298-a911-387fdbec305a" providerId="ADAL" clId="{DD0BA1C2-AE79-4893-8720-BD29DB4CE722}" dt="2024-03-22T08:14:24.653" v="86" actId="20577"/>
          <ac:spMkLst>
            <pc:docMk/>
            <pc:sldMk cId="860967753" sldId="272"/>
            <ac:spMk id="2" creationId="{14A55B76-2A1C-9559-2B52-BDF9038D9388}"/>
          </ac:spMkLst>
        </pc:spChg>
        <pc:spChg chg="mod">
          <ac:chgData name="Elisa Favro" userId="8cb3ccf0-b992-4298-a911-387fdbec305a" providerId="ADAL" clId="{DD0BA1C2-AE79-4893-8720-BD29DB4CE722}" dt="2024-03-22T09:39:50.924" v="2317" actId="20577"/>
          <ac:spMkLst>
            <pc:docMk/>
            <pc:sldMk cId="860967753" sldId="272"/>
            <ac:spMk id="3" creationId="{FF80931B-0165-345C-AAF1-1A5AEEB5AFFF}"/>
          </ac:spMkLst>
        </pc:spChg>
      </pc:sldChg>
      <pc:sldChg chg="modSp mod">
        <pc:chgData name="Elisa Favro" userId="8cb3ccf0-b992-4298-a911-387fdbec305a" providerId="ADAL" clId="{DD0BA1C2-AE79-4893-8720-BD29DB4CE722}" dt="2024-03-22T09:47:23.735" v="2497" actId="2711"/>
        <pc:sldMkLst>
          <pc:docMk/>
          <pc:sldMk cId="430977104" sldId="273"/>
        </pc:sldMkLst>
        <pc:spChg chg="mod">
          <ac:chgData name="Elisa Favro" userId="8cb3ccf0-b992-4298-a911-387fdbec305a" providerId="ADAL" clId="{DD0BA1C2-AE79-4893-8720-BD29DB4CE722}" dt="2024-03-22T08:14:47.040" v="122" actId="20577"/>
          <ac:spMkLst>
            <pc:docMk/>
            <pc:sldMk cId="430977104" sldId="273"/>
            <ac:spMk id="2" creationId="{14A55B76-2A1C-9559-2B52-BDF9038D9388}"/>
          </ac:spMkLst>
        </pc:spChg>
        <pc:spChg chg="mod">
          <ac:chgData name="Elisa Favro" userId="8cb3ccf0-b992-4298-a911-387fdbec305a" providerId="ADAL" clId="{DD0BA1C2-AE79-4893-8720-BD29DB4CE722}" dt="2024-03-22T09:47:23.735" v="2497" actId="2711"/>
          <ac:spMkLst>
            <pc:docMk/>
            <pc:sldMk cId="430977104" sldId="273"/>
            <ac:spMk id="3" creationId="{FF80931B-0165-345C-AAF1-1A5AEEB5AFFF}"/>
          </ac:spMkLst>
        </pc:spChg>
      </pc:sldChg>
      <pc:sldChg chg="modSp mod">
        <pc:chgData name="Elisa Favro" userId="8cb3ccf0-b992-4298-a911-387fdbec305a" providerId="ADAL" clId="{DD0BA1C2-AE79-4893-8720-BD29DB4CE722}" dt="2024-03-22T10:29:32.762" v="4054" actId="5793"/>
        <pc:sldMkLst>
          <pc:docMk/>
          <pc:sldMk cId="1173361801" sldId="274"/>
        </pc:sldMkLst>
        <pc:spChg chg="mod">
          <ac:chgData name="Elisa Favro" userId="8cb3ccf0-b992-4298-a911-387fdbec305a" providerId="ADAL" clId="{DD0BA1C2-AE79-4893-8720-BD29DB4CE722}" dt="2024-03-22T08:15:32.089" v="165" actId="20577"/>
          <ac:spMkLst>
            <pc:docMk/>
            <pc:sldMk cId="1173361801" sldId="274"/>
            <ac:spMk id="2" creationId="{14A55B76-2A1C-9559-2B52-BDF9038D9388}"/>
          </ac:spMkLst>
        </pc:spChg>
        <pc:spChg chg="mod">
          <ac:chgData name="Elisa Favro" userId="8cb3ccf0-b992-4298-a911-387fdbec305a" providerId="ADAL" clId="{DD0BA1C2-AE79-4893-8720-BD29DB4CE722}" dt="2024-03-22T10:29:32.762" v="4054" actId="5793"/>
          <ac:spMkLst>
            <pc:docMk/>
            <pc:sldMk cId="1173361801" sldId="274"/>
            <ac:spMk id="3" creationId="{FF80931B-0165-345C-AAF1-1A5AEEB5AFFF}"/>
          </ac:spMkLst>
        </pc:spChg>
      </pc:sldChg>
      <pc:sldChg chg="modSp mod">
        <pc:chgData name="Elisa Favro" userId="8cb3ccf0-b992-4298-a911-387fdbec305a" providerId="ADAL" clId="{DD0BA1C2-AE79-4893-8720-BD29DB4CE722}" dt="2024-03-22T10:37:12.434" v="4433" actId="2711"/>
        <pc:sldMkLst>
          <pc:docMk/>
          <pc:sldMk cId="3631041772" sldId="275"/>
        </pc:sldMkLst>
        <pc:spChg chg="mod">
          <ac:chgData name="Elisa Favro" userId="8cb3ccf0-b992-4298-a911-387fdbec305a" providerId="ADAL" clId="{DD0BA1C2-AE79-4893-8720-BD29DB4CE722}" dt="2024-03-22T08:15:54.157" v="198" actId="20577"/>
          <ac:spMkLst>
            <pc:docMk/>
            <pc:sldMk cId="3631041772" sldId="275"/>
            <ac:spMk id="2" creationId="{14A55B76-2A1C-9559-2B52-BDF9038D9388}"/>
          </ac:spMkLst>
        </pc:spChg>
        <pc:spChg chg="mod">
          <ac:chgData name="Elisa Favro" userId="8cb3ccf0-b992-4298-a911-387fdbec305a" providerId="ADAL" clId="{DD0BA1C2-AE79-4893-8720-BD29DB4CE722}" dt="2024-03-22T10:37:12.434" v="4433" actId="2711"/>
          <ac:spMkLst>
            <pc:docMk/>
            <pc:sldMk cId="3631041772" sldId="275"/>
            <ac:spMk id="3" creationId="{FF80931B-0165-345C-AAF1-1A5AEEB5AFFF}"/>
          </ac:spMkLst>
        </pc:spChg>
      </pc:sldChg>
      <pc:sldChg chg="modSp del mod">
        <pc:chgData name="Elisa Favro" userId="8cb3ccf0-b992-4298-a911-387fdbec305a" providerId="ADAL" clId="{DD0BA1C2-AE79-4893-8720-BD29DB4CE722}" dt="2024-03-22T08:34:42.897" v="348" actId="2696"/>
        <pc:sldMkLst>
          <pc:docMk/>
          <pc:sldMk cId="2720614444" sldId="276"/>
        </pc:sldMkLst>
        <pc:spChg chg="mod">
          <ac:chgData name="Elisa Favro" userId="8cb3ccf0-b992-4298-a911-387fdbec305a" providerId="ADAL" clId="{DD0BA1C2-AE79-4893-8720-BD29DB4CE722}" dt="2024-03-22T08:34:25.797" v="346" actId="21"/>
          <ac:spMkLst>
            <pc:docMk/>
            <pc:sldMk cId="2720614444" sldId="276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DD0BA1C2-AE79-4893-8720-BD29DB4CE722}" dt="2024-03-22T09:14:33.068" v="1457" actId="114"/>
        <pc:sldMkLst>
          <pc:docMk/>
          <pc:sldMk cId="4229049249" sldId="276"/>
        </pc:sldMkLst>
        <pc:spChg chg="mod">
          <ac:chgData name="Elisa Favro" userId="8cb3ccf0-b992-4298-a911-387fdbec305a" providerId="ADAL" clId="{DD0BA1C2-AE79-4893-8720-BD29DB4CE722}" dt="2024-03-22T09:14:33.068" v="1457" actId="114"/>
          <ac:spMkLst>
            <pc:docMk/>
            <pc:sldMk cId="4229049249" sldId="276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DD0BA1C2-AE79-4893-8720-BD29DB4CE722}" dt="2024-03-22T09:59:43.137" v="3222" actId="20577"/>
        <pc:sldMkLst>
          <pc:docMk/>
          <pc:sldMk cId="923138058" sldId="277"/>
        </pc:sldMkLst>
        <pc:spChg chg="mod">
          <ac:chgData name="Elisa Favro" userId="8cb3ccf0-b992-4298-a911-387fdbec305a" providerId="ADAL" clId="{DD0BA1C2-AE79-4893-8720-BD29DB4CE722}" dt="2024-03-22T09:59:43.137" v="3222" actId="20577"/>
          <ac:spMkLst>
            <pc:docMk/>
            <pc:sldMk cId="923138058" sldId="277"/>
            <ac:spMk id="3" creationId="{FF80931B-0165-345C-AAF1-1A5AEEB5AFFF}"/>
          </ac:spMkLst>
        </pc:spChg>
      </pc:sldChg>
      <pc:sldChg chg="del">
        <pc:chgData name="Elisa Favro" userId="8cb3ccf0-b992-4298-a911-387fdbec305a" providerId="ADAL" clId="{DD0BA1C2-AE79-4893-8720-BD29DB4CE722}" dt="2024-03-22T08:34:42.897" v="348" actId="2696"/>
        <pc:sldMkLst>
          <pc:docMk/>
          <pc:sldMk cId="3852287614" sldId="277"/>
        </pc:sldMkLst>
      </pc:sldChg>
      <pc:sldChg chg="modSp add mod">
        <pc:chgData name="Elisa Favro" userId="8cb3ccf0-b992-4298-a911-387fdbec305a" providerId="ADAL" clId="{DD0BA1C2-AE79-4893-8720-BD29DB4CE722}" dt="2024-03-22T10:43:30.200" v="4778" actId="2711"/>
        <pc:sldMkLst>
          <pc:docMk/>
          <pc:sldMk cId="769308601" sldId="278"/>
        </pc:sldMkLst>
        <pc:spChg chg="mod">
          <ac:chgData name="Elisa Favro" userId="8cb3ccf0-b992-4298-a911-387fdbec305a" providerId="ADAL" clId="{DD0BA1C2-AE79-4893-8720-BD29DB4CE722}" dt="2024-03-22T10:43:30.200" v="4778" actId="2711"/>
          <ac:spMkLst>
            <pc:docMk/>
            <pc:sldMk cId="769308601" sldId="278"/>
            <ac:spMk id="3" creationId="{FF80931B-0165-345C-AAF1-1A5AEEB5AFFF}"/>
          </ac:spMkLst>
        </pc:spChg>
      </pc:sldChg>
      <pc:sldChg chg="del">
        <pc:chgData name="Elisa Favro" userId="8cb3ccf0-b992-4298-a911-387fdbec305a" providerId="ADAL" clId="{DD0BA1C2-AE79-4893-8720-BD29DB4CE722}" dt="2024-03-22T08:34:42.897" v="348" actId="2696"/>
        <pc:sldMkLst>
          <pc:docMk/>
          <pc:sldMk cId="2869396736" sldId="278"/>
        </pc:sldMkLst>
      </pc:sldChg>
      <pc:sldChg chg="del">
        <pc:chgData name="Elisa Favro" userId="8cb3ccf0-b992-4298-a911-387fdbec305a" providerId="ADAL" clId="{DD0BA1C2-AE79-4893-8720-BD29DB4CE722}" dt="2024-03-22T08:34:49.465" v="349" actId="2696"/>
        <pc:sldMkLst>
          <pc:docMk/>
          <pc:sldMk cId="499063491" sldId="279"/>
        </pc:sldMkLst>
      </pc:sldChg>
      <pc:sldChg chg="del">
        <pc:chgData name="Elisa Favro" userId="8cb3ccf0-b992-4298-a911-387fdbec305a" providerId="ADAL" clId="{DD0BA1C2-AE79-4893-8720-BD29DB4CE722}" dt="2024-03-22T08:34:49.465" v="349" actId="2696"/>
        <pc:sldMkLst>
          <pc:docMk/>
          <pc:sldMk cId="1427148216" sldId="280"/>
        </pc:sldMkLst>
      </pc:sldChg>
      <pc:sldChg chg="del">
        <pc:chgData name="Elisa Favro" userId="8cb3ccf0-b992-4298-a911-387fdbec305a" providerId="ADAL" clId="{DD0BA1C2-AE79-4893-8720-BD29DB4CE722}" dt="2024-03-22T08:34:49.465" v="349" actId="2696"/>
        <pc:sldMkLst>
          <pc:docMk/>
          <pc:sldMk cId="2762437370" sldId="281"/>
        </pc:sldMkLst>
      </pc:sldChg>
      <pc:sldChg chg="del">
        <pc:chgData name="Elisa Favro" userId="8cb3ccf0-b992-4298-a911-387fdbec305a" providerId="ADAL" clId="{DD0BA1C2-AE79-4893-8720-BD29DB4CE722}" dt="2024-03-22T08:35:00.627" v="351" actId="2696"/>
        <pc:sldMkLst>
          <pc:docMk/>
          <pc:sldMk cId="1131449686" sldId="282"/>
        </pc:sldMkLst>
      </pc:sldChg>
      <pc:sldChg chg="del">
        <pc:chgData name="Elisa Favro" userId="8cb3ccf0-b992-4298-a911-387fdbec305a" providerId="ADAL" clId="{DD0BA1C2-AE79-4893-8720-BD29DB4CE722}" dt="2024-03-22T08:35:00.627" v="351" actId="2696"/>
        <pc:sldMkLst>
          <pc:docMk/>
          <pc:sldMk cId="2583251339" sldId="283"/>
        </pc:sldMkLst>
      </pc:sldChg>
      <pc:sldChg chg="add del">
        <pc:chgData name="Elisa Favro" userId="8cb3ccf0-b992-4298-a911-387fdbec305a" providerId="ADAL" clId="{DD0BA1C2-AE79-4893-8720-BD29DB4CE722}" dt="2024-03-22T08:35:00.627" v="351" actId="2696"/>
        <pc:sldMkLst>
          <pc:docMk/>
          <pc:sldMk cId="1044670110" sldId="284"/>
        </pc:sldMkLst>
      </pc:sldChg>
      <pc:sldChg chg="add del replId">
        <pc:chgData name="Elisa Favro" userId="8cb3ccf0-b992-4298-a911-387fdbec305a" providerId="ADAL" clId="{DD0BA1C2-AE79-4893-8720-BD29DB4CE722}" dt="2024-03-22T08:35:00.627" v="351" actId="2696"/>
        <pc:sldMkLst>
          <pc:docMk/>
          <pc:sldMk cId="2524743049" sldId="285"/>
        </pc:sldMkLst>
      </pc:sldChg>
    </pc:docChg>
  </pc:docChgLst>
  <pc:docChgLst>
    <pc:chgData name="Elisa Favro" userId="8cb3ccf0-b992-4298-a911-387fdbec305a" providerId="ADAL" clId="{0E02025F-DC43-4B3D-B45B-0C9C991BEE79}"/>
    <pc:docChg chg="undo custSel addSld delSld modSld">
      <pc:chgData name="Elisa Favro" userId="8cb3ccf0-b992-4298-a911-387fdbec305a" providerId="ADAL" clId="{0E02025F-DC43-4B3D-B45B-0C9C991BEE79}" dt="2024-03-01T09:04:09.235" v="2001" actId="13926"/>
      <pc:docMkLst>
        <pc:docMk/>
      </pc:docMkLst>
      <pc:sldChg chg="modSp mod">
        <pc:chgData name="Elisa Favro" userId="8cb3ccf0-b992-4298-a911-387fdbec305a" providerId="ADAL" clId="{0E02025F-DC43-4B3D-B45B-0C9C991BEE79}" dt="2024-02-29T11:04:51.554" v="20" actId="20577"/>
        <pc:sldMkLst>
          <pc:docMk/>
          <pc:sldMk cId="3634111749" sldId="256"/>
        </pc:sldMkLst>
        <pc:spChg chg="mod">
          <ac:chgData name="Elisa Favro" userId="8cb3ccf0-b992-4298-a911-387fdbec305a" providerId="ADAL" clId="{0E02025F-DC43-4B3D-B45B-0C9C991BEE79}" dt="2024-02-29T11:04:51.554" v="20" actId="20577"/>
          <ac:spMkLst>
            <pc:docMk/>
            <pc:sldMk cId="3634111749" sldId="256"/>
            <ac:spMk id="2" creationId="{CF27DC55-3B7F-FEE7-136F-B28E99EA3A5D}"/>
          </ac:spMkLst>
        </pc:spChg>
      </pc:sldChg>
      <pc:sldChg chg="modSp new mod">
        <pc:chgData name="Elisa Favro" userId="8cb3ccf0-b992-4298-a911-387fdbec305a" providerId="ADAL" clId="{0E02025F-DC43-4B3D-B45B-0C9C991BEE79}" dt="2024-02-29T12:52:19.668" v="261" actId="20577"/>
        <pc:sldMkLst>
          <pc:docMk/>
          <pc:sldMk cId="124247539" sldId="257"/>
        </pc:sldMkLst>
        <pc:spChg chg="mod">
          <ac:chgData name="Elisa Favro" userId="8cb3ccf0-b992-4298-a911-387fdbec305a" providerId="ADAL" clId="{0E02025F-DC43-4B3D-B45B-0C9C991BEE79}" dt="2024-02-29T11:07:15.172" v="52" actId="122"/>
          <ac:spMkLst>
            <pc:docMk/>
            <pc:sldMk cId="124247539" sldId="257"/>
            <ac:spMk id="2" creationId="{14A55B76-2A1C-9559-2B52-BDF9038D9388}"/>
          </ac:spMkLst>
        </pc:spChg>
        <pc:spChg chg="mod">
          <ac:chgData name="Elisa Favro" userId="8cb3ccf0-b992-4298-a911-387fdbec305a" providerId="ADAL" clId="{0E02025F-DC43-4B3D-B45B-0C9C991BEE79}" dt="2024-02-29T12:52:19.668" v="261" actId="20577"/>
          <ac:spMkLst>
            <pc:docMk/>
            <pc:sldMk cId="124247539" sldId="257"/>
            <ac:spMk id="3" creationId="{FF80931B-0165-345C-AAF1-1A5AEEB5AFFF}"/>
          </ac:spMkLst>
        </pc:spChg>
      </pc:sldChg>
      <pc:sldChg chg="new del">
        <pc:chgData name="Elisa Favro" userId="8cb3ccf0-b992-4298-a911-387fdbec305a" providerId="ADAL" clId="{0E02025F-DC43-4B3D-B45B-0C9C991BEE79}" dt="2024-02-29T12:41:25.633" v="106" actId="2696"/>
        <pc:sldMkLst>
          <pc:docMk/>
          <pc:sldMk cId="2497229392" sldId="258"/>
        </pc:sldMkLst>
      </pc:sldChg>
      <pc:sldChg chg="modSp add mod">
        <pc:chgData name="Elisa Favro" userId="8cb3ccf0-b992-4298-a911-387fdbec305a" providerId="ADAL" clId="{0E02025F-DC43-4B3D-B45B-0C9C991BEE79}" dt="2024-03-01T08:28:28.742" v="1935" actId="113"/>
        <pc:sldMkLst>
          <pc:docMk/>
          <pc:sldMk cId="3329908704" sldId="258"/>
        </pc:sldMkLst>
        <pc:spChg chg="mod">
          <ac:chgData name="Elisa Favro" userId="8cb3ccf0-b992-4298-a911-387fdbec305a" providerId="ADAL" clId="{0E02025F-DC43-4B3D-B45B-0C9C991BEE79}" dt="2024-02-29T12:41:54.332" v="121" actId="20577"/>
          <ac:spMkLst>
            <pc:docMk/>
            <pc:sldMk cId="3329908704" sldId="258"/>
            <ac:spMk id="2" creationId="{14A55B76-2A1C-9559-2B52-BDF9038D9388}"/>
          </ac:spMkLst>
        </pc:spChg>
        <pc:spChg chg="mod">
          <ac:chgData name="Elisa Favro" userId="8cb3ccf0-b992-4298-a911-387fdbec305a" providerId="ADAL" clId="{0E02025F-DC43-4B3D-B45B-0C9C991BEE79}" dt="2024-03-01T08:28:28.742" v="1935" actId="113"/>
          <ac:spMkLst>
            <pc:docMk/>
            <pc:sldMk cId="3329908704" sldId="258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0E02025F-DC43-4B3D-B45B-0C9C991BEE79}" dt="2024-02-29T13:51:10.270" v="1223" actId="113"/>
        <pc:sldMkLst>
          <pc:docMk/>
          <pc:sldMk cId="1882498245" sldId="259"/>
        </pc:sldMkLst>
        <pc:spChg chg="mod">
          <ac:chgData name="Elisa Favro" userId="8cb3ccf0-b992-4298-a911-387fdbec305a" providerId="ADAL" clId="{0E02025F-DC43-4B3D-B45B-0C9C991BEE79}" dt="2024-02-29T12:42:20.556" v="154" actId="20577"/>
          <ac:spMkLst>
            <pc:docMk/>
            <pc:sldMk cId="1882498245" sldId="259"/>
            <ac:spMk id="2" creationId="{14A55B76-2A1C-9559-2B52-BDF9038D9388}"/>
          </ac:spMkLst>
        </pc:spChg>
        <pc:spChg chg="mod">
          <ac:chgData name="Elisa Favro" userId="8cb3ccf0-b992-4298-a911-387fdbec305a" providerId="ADAL" clId="{0E02025F-DC43-4B3D-B45B-0C9C991BEE79}" dt="2024-02-29T13:51:10.270" v="1223" actId="113"/>
          <ac:spMkLst>
            <pc:docMk/>
            <pc:sldMk cId="1882498245" sldId="259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0E02025F-DC43-4B3D-B45B-0C9C991BEE79}" dt="2024-02-29T13:41:07.453" v="919" actId="20577"/>
        <pc:sldMkLst>
          <pc:docMk/>
          <pc:sldMk cId="1956896642" sldId="260"/>
        </pc:sldMkLst>
        <pc:spChg chg="mod">
          <ac:chgData name="Elisa Favro" userId="8cb3ccf0-b992-4298-a911-387fdbec305a" providerId="ADAL" clId="{0E02025F-DC43-4B3D-B45B-0C9C991BEE79}" dt="2024-02-29T13:41:07.453" v="919" actId="20577"/>
          <ac:spMkLst>
            <pc:docMk/>
            <pc:sldMk cId="1956896642" sldId="260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0E02025F-DC43-4B3D-B45B-0C9C991BEE79}" dt="2024-03-01T08:26:52.865" v="1934" actId="20577"/>
        <pc:sldMkLst>
          <pc:docMk/>
          <pc:sldMk cId="250234333" sldId="261"/>
        </pc:sldMkLst>
        <pc:spChg chg="mod">
          <ac:chgData name="Elisa Favro" userId="8cb3ccf0-b992-4298-a911-387fdbec305a" providerId="ADAL" clId="{0E02025F-DC43-4B3D-B45B-0C9C991BEE79}" dt="2024-03-01T08:26:52.865" v="1934" actId="20577"/>
          <ac:spMkLst>
            <pc:docMk/>
            <pc:sldMk cId="250234333" sldId="261"/>
            <ac:spMk id="3" creationId="{FF80931B-0165-345C-AAF1-1A5AEEB5AFFF}"/>
          </ac:spMkLst>
        </pc:spChg>
      </pc:sldChg>
      <pc:sldChg chg="modSp add del mod">
        <pc:chgData name="Elisa Favro" userId="8cb3ccf0-b992-4298-a911-387fdbec305a" providerId="ADAL" clId="{0E02025F-DC43-4B3D-B45B-0C9C991BEE79}" dt="2024-02-29T13:58:29.487" v="1417" actId="2696"/>
        <pc:sldMkLst>
          <pc:docMk/>
          <pc:sldMk cId="2346675116" sldId="262"/>
        </pc:sldMkLst>
        <pc:spChg chg="mod">
          <ac:chgData name="Elisa Favro" userId="8cb3ccf0-b992-4298-a911-387fdbec305a" providerId="ADAL" clId="{0E02025F-DC43-4B3D-B45B-0C9C991BEE79}" dt="2024-02-29T13:57:22.022" v="1399" actId="20577"/>
          <ac:spMkLst>
            <pc:docMk/>
            <pc:sldMk cId="2346675116" sldId="262"/>
            <ac:spMk id="3" creationId="{FF80931B-0165-345C-AAF1-1A5AEEB5AFFF}"/>
          </ac:spMkLst>
        </pc:spChg>
      </pc:sldChg>
      <pc:sldChg chg="modSp add del mod">
        <pc:chgData name="Elisa Favro" userId="8cb3ccf0-b992-4298-a911-387fdbec305a" providerId="ADAL" clId="{0E02025F-DC43-4B3D-B45B-0C9C991BEE79}" dt="2024-02-29T13:40:19.949" v="910" actId="2696"/>
        <pc:sldMkLst>
          <pc:docMk/>
          <pc:sldMk cId="3069335240" sldId="262"/>
        </pc:sldMkLst>
        <pc:spChg chg="mod">
          <ac:chgData name="Elisa Favro" userId="8cb3ccf0-b992-4298-a911-387fdbec305a" providerId="ADAL" clId="{0E02025F-DC43-4B3D-B45B-0C9C991BEE79}" dt="2024-02-29T13:39:25.432" v="905" actId="20577"/>
          <ac:spMkLst>
            <pc:docMk/>
            <pc:sldMk cId="3069335240" sldId="262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0E02025F-DC43-4B3D-B45B-0C9C991BEE79}" dt="2024-03-01T09:04:09.235" v="2001" actId="13926"/>
        <pc:sldMkLst>
          <pc:docMk/>
          <pc:sldMk cId="2760353737" sldId="263"/>
        </pc:sldMkLst>
        <pc:spChg chg="mod">
          <ac:chgData name="Elisa Favro" userId="8cb3ccf0-b992-4298-a911-387fdbec305a" providerId="ADAL" clId="{0E02025F-DC43-4B3D-B45B-0C9C991BEE79}" dt="2024-03-01T09:04:09.235" v="2001" actId="13926"/>
          <ac:spMkLst>
            <pc:docMk/>
            <pc:sldMk cId="2760353737" sldId="263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0E02025F-DC43-4B3D-B45B-0C9C991BEE79}" dt="2024-02-29T14:08:38.193" v="1624" actId="27636"/>
        <pc:sldMkLst>
          <pc:docMk/>
          <pc:sldMk cId="2947981521" sldId="264"/>
        </pc:sldMkLst>
        <pc:spChg chg="mod">
          <ac:chgData name="Elisa Favro" userId="8cb3ccf0-b992-4298-a911-387fdbec305a" providerId="ADAL" clId="{0E02025F-DC43-4B3D-B45B-0C9C991BEE79}" dt="2024-02-29T14:08:38.193" v="1624" actId="27636"/>
          <ac:spMkLst>
            <pc:docMk/>
            <pc:sldMk cId="2947981521" sldId="264"/>
            <ac:spMk id="3" creationId="{FF80931B-0165-345C-AAF1-1A5AEEB5AFFF}"/>
          </ac:spMkLst>
        </pc:spChg>
      </pc:sldChg>
    </pc:docChg>
  </pc:docChgLst>
  <pc:docChgLst>
    <pc:chgData name="Elisa Favro" userId="8cb3ccf0-b992-4298-a911-387fdbec305a" providerId="ADAL" clId="{31648D1D-11B3-4653-845D-CE06758DC77D}"/>
    <pc:docChg chg="undo redo custSel addSld delSld modSld">
      <pc:chgData name="Elisa Favro" userId="8cb3ccf0-b992-4298-a911-387fdbec305a" providerId="ADAL" clId="{31648D1D-11B3-4653-845D-CE06758DC77D}" dt="2024-03-20T16:59:03.912" v="8065" actId="113"/>
      <pc:docMkLst>
        <pc:docMk/>
      </pc:docMkLst>
      <pc:sldChg chg="modSp mod">
        <pc:chgData name="Elisa Favro" userId="8cb3ccf0-b992-4298-a911-387fdbec305a" providerId="ADAL" clId="{31648D1D-11B3-4653-845D-CE06758DC77D}" dt="2024-03-20T15:43:48.729" v="6444" actId="20577"/>
        <pc:sldMkLst>
          <pc:docMk/>
          <pc:sldMk cId="3634111749" sldId="256"/>
        </pc:sldMkLst>
        <pc:spChg chg="mod">
          <ac:chgData name="Elisa Favro" userId="8cb3ccf0-b992-4298-a911-387fdbec305a" providerId="ADAL" clId="{31648D1D-11B3-4653-845D-CE06758DC77D}" dt="2024-03-20T15:43:48.729" v="6444" actId="20577"/>
          <ac:spMkLst>
            <pc:docMk/>
            <pc:sldMk cId="3634111749" sldId="256"/>
            <ac:spMk id="2" creationId="{CF27DC55-3B7F-FEE7-136F-B28E99EA3A5D}"/>
          </ac:spMkLst>
        </pc:spChg>
      </pc:sldChg>
      <pc:sldChg chg="modSp mod">
        <pc:chgData name="Elisa Favro" userId="8cb3ccf0-b992-4298-a911-387fdbec305a" providerId="ADAL" clId="{31648D1D-11B3-4653-845D-CE06758DC77D}" dt="2024-03-20T16:26:23.827" v="6601" actId="2711"/>
        <pc:sldMkLst>
          <pc:docMk/>
          <pc:sldMk cId="124247539" sldId="257"/>
        </pc:sldMkLst>
        <pc:spChg chg="mod">
          <ac:chgData name="Elisa Favro" userId="8cb3ccf0-b992-4298-a911-387fdbec305a" providerId="ADAL" clId="{31648D1D-11B3-4653-845D-CE06758DC77D}" dt="2024-03-20T15:44:14.228" v="6487" actId="20577"/>
          <ac:spMkLst>
            <pc:docMk/>
            <pc:sldMk cId="124247539" sldId="257"/>
            <ac:spMk id="2" creationId="{14A55B76-2A1C-9559-2B52-BDF9038D9388}"/>
          </ac:spMkLst>
        </pc:spChg>
        <pc:spChg chg="mod">
          <ac:chgData name="Elisa Favro" userId="8cb3ccf0-b992-4298-a911-387fdbec305a" providerId="ADAL" clId="{31648D1D-11B3-4653-845D-CE06758DC77D}" dt="2024-03-20T16:26:23.827" v="6601" actId="2711"/>
          <ac:spMkLst>
            <pc:docMk/>
            <pc:sldMk cId="124247539" sldId="257"/>
            <ac:spMk id="3" creationId="{FF80931B-0165-345C-AAF1-1A5AEEB5AFFF}"/>
          </ac:spMkLst>
        </pc:spChg>
      </pc:sldChg>
      <pc:sldChg chg="modSp mod">
        <pc:chgData name="Elisa Favro" userId="8cb3ccf0-b992-4298-a911-387fdbec305a" providerId="ADAL" clId="{31648D1D-11B3-4653-845D-CE06758DC77D}" dt="2024-03-20T15:44:54.627" v="6504" actId="20577"/>
        <pc:sldMkLst>
          <pc:docMk/>
          <pc:sldMk cId="3329908704" sldId="258"/>
        </pc:sldMkLst>
        <pc:spChg chg="mod">
          <ac:chgData name="Elisa Favro" userId="8cb3ccf0-b992-4298-a911-387fdbec305a" providerId="ADAL" clId="{31648D1D-11B3-4653-845D-CE06758DC77D}" dt="2024-03-20T15:44:54.627" v="6504" actId="20577"/>
          <ac:spMkLst>
            <pc:docMk/>
            <pc:sldMk cId="3329908704" sldId="258"/>
            <ac:spMk id="2" creationId="{14A55B76-2A1C-9559-2B52-BDF9038D9388}"/>
          </ac:spMkLst>
        </pc:spChg>
        <pc:spChg chg="mod">
          <ac:chgData name="Elisa Favro" userId="8cb3ccf0-b992-4298-a911-387fdbec305a" providerId="ADAL" clId="{31648D1D-11B3-4653-845D-CE06758DC77D}" dt="2024-03-20T15:44:39.885" v="6494" actId="20577"/>
          <ac:spMkLst>
            <pc:docMk/>
            <pc:sldMk cId="3329908704" sldId="258"/>
            <ac:spMk id="3" creationId="{FF80931B-0165-345C-AAF1-1A5AEEB5AFFF}"/>
          </ac:spMkLst>
        </pc:spChg>
      </pc:sldChg>
      <pc:sldChg chg="del">
        <pc:chgData name="Elisa Favro" userId="8cb3ccf0-b992-4298-a911-387fdbec305a" providerId="ADAL" clId="{31648D1D-11B3-4653-845D-CE06758DC77D}" dt="2024-03-18T11:12:46.877" v="121" actId="2696"/>
        <pc:sldMkLst>
          <pc:docMk/>
          <pc:sldMk cId="1882498245" sldId="259"/>
        </pc:sldMkLst>
      </pc:sldChg>
      <pc:sldChg chg="modSp del mod">
        <pc:chgData name="Elisa Favro" userId="8cb3ccf0-b992-4298-a911-387fdbec305a" providerId="ADAL" clId="{31648D1D-11B3-4653-845D-CE06758DC77D}" dt="2024-03-20T16:03:25.428" v="6537" actId="2696"/>
        <pc:sldMkLst>
          <pc:docMk/>
          <pc:sldMk cId="1956896642" sldId="260"/>
        </pc:sldMkLst>
        <pc:spChg chg="mod">
          <ac:chgData name="Elisa Favro" userId="8cb3ccf0-b992-4298-a911-387fdbec305a" providerId="ADAL" clId="{31648D1D-11B3-4653-845D-CE06758DC77D}" dt="2024-03-18T11:11:36.912" v="89" actId="20577"/>
          <ac:spMkLst>
            <pc:docMk/>
            <pc:sldMk cId="1956896642" sldId="260"/>
            <ac:spMk id="2" creationId="{14A55B76-2A1C-9559-2B52-BDF9038D9388}"/>
          </ac:spMkLst>
        </pc:spChg>
        <pc:spChg chg="mod">
          <ac:chgData name="Elisa Favro" userId="8cb3ccf0-b992-4298-a911-387fdbec305a" providerId="ADAL" clId="{31648D1D-11B3-4653-845D-CE06758DC77D}" dt="2024-03-20T15:09:58.037" v="5760" actId="20577"/>
          <ac:spMkLst>
            <pc:docMk/>
            <pc:sldMk cId="1956896642" sldId="260"/>
            <ac:spMk id="3" creationId="{FF80931B-0165-345C-AAF1-1A5AEEB5AFFF}"/>
          </ac:spMkLst>
        </pc:spChg>
      </pc:sldChg>
      <pc:sldChg chg="modSp del mod">
        <pc:chgData name="Elisa Favro" userId="8cb3ccf0-b992-4298-a911-387fdbec305a" providerId="ADAL" clId="{31648D1D-11B3-4653-845D-CE06758DC77D}" dt="2024-03-20T10:27:01.493" v="3210" actId="2696"/>
        <pc:sldMkLst>
          <pc:docMk/>
          <pc:sldMk cId="250234333" sldId="261"/>
        </pc:sldMkLst>
        <pc:spChg chg="mod">
          <ac:chgData name="Elisa Favro" userId="8cb3ccf0-b992-4298-a911-387fdbec305a" providerId="ADAL" clId="{31648D1D-11B3-4653-845D-CE06758DC77D}" dt="2024-03-18T11:12:25.012" v="120" actId="20577"/>
          <ac:spMkLst>
            <pc:docMk/>
            <pc:sldMk cId="250234333" sldId="261"/>
            <ac:spMk id="3" creationId="{FF80931B-0165-345C-AAF1-1A5AEEB5AFFF}"/>
          </ac:spMkLst>
        </pc:spChg>
      </pc:sldChg>
      <pc:sldChg chg="del">
        <pc:chgData name="Elisa Favro" userId="8cb3ccf0-b992-4298-a911-387fdbec305a" providerId="ADAL" clId="{31648D1D-11B3-4653-845D-CE06758DC77D}" dt="2024-03-18T11:12:46.877" v="121" actId="2696"/>
        <pc:sldMkLst>
          <pc:docMk/>
          <pc:sldMk cId="2760353737" sldId="263"/>
        </pc:sldMkLst>
      </pc:sldChg>
      <pc:sldChg chg="modSp del mod">
        <pc:chgData name="Elisa Favro" userId="8cb3ccf0-b992-4298-a911-387fdbec305a" providerId="ADAL" clId="{31648D1D-11B3-4653-845D-CE06758DC77D}" dt="2024-03-20T16:03:25.428" v="6537" actId="2696"/>
        <pc:sldMkLst>
          <pc:docMk/>
          <pc:sldMk cId="2947981521" sldId="264"/>
        </pc:sldMkLst>
        <pc:spChg chg="mod">
          <ac:chgData name="Elisa Favro" userId="8cb3ccf0-b992-4298-a911-387fdbec305a" providerId="ADAL" clId="{31648D1D-11B3-4653-845D-CE06758DC77D}" dt="2024-03-18T11:12:18.828" v="119" actId="20577"/>
          <ac:spMkLst>
            <pc:docMk/>
            <pc:sldMk cId="2947981521" sldId="264"/>
            <ac:spMk id="2" creationId="{14A55B76-2A1C-9559-2B52-BDF9038D9388}"/>
          </ac:spMkLst>
        </pc:spChg>
        <pc:spChg chg="mod">
          <ac:chgData name="Elisa Favro" userId="8cb3ccf0-b992-4298-a911-387fdbec305a" providerId="ADAL" clId="{31648D1D-11B3-4653-845D-CE06758DC77D}" dt="2024-03-20T10:36:23.759" v="3558" actId="2711"/>
          <ac:spMkLst>
            <pc:docMk/>
            <pc:sldMk cId="2947981521" sldId="264"/>
            <ac:spMk id="3" creationId="{FF80931B-0165-345C-AAF1-1A5AEEB5AFFF}"/>
          </ac:spMkLst>
        </pc:spChg>
      </pc:sldChg>
      <pc:sldChg chg="del">
        <pc:chgData name="Elisa Favro" userId="8cb3ccf0-b992-4298-a911-387fdbec305a" providerId="ADAL" clId="{31648D1D-11B3-4653-845D-CE06758DC77D}" dt="2024-03-18T11:12:46.877" v="121" actId="2696"/>
        <pc:sldMkLst>
          <pc:docMk/>
          <pc:sldMk cId="1387374386" sldId="265"/>
        </pc:sldMkLst>
      </pc:sldChg>
      <pc:sldChg chg="modSp mod">
        <pc:chgData name="Elisa Favro" userId="8cb3ccf0-b992-4298-a911-387fdbec305a" providerId="ADAL" clId="{31648D1D-11B3-4653-845D-CE06758DC77D}" dt="2024-03-20T15:45:50.056" v="6536" actId="20577"/>
        <pc:sldMkLst>
          <pc:docMk/>
          <pc:sldMk cId="1775626127" sldId="266"/>
        </pc:sldMkLst>
        <pc:spChg chg="mod">
          <ac:chgData name="Elisa Favro" userId="8cb3ccf0-b992-4298-a911-387fdbec305a" providerId="ADAL" clId="{31648D1D-11B3-4653-845D-CE06758DC77D}" dt="2024-03-20T15:45:50.056" v="6536" actId="20577"/>
          <ac:spMkLst>
            <pc:docMk/>
            <pc:sldMk cId="1775626127" sldId="266"/>
            <ac:spMk id="2" creationId="{14A55B76-2A1C-9559-2B52-BDF9038D9388}"/>
          </ac:spMkLst>
        </pc:spChg>
        <pc:spChg chg="mod">
          <ac:chgData name="Elisa Favro" userId="8cb3ccf0-b992-4298-a911-387fdbec305a" providerId="ADAL" clId="{31648D1D-11B3-4653-845D-CE06758DC77D}" dt="2024-03-20T15:45:36.320" v="6525" actId="20577"/>
          <ac:spMkLst>
            <pc:docMk/>
            <pc:sldMk cId="1775626127" sldId="266"/>
            <ac:spMk id="3" creationId="{FF80931B-0165-345C-AAF1-1A5AEEB5AFFF}"/>
          </ac:spMkLst>
        </pc:spChg>
      </pc:sldChg>
      <pc:sldChg chg="modSp del mod">
        <pc:chgData name="Elisa Favro" userId="8cb3ccf0-b992-4298-a911-387fdbec305a" providerId="ADAL" clId="{31648D1D-11B3-4653-845D-CE06758DC77D}" dt="2024-03-20T16:03:25.428" v="6537" actId="2696"/>
        <pc:sldMkLst>
          <pc:docMk/>
          <pc:sldMk cId="569668752" sldId="267"/>
        </pc:sldMkLst>
        <pc:spChg chg="mod">
          <ac:chgData name="Elisa Favro" userId="8cb3ccf0-b992-4298-a911-387fdbec305a" providerId="ADAL" clId="{31648D1D-11B3-4653-845D-CE06758DC77D}" dt="2024-03-18T11:11:56.440" v="103" actId="20577"/>
          <ac:spMkLst>
            <pc:docMk/>
            <pc:sldMk cId="569668752" sldId="267"/>
            <ac:spMk id="2" creationId="{14A55B76-2A1C-9559-2B52-BDF9038D9388}"/>
          </ac:spMkLst>
        </pc:spChg>
        <pc:spChg chg="mod">
          <ac:chgData name="Elisa Favro" userId="8cb3ccf0-b992-4298-a911-387fdbec305a" providerId="ADAL" clId="{31648D1D-11B3-4653-845D-CE06758DC77D}" dt="2024-03-20T11:28:39.242" v="4183" actId="2711"/>
          <ac:spMkLst>
            <pc:docMk/>
            <pc:sldMk cId="569668752" sldId="267"/>
            <ac:spMk id="3" creationId="{FF80931B-0165-345C-AAF1-1A5AEEB5AFFF}"/>
          </ac:spMkLst>
        </pc:spChg>
      </pc:sldChg>
      <pc:sldChg chg="del">
        <pc:chgData name="Elisa Favro" userId="8cb3ccf0-b992-4298-a911-387fdbec305a" providerId="ADAL" clId="{31648D1D-11B3-4653-845D-CE06758DC77D}" dt="2024-03-18T11:12:46.877" v="121" actId="2696"/>
        <pc:sldMkLst>
          <pc:docMk/>
          <pc:sldMk cId="1444413328" sldId="268"/>
        </pc:sldMkLst>
      </pc:sldChg>
      <pc:sldChg chg="modSp add mod">
        <pc:chgData name="Elisa Favro" userId="8cb3ccf0-b992-4298-a911-387fdbec305a" providerId="ADAL" clId="{31648D1D-11B3-4653-845D-CE06758DC77D}" dt="2024-03-20T15:44:35.610" v="6493" actId="20577"/>
        <pc:sldMkLst>
          <pc:docMk/>
          <pc:sldMk cId="1448920174" sldId="268"/>
        </pc:sldMkLst>
        <pc:spChg chg="mod">
          <ac:chgData name="Elisa Favro" userId="8cb3ccf0-b992-4298-a911-387fdbec305a" providerId="ADAL" clId="{31648D1D-11B3-4653-845D-CE06758DC77D}" dt="2024-03-20T15:44:35.610" v="6493" actId="20577"/>
          <ac:spMkLst>
            <pc:docMk/>
            <pc:sldMk cId="1448920174" sldId="268"/>
            <ac:spMk id="2" creationId="{14A55B76-2A1C-9559-2B52-BDF9038D9388}"/>
          </ac:spMkLst>
        </pc:spChg>
        <pc:spChg chg="mod">
          <ac:chgData name="Elisa Favro" userId="8cb3ccf0-b992-4298-a911-387fdbec305a" providerId="ADAL" clId="{31648D1D-11B3-4653-845D-CE06758DC77D}" dt="2024-03-20T15:44:25.061" v="6488" actId="20577"/>
          <ac:spMkLst>
            <pc:docMk/>
            <pc:sldMk cId="1448920174" sldId="268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31648D1D-11B3-4653-845D-CE06758DC77D}" dt="2024-03-20T15:45:10.222" v="6512" actId="20577"/>
        <pc:sldMkLst>
          <pc:docMk/>
          <pc:sldMk cId="281668" sldId="269"/>
        </pc:sldMkLst>
        <pc:spChg chg="mod">
          <ac:chgData name="Elisa Favro" userId="8cb3ccf0-b992-4298-a911-387fdbec305a" providerId="ADAL" clId="{31648D1D-11B3-4653-845D-CE06758DC77D}" dt="2024-03-20T15:45:10.222" v="6512" actId="20577"/>
          <ac:spMkLst>
            <pc:docMk/>
            <pc:sldMk cId="281668" sldId="269"/>
            <ac:spMk id="2" creationId="{14A55B76-2A1C-9559-2B52-BDF9038D9388}"/>
          </ac:spMkLst>
        </pc:spChg>
        <pc:spChg chg="mod">
          <ac:chgData name="Elisa Favro" userId="8cb3ccf0-b992-4298-a911-387fdbec305a" providerId="ADAL" clId="{31648D1D-11B3-4653-845D-CE06758DC77D}" dt="2024-03-20T15:44:59.568" v="6505" actId="20577"/>
          <ac:spMkLst>
            <pc:docMk/>
            <pc:sldMk cId="281668" sldId="269"/>
            <ac:spMk id="3" creationId="{FF80931B-0165-345C-AAF1-1A5AEEB5AFFF}"/>
          </ac:spMkLst>
        </pc:spChg>
      </pc:sldChg>
      <pc:sldChg chg="del">
        <pc:chgData name="Elisa Favro" userId="8cb3ccf0-b992-4298-a911-387fdbec305a" providerId="ADAL" clId="{31648D1D-11B3-4653-845D-CE06758DC77D}" dt="2024-03-18T11:12:46.877" v="121" actId="2696"/>
        <pc:sldMkLst>
          <pc:docMk/>
          <pc:sldMk cId="1558601389" sldId="269"/>
        </pc:sldMkLst>
      </pc:sldChg>
      <pc:sldChg chg="modSp add mod">
        <pc:chgData name="Elisa Favro" userId="8cb3ccf0-b992-4298-a911-387fdbec305a" providerId="ADAL" clId="{31648D1D-11B3-4653-845D-CE06758DC77D}" dt="2024-03-20T15:45:29.884" v="6524" actId="20577"/>
        <pc:sldMkLst>
          <pc:docMk/>
          <pc:sldMk cId="699561667" sldId="270"/>
        </pc:sldMkLst>
        <pc:spChg chg="mod">
          <ac:chgData name="Elisa Favro" userId="8cb3ccf0-b992-4298-a911-387fdbec305a" providerId="ADAL" clId="{31648D1D-11B3-4653-845D-CE06758DC77D}" dt="2024-03-20T15:45:29.884" v="6524" actId="20577"/>
          <ac:spMkLst>
            <pc:docMk/>
            <pc:sldMk cId="699561667" sldId="270"/>
            <ac:spMk id="2" creationId="{14A55B76-2A1C-9559-2B52-BDF9038D9388}"/>
          </ac:spMkLst>
        </pc:spChg>
        <pc:spChg chg="mod">
          <ac:chgData name="Elisa Favro" userId="8cb3ccf0-b992-4298-a911-387fdbec305a" providerId="ADAL" clId="{31648D1D-11B3-4653-845D-CE06758DC77D}" dt="2024-03-20T15:45:17.423" v="6513" actId="20577"/>
          <ac:spMkLst>
            <pc:docMk/>
            <pc:sldMk cId="699561667" sldId="270"/>
            <ac:spMk id="3" creationId="{FF80931B-0165-345C-AAF1-1A5AEEB5AFFF}"/>
          </ac:spMkLst>
        </pc:spChg>
      </pc:sldChg>
      <pc:sldChg chg="modSp add del mod">
        <pc:chgData name="Elisa Favro" userId="8cb3ccf0-b992-4298-a911-387fdbec305a" providerId="ADAL" clId="{31648D1D-11B3-4653-845D-CE06758DC77D}" dt="2024-03-20T16:03:25.428" v="6537" actId="2696"/>
        <pc:sldMkLst>
          <pc:docMk/>
          <pc:sldMk cId="860970229" sldId="271"/>
        </pc:sldMkLst>
        <pc:spChg chg="mod">
          <ac:chgData name="Elisa Favro" userId="8cb3ccf0-b992-4298-a911-387fdbec305a" providerId="ADAL" clId="{31648D1D-11B3-4653-845D-CE06758DC77D}" dt="2024-03-19T16:39:47.604" v="2582" actId="20577"/>
          <ac:spMkLst>
            <pc:docMk/>
            <pc:sldMk cId="860970229" sldId="271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31648D1D-11B3-4653-845D-CE06758DC77D}" dt="2024-03-20T16:38:02.256" v="7303" actId="20577"/>
        <pc:sldMkLst>
          <pc:docMk/>
          <pc:sldMk cId="3627339741" sldId="271"/>
        </pc:sldMkLst>
        <pc:spChg chg="mod">
          <ac:chgData name="Elisa Favro" userId="8cb3ccf0-b992-4298-a911-387fdbec305a" providerId="ADAL" clId="{31648D1D-11B3-4653-845D-CE06758DC77D}" dt="2024-03-20T16:38:02.256" v="7303" actId="20577"/>
          <ac:spMkLst>
            <pc:docMk/>
            <pc:sldMk cId="3627339741" sldId="271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31648D1D-11B3-4653-845D-CE06758DC77D}" dt="2024-03-20T16:43:08.033" v="7501" actId="2711"/>
        <pc:sldMkLst>
          <pc:docMk/>
          <pc:sldMk cId="860967753" sldId="272"/>
        </pc:sldMkLst>
        <pc:spChg chg="mod">
          <ac:chgData name="Elisa Favro" userId="8cb3ccf0-b992-4298-a911-387fdbec305a" providerId="ADAL" clId="{31648D1D-11B3-4653-845D-CE06758DC77D}" dt="2024-03-20T16:43:08.033" v="7501" actId="2711"/>
          <ac:spMkLst>
            <pc:docMk/>
            <pc:sldMk cId="860967753" sldId="272"/>
            <ac:spMk id="3" creationId="{FF80931B-0165-345C-AAF1-1A5AEEB5AFFF}"/>
          </ac:spMkLst>
        </pc:spChg>
      </pc:sldChg>
      <pc:sldChg chg="modSp add del mod">
        <pc:chgData name="Elisa Favro" userId="8cb3ccf0-b992-4298-a911-387fdbec305a" providerId="ADAL" clId="{31648D1D-11B3-4653-845D-CE06758DC77D}" dt="2024-03-20T16:03:25.428" v="6537" actId="2696"/>
        <pc:sldMkLst>
          <pc:docMk/>
          <pc:sldMk cId="1709051980" sldId="272"/>
        </pc:sldMkLst>
        <pc:spChg chg="mod">
          <ac:chgData name="Elisa Favro" userId="8cb3ccf0-b992-4298-a911-387fdbec305a" providerId="ADAL" clId="{31648D1D-11B3-4653-845D-CE06758DC77D}" dt="2024-03-20T08:58:03.981" v="3145" actId="20577"/>
          <ac:spMkLst>
            <pc:docMk/>
            <pc:sldMk cId="1709051980" sldId="272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31648D1D-11B3-4653-845D-CE06758DC77D}" dt="2024-03-20T16:59:03.912" v="8065" actId="113"/>
        <pc:sldMkLst>
          <pc:docMk/>
          <pc:sldMk cId="430977104" sldId="273"/>
        </pc:sldMkLst>
        <pc:spChg chg="mod">
          <ac:chgData name="Elisa Favro" userId="8cb3ccf0-b992-4298-a911-387fdbec305a" providerId="ADAL" clId="{31648D1D-11B3-4653-845D-CE06758DC77D}" dt="2024-03-20T16:59:03.912" v="8065" actId="113"/>
          <ac:spMkLst>
            <pc:docMk/>
            <pc:sldMk cId="430977104" sldId="273"/>
            <ac:spMk id="3" creationId="{FF80931B-0165-345C-AAF1-1A5AEEB5AFFF}"/>
          </ac:spMkLst>
        </pc:spChg>
      </pc:sldChg>
      <pc:sldChg chg="modSp add del mod">
        <pc:chgData name="Elisa Favro" userId="8cb3ccf0-b992-4298-a911-387fdbec305a" providerId="ADAL" clId="{31648D1D-11B3-4653-845D-CE06758DC77D}" dt="2024-03-20T16:03:25.428" v="6537" actId="2696"/>
        <pc:sldMkLst>
          <pc:docMk/>
          <pc:sldMk cId="2476557943" sldId="273"/>
        </pc:sldMkLst>
        <pc:spChg chg="mod">
          <ac:chgData name="Elisa Favro" userId="8cb3ccf0-b992-4298-a911-387fdbec305a" providerId="ADAL" clId="{31648D1D-11B3-4653-845D-CE06758DC77D}" dt="2024-03-20T15:37:06.372" v="6434" actId="2711"/>
          <ac:spMkLst>
            <pc:docMk/>
            <pc:sldMk cId="2476557943" sldId="273"/>
            <ac:spMk id="3" creationId="{FF80931B-0165-345C-AAF1-1A5AEEB5AFFF}"/>
          </ac:spMkLst>
        </pc:spChg>
      </pc:sldChg>
      <pc:sldChg chg="modSp add del mod">
        <pc:chgData name="Elisa Favro" userId="8cb3ccf0-b992-4298-a911-387fdbec305a" providerId="ADAL" clId="{31648D1D-11B3-4653-845D-CE06758DC77D}" dt="2024-03-20T16:03:25.428" v="6537" actId="2696"/>
        <pc:sldMkLst>
          <pc:docMk/>
          <pc:sldMk cId="2136628973" sldId="274"/>
        </pc:sldMkLst>
        <pc:spChg chg="mod">
          <ac:chgData name="Elisa Favro" userId="8cb3ccf0-b992-4298-a911-387fdbec305a" providerId="ADAL" clId="{31648D1D-11B3-4653-845D-CE06758DC77D}" dt="2024-03-20T10:41:59.026" v="3707" actId="20577"/>
          <ac:spMkLst>
            <pc:docMk/>
            <pc:sldMk cId="2136628973" sldId="274"/>
            <ac:spMk id="3" creationId="{FF80931B-0165-345C-AAF1-1A5AEEB5AFFF}"/>
          </ac:spMkLst>
        </pc:spChg>
      </pc:sldChg>
      <pc:sldChg chg="modSp add del mod">
        <pc:chgData name="Elisa Favro" userId="8cb3ccf0-b992-4298-a911-387fdbec305a" providerId="ADAL" clId="{31648D1D-11B3-4653-845D-CE06758DC77D}" dt="2024-03-20T16:03:25.428" v="6537" actId="2696"/>
        <pc:sldMkLst>
          <pc:docMk/>
          <pc:sldMk cId="1269609398" sldId="275"/>
        </pc:sldMkLst>
        <pc:spChg chg="mod">
          <ac:chgData name="Elisa Favro" userId="8cb3ccf0-b992-4298-a911-387fdbec305a" providerId="ADAL" clId="{31648D1D-11B3-4653-845D-CE06758DC77D}" dt="2024-03-20T14:04:47.256" v="4540" actId="113"/>
          <ac:spMkLst>
            <pc:docMk/>
            <pc:sldMk cId="1269609398" sldId="275"/>
            <ac:spMk id="3" creationId="{FF80931B-0165-345C-AAF1-1A5AEEB5AFFF}"/>
          </ac:spMkLst>
        </pc:spChg>
      </pc:sldChg>
      <pc:sldChg chg="modSp add del mod">
        <pc:chgData name="Elisa Favro" userId="8cb3ccf0-b992-4298-a911-387fdbec305a" providerId="ADAL" clId="{31648D1D-11B3-4653-845D-CE06758DC77D}" dt="2024-03-20T16:03:25.428" v="6537" actId="2696"/>
        <pc:sldMkLst>
          <pc:docMk/>
          <pc:sldMk cId="47913899" sldId="276"/>
        </pc:sldMkLst>
        <pc:spChg chg="mod">
          <ac:chgData name="Elisa Favro" userId="8cb3ccf0-b992-4298-a911-387fdbec305a" providerId="ADAL" clId="{31648D1D-11B3-4653-845D-CE06758DC77D}" dt="2024-03-20T14:13:00.727" v="4662" actId="20577"/>
          <ac:spMkLst>
            <pc:docMk/>
            <pc:sldMk cId="47913899" sldId="276"/>
            <ac:spMk id="3" creationId="{FF80931B-0165-345C-AAF1-1A5AEEB5AFFF}"/>
          </ac:spMkLst>
        </pc:spChg>
      </pc:sldChg>
      <pc:sldChg chg="modSp add del mod">
        <pc:chgData name="Elisa Favro" userId="8cb3ccf0-b992-4298-a911-387fdbec305a" providerId="ADAL" clId="{31648D1D-11B3-4653-845D-CE06758DC77D}" dt="2024-03-20T16:03:25.428" v="6537" actId="2696"/>
        <pc:sldMkLst>
          <pc:docMk/>
          <pc:sldMk cId="3419374773" sldId="277"/>
        </pc:sldMkLst>
        <pc:spChg chg="mod">
          <ac:chgData name="Elisa Favro" userId="8cb3ccf0-b992-4298-a911-387fdbec305a" providerId="ADAL" clId="{31648D1D-11B3-4653-845D-CE06758DC77D}" dt="2024-03-20T14:58:32.379" v="5075" actId="20577"/>
          <ac:spMkLst>
            <pc:docMk/>
            <pc:sldMk cId="3419374773" sldId="277"/>
            <ac:spMk id="3" creationId="{FF80931B-0165-345C-AAF1-1A5AEEB5AFFF}"/>
          </ac:spMkLst>
        </pc:spChg>
      </pc:sldChg>
      <pc:sldChg chg="modSp add del mod">
        <pc:chgData name="Elisa Favro" userId="8cb3ccf0-b992-4298-a911-387fdbec305a" providerId="ADAL" clId="{31648D1D-11B3-4653-845D-CE06758DC77D}" dt="2024-03-20T16:03:25.428" v="6537" actId="2696"/>
        <pc:sldMkLst>
          <pc:docMk/>
          <pc:sldMk cId="2363115296" sldId="278"/>
        </pc:sldMkLst>
        <pc:spChg chg="mod">
          <ac:chgData name="Elisa Favro" userId="8cb3ccf0-b992-4298-a911-387fdbec305a" providerId="ADAL" clId="{31648D1D-11B3-4653-845D-CE06758DC77D}" dt="2024-03-20T15:07:13.704" v="5702" actId="20577"/>
          <ac:spMkLst>
            <pc:docMk/>
            <pc:sldMk cId="2363115296" sldId="278"/>
            <ac:spMk id="3" creationId="{FF80931B-0165-345C-AAF1-1A5AEEB5AFFF}"/>
          </ac:spMkLst>
        </pc:spChg>
      </pc:sldChg>
    </pc:docChg>
  </pc:docChgLst>
  <pc:docChgLst>
    <pc:chgData name="Elisa Favro" userId="8cb3ccf0-b992-4298-a911-387fdbec305a" providerId="ADAL" clId="{1E9EB204-693A-4D68-8003-7D6B7F8B2D84}"/>
    <pc:docChg chg="undo custSel addSld delSld modSld">
      <pc:chgData name="Elisa Favro" userId="8cb3ccf0-b992-4298-a911-387fdbec305a" providerId="ADAL" clId="{1E9EB204-693A-4D68-8003-7D6B7F8B2D84}" dt="2024-03-26T11:00:09.702" v="5730" actId="13926"/>
      <pc:docMkLst>
        <pc:docMk/>
      </pc:docMkLst>
      <pc:sldChg chg="modSp mod">
        <pc:chgData name="Elisa Favro" userId="8cb3ccf0-b992-4298-a911-387fdbec305a" providerId="ADAL" clId="{1E9EB204-693A-4D68-8003-7D6B7F8B2D84}" dt="2024-03-22T10:47:53.265" v="10" actId="20577"/>
        <pc:sldMkLst>
          <pc:docMk/>
          <pc:sldMk cId="3634111749" sldId="256"/>
        </pc:sldMkLst>
        <pc:spChg chg="mod">
          <ac:chgData name="Elisa Favro" userId="8cb3ccf0-b992-4298-a911-387fdbec305a" providerId="ADAL" clId="{1E9EB204-693A-4D68-8003-7D6B7F8B2D84}" dt="2024-03-22T10:47:53.265" v="10" actId="20577"/>
          <ac:spMkLst>
            <pc:docMk/>
            <pc:sldMk cId="3634111749" sldId="256"/>
            <ac:spMk id="2" creationId="{CF27DC55-3B7F-FEE7-136F-B28E99EA3A5D}"/>
          </ac:spMkLst>
        </pc:spChg>
      </pc:sldChg>
      <pc:sldChg chg="modSp mod">
        <pc:chgData name="Elisa Favro" userId="8cb3ccf0-b992-4298-a911-387fdbec305a" providerId="ADAL" clId="{1E9EB204-693A-4D68-8003-7D6B7F8B2D84}" dt="2024-03-25T08:49:09.385" v="327" actId="20577"/>
        <pc:sldMkLst>
          <pc:docMk/>
          <pc:sldMk cId="124247539" sldId="257"/>
        </pc:sldMkLst>
        <pc:spChg chg="mod">
          <ac:chgData name="Elisa Favro" userId="8cb3ccf0-b992-4298-a911-387fdbec305a" providerId="ADAL" clId="{1E9EB204-693A-4D68-8003-7D6B7F8B2D84}" dt="2024-03-22T10:48:10.822" v="38" actId="20577"/>
          <ac:spMkLst>
            <pc:docMk/>
            <pc:sldMk cId="124247539" sldId="257"/>
            <ac:spMk id="2" creationId="{14A55B76-2A1C-9559-2B52-BDF9038D9388}"/>
          </ac:spMkLst>
        </pc:spChg>
        <pc:spChg chg="mod">
          <ac:chgData name="Elisa Favro" userId="8cb3ccf0-b992-4298-a911-387fdbec305a" providerId="ADAL" clId="{1E9EB204-693A-4D68-8003-7D6B7F8B2D84}" dt="2024-03-25T08:49:09.385" v="327" actId="20577"/>
          <ac:spMkLst>
            <pc:docMk/>
            <pc:sldMk cId="124247539" sldId="257"/>
            <ac:spMk id="3" creationId="{FF80931B-0165-345C-AAF1-1A5AEEB5AFFF}"/>
          </ac:spMkLst>
        </pc:spChg>
      </pc:sldChg>
      <pc:sldChg chg="del">
        <pc:chgData name="Elisa Favro" userId="8cb3ccf0-b992-4298-a911-387fdbec305a" providerId="ADAL" clId="{1E9EB204-693A-4D68-8003-7D6B7F8B2D84}" dt="2024-03-22T10:50:58.397" v="165" actId="2696"/>
        <pc:sldMkLst>
          <pc:docMk/>
          <pc:sldMk cId="1448920174" sldId="268"/>
        </pc:sldMkLst>
      </pc:sldChg>
      <pc:sldChg chg="modSp mod">
        <pc:chgData name="Elisa Favro" userId="8cb3ccf0-b992-4298-a911-387fdbec305a" providerId="ADAL" clId="{1E9EB204-693A-4D68-8003-7D6B7F8B2D84}" dt="2024-03-25T09:39:59.246" v="1286" actId="20577"/>
        <pc:sldMkLst>
          <pc:docMk/>
          <pc:sldMk cId="3627339741" sldId="271"/>
        </pc:sldMkLst>
        <pc:spChg chg="mod">
          <ac:chgData name="Elisa Favro" userId="8cb3ccf0-b992-4298-a911-387fdbec305a" providerId="ADAL" clId="{1E9EB204-693A-4D68-8003-7D6B7F8B2D84}" dt="2024-03-22T10:48:38.150" v="61" actId="20577"/>
          <ac:spMkLst>
            <pc:docMk/>
            <pc:sldMk cId="3627339741" sldId="271"/>
            <ac:spMk id="2" creationId="{14A55B76-2A1C-9559-2B52-BDF9038D9388}"/>
          </ac:spMkLst>
        </pc:spChg>
        <pc:spChg chg="mod">
          <ac:chgData name="Elisa Favro" userId="8cb3ccf0-b992-4298-a911-387fdbec305a" providerId="ADAL" clId="{1E9EB204-693A-4D68-8003-7D6B7F8B2D84}" dt="2024-03-25T09:39:59.246" v="1286" actId="20577"/>
          <ac:spMkLst>
            <pc:docMk/>
            <pc:sldMk cId="3627339741" sldId="271"/>
            <ac:spMk id="3" creationId="{FF80931B-0165-345C-AAF1-1A5AEEB5AFFF}"/>
          </ac:spMkLst>
        </pc:spChg>
      </pc:sldChg>
      <pc:sldChg chg="modSp mod">
        <pc:chgData name="Elisa Favro" userId="8cb3ccf0-b992-4298-a911-387fdbec305a" providerId="ADAL" clId="{1E9EB204-693A-4D68-8003-7D6B7F8B2D84}" dt="2024-03-25T15:27:47.874" v="2811" actId="20577"/>
        <pc:sldMkLst>
          <pc:docMk/>
          <pc:sldMk cId="860967753" sldId="272"/>
        </pc:sldMkLst>
        <pc:spChg chg="mod">
          <ac:chgData name="Elisa Favro" userId="8cb3ccf0-b992-4298-a911-387fdbec305a" providerId="ADAL" clId="{1E9EB204-693A-4D68-8003-7D6B7F8B2D84}" dt="2024-03-22T10:49:28.806" v="136" actId="20577"/>
          <ac:spMkLst>
            <pc:docMk/>
            <pc:sldMk cId="860967753" sldId="272"/>
            <ac:spMk id="2" creationId="{14A55B76-2A1C-9559-2B52-BDF9038D9388}"/>
          </ac:spMkLst>
        </pc:spChg>
        <pc:spChg chg="mod">
          <ac:chgData name="Elisa Favro" userId="8cb3ccf0-b992-4298-a911-387fdbec305a" providerId="ADAL" clId="{1E9EB204-693A-4D68-8003-7D6B7F8B2D84}" dt="2024-03-25T15:27:47.874" v="2811" actId="20577"/>
          <ac:spMkLst>
            <pc:docMk/>
            <pc:sldMk cId="860967753" sldId="272"/>
            <ac:spMk id="3" creationId="{FF80931B-0165-345C-AAF1-1A5AEEB5AFFF}"/>
          </ac:spMkLst>
        </pc:spChg>
      </pc:sldChg>
      <pc:sldChg chg="modSp mod">
        <pc:chgData name="Elisa Favro" userId="8cb3ccf0-b992-4298-a911-387fdbec305a" providerId="ADAL" clId="{1E9EB204-693A-4D68-8003-7D6B7F8B2D84}" dt="2024-03-25T16:38:32.268" v="3960" actId="20577"/>
        <pc:sldMkLst>
          <pc:docMk/>
          <pc:sldMk cId="430977104" sldId="273"/>
        </pc:sldMkLst>
        <pc:spChg chg="mod">
          <ac:chgData name="Elisa Favro" userId="8cb3ccf0-b992-4298-a911-387fdbec305a" providerId="ADAL" clId="{1E9EB204-693A-4D68-8003-7D6B7F8B2D84}" dt="2024-03-22T10:49:50.443" v="161" actId="20577"/>
          <ac:spMkLst>
            <pc:docMk/>
            <pc:sldMk cId="430977104" sldId="273"/>
            <ac:spMk id="2" creationId="{14A55B76-2A1C-9559-2B52-BDF9038D9388}"/>
          </ac:spMkLst>
        </pc:spChg>
        <pc:spChg chg="mod">
          <ac:chgData name="Elisa Favro" userId="8cb3ccf0-b992-4298-a911-387fdbec305a" providerId="ADAL" clId="{1E9EB204-693A-4D68-8003-7D6B7F8B2D84}" dt="2024-03-25T16:38:32.268" v="3960" actId="20577"/>
          <ac:spMkLst>
            <pc:docMk/>
            <pc:sldMk cId="430977104" sldId="273"/>
            <ac:spMk id="3" creationId="{FF80931B-0165-345C-AAF1-1A5AEEB5AFFF}"/>
          </ac:spMkLst>
        </pc:spChg>
      </pc:sldChg>
      <pc:sldChg chg="del">
        <pc:chgData name="Elisa Favro" userId="8cb3ccf0-b992-4298-a911-387fdbec305a" providerId="ADAL" clId="{1E9EB204-693A-4D68-8003-7D6B7F8B2D84}" dt="2024-03-22T10:50:58.397" v="165" actId="2696"/>
        <pc:sldMkLst>
          <pc:docMk/>
          <pc:sldMk cId="1173361801" sldId="274"/>
        </pc:sldMkLst>
      </pc:sldChg>
      <pc:sldChg chg="del">
        <pc:chgData name="Elisa Favro" userId="8cb3ccf0-b992-4298-a911-387fdbec305a" providerId="ADAL" clId="{1E9EB204-693A-4D68-8003-7D6B7F8B2D84}" dt="2024-03-22T10:50:58.397" v="165" actId="2696"/>
        <pc:sldMkLst>
          <pc:docMk/>
          <pc:sldMk cId="3631041772" sldId="275"/>
        </pc:sldMkLst>
      </pc:sldChg>
      <pc:sldChg chg="modSp mod">
        <pc:chgData name="Elisa Favro" userId="8cb3ccf0-b992-4298-a911-387fdbec305a" providerId="ADAL" clId="{1E9EB204-693A-4D68-8003-7D6B7F8B2D84}" dt="2024-03-25T12:55:00.173" v="2575" actId="20577"/>
        <pc:sldMkLst>
          <pc:docMk/>
          <pc:sldMk cId="4229049249" sldId="276"/>
        </pc:sldMkLst>
        <pc:spChg chg="mod">
          <ac:chgData name="Elisa Favro" userId="8cb3ccf0-b992-4298-a911-387fdbec305a" providerId="ADAL" clId="{1E9EB204-693A-4D68-8003-7D6B7F8B2D84}" dt="2024-03-22T10:49:00.615" v="91" actId="20577"/>
          <ac:spMkLst>
            <pc:docMk/>
            <pc:sldMk cId="4229049249" sldId="276"/>
            <ac:spMk id="2" creationId="{14A55B76-2A1C-9559-2B52-BDF9038D9388}"/>
          </ac:spMkLst>
        </pc:spChg>
        <pc:spChg chg="mod">
          <ac:chgData name="Elisa Favro" userId="8cb3ccf0-b992-4298-a911-387fdbec305a" providerId="ADAL" clId="{1E9EB204-693A-4D68-8003-7D6B7F8B2D84}" dt="2024-03-25T12:55:00.173" v="2575" actId="20577"/>
          <ac:spMkLst>
            <pc:docMk/>
            <pc:sldMk cId="4229049249" sldId="276"/>
            <ac:spMk id="3" creationId="{FF80931B-0165-345C-AAF1-1A5AEEB5AFFF}"/>
          </ac:spMkLst>
        </pc:spChg>
      </pc:sldChg>
      <pc:sldChg chg="modSp del mod">
        <pc:chgData name="Elisa Favro" userId="8cb3ccf0-b992-4298-a911-387fdbec305a" providerId="ADAL" clId="{1E9EB204-693A-4D68-8003-7D6B7F8B2D84}" dt="2024-03-22T10:51:05.634" v="166" actId="2696"/>
        <pc:sldMkLst>
          <pc:docMk/>
          <pc:sldMk cId="923138058" sldId="277"/>
        </pc:sldMkLst>
        <pc:spChg chg="mod">
          <ac:chgData name="Elisa Favro" userId="8cb3ccf0-b992-4298-a911-387fdbec305a" providerId="ADAL" clId="{1E9EB204-693A-4D68-8003-7D6B7F8B2D84}" dt="2024-03-22T10:50:01.998" v="164" actId="20577"/>
          <ac:spMkLst>
            <pc:docMk/>
            <pc:sldMk cId="923138058" sldId="277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1E9EB204-693A-4D68-8003-7D6B7F8B2D84}" dt="2024-03-25T08:59:59.629" v="514" actId="20577"/>
        <pc:sldMkLst>
          <pc:docMk/>
          <pc:sldMk cId="2476302124" sldId="277"/>
        </pc:sldMkLst>
        <pc:spChg chg="mod">
          <ac:chgData name="Elisa Favro" userId="8cb3ccf0-b992-4298-a911-387fdbec305a" providerId="ADAL" clId="{1E9EB204-693A-4D68-8003-7D6B7F8B2D84}" dt="2024-03-25T08:59:59.629" v="514" actId="20577"/>
          <ac:spMkLst>
            <pc:docMk/>
            <pc:sldMk cId="2476302124" sldId="277"/>
            <ac:spMk id="3" creationId="{FF80931B-0165-345C-AAF1-1A5AEEB5AFFF}"/>
          </ac:spMkLst>
        </pc:spChg>
      </pc:sldChg>
      <pc:sldChg chg="del">
        <pc:chgData name="Elisa Favro" userId="8cb3ccf0-b992-4298-a911-387fdbec305a" providerId="ADAL" clId="{1E9EB204-693A-4D68-8003-7D6B7F8B2D84}" dt="2024-03-22T10:50:58.397" v="165" actId="2696"/>
        <pc:sldMkLst>
          <pc:docMk/>
          <pc:sldMk cId="769308601" sldId="278"/>
        </pc:sldMkLst>
      </pc:sldChg>
      <pc:sldChg chg="modSp add mod">
        <pc:chgData name="Elisa Favro" userId="8cb3ccf0-b992-4298-a911-387fdbec305a" providerId="ADAL" clId="{1E9EB204-693A-4D68-8003-7D6B7F8B2D84}" dt="2024-03-25T09:24:13.339" v="1009" actId="20577"/>
        <pc:sldMkLst>
          <pc:docMk/>
          <pc:sldMk cId="4242807607" sldId="278"/>
        </pc:sldMkLst>
        <pc:spChg chg="mod">
          <ac:chgData name="Elisa Favro" userId="8cb3ccf0-b992-4298-a911-387fdbec305a" providerId="ADAL" clId="{1E9EB204-693A-4D68-8003-7D6B7F8B2D84}" dt="2024-03-25T09:24:13.339" v="1009" actId="20577"/>
          <ac:spMkLst>
            <pc:docMk/>
            <pc:sldMk cId="4242807607" sldId="278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1E9EB204-693A-4D68-8003-7D6B7F8B2D84}" dt="2024-03-25T10:48:23.626" v="1440" actId="2711"/>
        <pc:sldMkLst>
          <pc:docMk/>
          <pc:sldMk cId="2681647326" sldId="279"/>
        </pc:sldMkLst>
        <pc:spChg chg="mod">
          <ac:chgData name="Elisa Favro" userId="8cb3ccf0-b992-4298-a911-387fdbec305a" providerId="ADAL" clId="{1E9EB204-693A-4D68-8003-7D6B7F8B2D84}" dt="2024-03-25T10:48:23.626" v="1440" actId="2711"/>
          <ac:spMkLst>
            <pc:docMk/>
            <pc:sldMk cId="2681647326" sldId="279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1E9EB204-693A-4D68-8003-7D6B7F8B2D84}" dt="2024-03-25T10:57:43.179" v="1649" actId="2711"/>
        <pc:sldMkLst>
          <pc:docMk/>
          <pc:sldMk cId="2663056016" sldId="280"/>
        </pc:sldMkLst>
        <pc:spChg chg="mod">
          <ac:chgData name="Elisa Favro" userId="8cb3ccf0-b992-4298-a911-387fdbec305a" providerId="ADAL" clId="{1E9EB204-693A-4D68-8003-7D6B7F8B2D84}" dt="2024-03-25T10:57:43.179" v="1649" actId="2711"/>
          <ac:spMkLst>
            <pc:docMk/>
            <pc:sldMk cId="2663056016" sldId="280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1E9EB204-693A-4D68-8003-7D6B7F8B2D84}" dt="2024-03-25T11:14:00.964" v="2081" actId="20577"/>
        <pc:sldMkLst>
          <pc:docMk/>
          <pc:sldMk cId="3179117555" sldId="281"/>
        </pc:sldMkLst>
        <pc:spChg chg="mod">
          <ac:chgData name="Elisa Favro" userId="8cb3ccf0-b992-4298-a911-387fdbec305a" providerId="ADAL" clId="{1E9EB204-693A-4D68-8003-7D6B7F8B2D84}" dt="2024-03-25T11:14:00.964" v="2081" actId="20577"/>
          <ac:spMkLst>
            <pc:docMk/>
            <pc:sldMk cId="3179117555" sldId="281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1E9EB204-693A-4D68-8003-7D6B7F8B2D84}" dt="2024-03-25T16:27:19.624" v="3537" actId="2711"/>
        <pc:sldMkLst>
          <pc:docMk/>
          <pc:sldMk cId="1608635521" sldId="282"/>
        </pc:sldMkLst>
        <pc:spChg chg="mod">
          <ac:chgData name="Elisa Favro" userId="8cb3ccf0-b992-4298-a911-387fdbec305a" providerId="ADAL" clId="{1E9EB204-693A-4D68-8003-7D6B7F8B2D84}" dt="2024-03-25T16:27:19.624" v="3537" actId="2711"/>
          <ac:spMkLst>
            <pc:docMk/>
            <pc:sldMk cId="1608635521" sldId="282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1E9EB204-693A-4D68-8003-7D6B7F8B2D84}" dt="2024-03-26T08:38:20.405" v="4465" actId="20577"/>
        <pc:sldMkLst>
          <pc:docMk/>
          <pc:sldMk cId="3231915612" sldId="283"/>
        </pc:sldMkLst>
        <pc:spChg chg="mod">
          <ac:chgData name="Elisa Favro" userId="8cb3ccf0-b992-4298-a911-387fdbec305a" providerId="ADAL" clId="{1E9EB204-693A-4D68-8003-7D6B7F8B2D84}" dt="2024-03-26T08:38:20.405" v="4465" actId="20577"/>
          <ac:spMkLst>
            <pc:docMk/>
            <pc:sldMk cId="3231915612" sldId="283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1E9EB204-693A-4D68-8003-7D6B7F8B2D84}" dt="2024-03-26T08:45:43.482" v="4657"/>
        <pc:sldMkLst>
          <pc:docMk/>
          <pc:sldMk cId="520520807" sldId="284"/>
        </pc:sldMkLst>
        <pc:spChg chg="mod">
          <ac:chgData name="Elisa Favro" userId="8cb3ccf0-b992-4298-a911-387fdbec305a" providerId="ADAL" clId="{1E9EB204-693A-4D68-8003-7D6B7F8B2D84}" dt="2024-03-26T08:45:43.482" v="4657"/>
          <ac:spMkLst>
            <pc:docMk/>
            <pc:sldMk cId="520520807" sldId="284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1E9EB204-693A-4D68-8003-7D6B7F8B2D84}" dt="2024-03-26T09:08:03.414" v="5350" actId="2711"/>
        <pc:sldMkLst>
          <pc:docMk/>
          <pc:sldMk cId="3992396903" sldId="285"/>
        </pc:sldMkLst>
        <pc:spChg chg="mod">
          <ac:chgData name="Elisa Favro" userId="8cb3ccf0-b992-4298-a911-387fdbec305a" providerId="ADAL" clId="{1E9EB204-693A-4D68-8003-7D6B7F8B2D84}" dt="2024-03-26T09:08:03.414" v="5350" actId="2711"/>
          <ac:spMkLst>
            <pc:docMk/>
            <pc:sldMk cId="3992396903" sldId="285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1E9EB204-693A-4D68-8003-7D6B7F8B2D84}" dt="2024-03-26T10:55:44.494" v="5714" actId="13926"/>
        <pc:sldMkLst>
          <pc:docMk/>
          <pc:sldMk cId="2351691864" sldId="286"/>
        </pc:sldMkLst>
        <pc:spChg chg="mod">
          <ac:chgData name="Elisa Favro" userId="8cb3ccf0-b992-4298-a911-387fdbec305a" providerId="ADAL" clId="{1E9EB204-693A-4D68-8003-7D6B7F8B2D84}" dt="2024-03-26T10:55:44.494" v="5714" actId="13926"/>
          <ac:spMkLst>
            <pc:docMk/>
            <pc:sldMk cId="2351691864" sldId="286"/>
            <ac:spMk id="2" creationId="{14A55B76-2A1C-9559-2B52-BDF9038D9388}"/>
          </ac:spMkLst>
        </pc:spChg>
        <pc:spChg chg="mod">
          <ac:chgData name="Elisa Favro" userId="8cb3ccf0-b992-4298-a911-387fdbec305a" providerId="ADAL" clId="{1E9EB204-693A-4D68-8003-7D6B7F8B2D84}" dt="2024-03-26T10:29:59.760" v="5642" actId="20577"/>
          <ac:spMkLst>
            <pc:docMk/>
            <pc:sldMk cId="2351691864" sldId="286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1E9EB204-693A-4D68-8003-7D6B7F8B2D84}" dt="2024-03-26T08:52:49.881" v="5125" actId="2711"/>
        <pc:sldMkLst>
          <pc:docMk/>
          <pc:sldMk cId="2005000641" sldId="287"/>
        </pc:sldMkLst>
        <pc:spChg chg="mod">
          <ac:chgData name="Elisa Favro" userId="8cb3ccf0-b992-4298-a911-387fdbec305a" providerId="ADAL" clId="{1E9EB204-693A-4D68-8003-7D6B7F8B2D84}" dt="2024-03-26T08:52:49.881" v="5125" actId="2711"/>
          <ac:spMkLst>
            <pc:docMk/>
            <pc:sldMk cId="2005000641" sldId="287"/>
            <ac:spMk id="3" creationId="{FF80931B-0165-345C-AAF1-1A5AEEB5AFFF}"/>
          </ac:spMkLst>
        </pc:spChg>
      </pc:sldChg>
      <pc:sldChg chg="modSp add mod">
        <pc:chgData name="Elisa Favro" userId="8cb3ccf0-b992-4298-a911-387fdbec305a" providerId="ADAL" clId="{1E9EB204-693A-4D68-8003-7D6B7F8B2D84}" dt="2024-03-26T11:00:09.702" v="5730" actId="13926"/>
        <pc:sldMkLst>
          <pc:docMk/>
          <pc:sldMk cId="3198014991" sldId="288"/>
        </pc:sldMkLst>
        <pc:spChg chg="mod">
          <ac:chgData name="Elisa Favro" userId="8cb3ccf0-b992-4298-a911-387fdbec305a" providerId="ADAL" clId="{1E9EB204-693A-4D68-8003-7D6B7F8B2D84}" dt="2024-03-26T11:00:09.702" v="5730" actId="13926"/>
          <ac:spMkLst>
            <pc:docMk/>
            <pc:sldMk cId="3198014991" sldId="288"/>
            <ac:spMk id="2" creationId="{14A55B76-2A1C-9559-2B52-BDF9038D9388}"/>
          </ac:spMkLst>
        </pc:spChg>
        <pc:spChg chg="mod">
          <ac:chgData name="Elisa Favro" userId="8cb3ccf0-b992-4298-a911-387fdbec305a" providerId="ADAL" clId="{1E9EB204-693A-4D68-8003-7D6B7F8B2D84}" dt="2024-03-26T10:51:40.327" v="5698" actId="27636"/>
          <ac:spMkLst>
            <pc:docMk/>
            <pc:sldMk cId="3198014991" sldId="288"/>
            <ac:spMk id="3" creationId="{FF80931B-0165-345C-AAF1-1A5AEEB5AFF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statua, interno&#10;&#10;Descrizione generata automaticamente">
            <a:extLst>
              <a:ext uri="{FF2B5EF4-FFF2-40B4-BE49-F238E27FC236}">
                <a16:creationId xmlns:a16="http://schemas.microsoft.com/office/drawing/2014/main" id="{B2888FD0-1012-AAA3-B376-159F766C1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egnaposto data 3">
            <a:extLst>
              <a:ext uri="{FF2B5EF4-FFF2-40B4-BE49-F238E27FC236}">
                <a16:creationId xmlns:a16="http://schemas.microsoft.com/office/drawing/2014/main" id="{41B895DD-03C2-9E9C-A1A9-6FCC9DCEA3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7E5DFCE-409D-4C8D-8848-0D58C435F1F9}" type="datetimeFigureOut">
              <a:rPr lang="it-IT" smtClean="0"/>
              <a:t>04/04/24</a:t>
            </a:fld>
            <a:endParaRPr lang="it-IT"/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id="{50D62C76-3F99-6D40-7204-CBD16019A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4DD1C17D-FB6D-5524-CF97-85FAB0C0BD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5" y="6264564"/>
            <a:ext cx="421969" cy="44515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ED1518E-922B-D605-12E6-8C2BF86B1B60}"/>
              </a:ext>
            </a:extLst>
          </p:cNvPr>
          <p:cNvSpPr txBox="1"/>
          <p:nvPr userDrawn="1"/>
        </p:nvSpPr>
        <p:spPr>
          <a:xfrm>
            <a:off x="3770325" y="6487141"/>
            <a:ext cx="46513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0" dirty="0">
                <a:solidFill>
                  <a:schemeClr val="bg1">
                    <a:alpha val="30000"/>
                  </a:schemeClr>
                </a:solidFill>
              </a:rPr>
              <a:t>© 2024 S. Lattes &amp; C. Editori </a:t>
            </a:r>
            <a:r>
              <a:rPr lang="it-IT" sz="1200" b="0" dirty="0" err="1">
                <a:solidFill>
                  <a:schemeClr val="bg1">
                    <a:alpha val="30000"/>
                  </a:schemeClr>
                </a:solidFill>
              </a:rPr>
              <a:t>SpA</a:t>
            </a:r>
            <a:r>
              <a:rPr lang="it-IT" sz="1200" b="0" dirty="0">
                <a:solidFill>
                  <a:schemeClr val="bg1">
                    <a:alpha val="30000"/>
                  </a:schemeClr>
                </a:solidFill>
              </a:rPr>
              <a:t> Torino – BRAIN Volume B</a:t>
            </a:r>
          </a:p>
        </p:txBody>
      </p:sp>
    </p:spTree>
    <p:extLst>
      <p:ext uri="{BB962C8B-B14F-4D97-AF65-F5344CB8AC3E}">
        <p14:creationId xmlns:p14="http://schemas.microsoft.com/office/powerpoint/2010/main" val="4029599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73B956-2C40-7278-D676-41180BA3D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BD9A977-BE78-84E9-8B8B-7E1DDA6E0D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469F45-6CDD-009D-2FA7-4CD2EF923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DFCE-409D-4C8D-8848-0D58C435F1F9}" type="datetimeFigureOut">
              <a:rPr lang="it-IT" smtClean="0"/>
              <a:t>04/04/24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0BF7610-4E33-069D-833B-B8EA6C70B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BCB54A2-E445-E337-F312-F87383415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E76B4-1B79-41BE-8E3D-A4AEAC840E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5563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2AEFB6E-CB83-AAC0-058E-3DC9DAEF1A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2F2E262-62F7-184A-B815-D95D82D29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064BFB-DC6F-B975-B972-8DDCD74C8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DFCE-409D-4C8D-8848-0D58C435F1F9}" type="datetimeFigureOut">
              <a:rPr lang="it-IT" smtClean="0"/>
              <a:t>04/04/24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60B22F-4359-13CF-D9CB-992E8BEA2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2C449C-07F1-7777-64E9-D9ADAC3D2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E76B4-1B79-41BE-8E3D-A4AEAC840E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3191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19AD4FDA-E7E6-24C7-C667-6827E7CFCF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65" y="6264564"/>
            <a:ext cx="421969" cy="44515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F7F57A1-AE62-7E0D-FAC5-0E60555BC9E1}"/>
              </a:ext>
            </a:extLst>
          </p:cNvPr>
          <p:cNvSpPr txBox="1"/>
          <p:nvPr userDrawn="1"/>
        </p:nvSpPr>
        <p:spPr>
          <a:xfrm>
            <a:off x="11355158" y="6443587"/>
            <a:ext cx="836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fld id="{AACB66BD-FA81-48B7-856A-C7F31C02201D}" type="slidenum">
              <a:rPr lang="it-IT" sz="1400" b="1" smtClean="0">
                <a:effectLst/>
              </a:rPr>
              <a:pPr algn="ctr"/>
              <a:t>‹N›</a:t>
            </a:fld>
            <a:endParaRPr lang="it-IT" sz="1400" b="1" dirty="0">
              <a:effectLst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8A53E5A0-0DF5-81E0-65A0-3E299A62FA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 rot="10800000">
            <a:off x="11880850" y="711200"/>
            <a:ext cx="311150" cy="54356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2B119BD-31FD-0A4F-3A1B-619A37B0E724}"/>
              </a:ext>
            </a:extLst>
          </p:cNvPr>
          <p:cNvSpPr txBox="1"/>
          <p:nvPr userDrawn="1"/>
        </p:nvSpPr>
        <p:spPr>
          <a:xfrm>
            <a:off x="3770325" y="6487141"/>
            <a:ext cx="46513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200" b="0" dirty="0">
                <a:solidFill>
                  <a:schemeClr val="tx1">
                    <a:alpha val="30000"/>
                  </a:schemeClr>
                </a:solidFill>
              </a:rPr>
              <a:t>© 2024 S. Lattes &amp; C. Editori </a:t>
            </a:r>
            <a:r>
              <a:rPr lang="it-IT" sz="1200" b="0" dirty="0" err="1">
                <a:solidFill>
                  <a:schemeClr val="tx1">
                    <a:alpha val="30000"/>
                  </a:schemeClr>
                </a:solidFill>
              </a:rPr>
              <a:t>SpA</a:t>
            </a:r>
            <a:r>
              <a:rPr lang="it-IT" sz="1200" b="0" dirty="0">
                <a:solidFill>
                  <a:schemeClr val="tx1">
                    <a:alpha val="30000"/>
                  </a:schemeClr>
                </a:solidFill>
              </a:rPr>
              <a:t> Torino – BRAIN Volume B</a:t>
            </a:r>
          </a:p>
        </p:txBody>
      </p:sp>
    </p:spTree>
    <p:extLst>
      <p:ext uri="{BB962C8B-B14F-4D97-AF65-F5344CB8AC3E}">
        <p14:creationId xmlns:p14="http://schemas.microsoft.com/office/powerpoint/2010/main" val="3632031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E90E16-66EE-4E50-85A4-92D9AB9D7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9D91B48-F79D-0EE4-BC5C-192A5312E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B0BA5BF-B4C0-8A7B-5420-3516DD3C5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DFCE-409D-4C8D-8848-0D58C435F1F9}" type="datetimeFigureOut">
              <a:rPr lang="it-IT" smtClean="0"/>
              <a:t>04/04/24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02FA1B-3AEC-8A68-C90A-4BFFC50C6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DFED77D-0748-97CF-0925-FAFBEEEE9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E76B4-1B79-41BE-8E3D-A4AEAC840E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3459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6BF9CC-6752-B394-D0DD-2B9C8963B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CBC37F-8100-26AD-1415-D4BD6D765C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57E5D3C-CCE5-152F-E03C-76CBF95D6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520E5FD-E076-ABD9-C0EB-874DC3241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DFCE-409D-4C8D-8848-0D58C435F1F9}" type="datetimeFigureOut">
              <a:rPr lang="it-IT" smtClean="0"/>
              <a:t>04/04/24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ABA528D-8998-63C8-9FEF-C4DC12720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259CBC2-2D81-B3D4-B804-F5778A2A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E76B4-1B79-41BE-8E3D-A4AEAC840E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879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662068-F376-E76B-ED51-BD2743EA2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2EA117-C44E-E02B-B6F9-9B1CF11A5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8DD975F-4A99-2E18-D7CA-87AA59D08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21EE797-0C51-E8ED-F493-D27355490B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46320E2-F046-8179-F13C-8821C3DC86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5C5D5BAC-CE79-4977-00ED-3B1B8A232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DFCE-409D-4C8D-8848-0D58C435F1F9}" type="datetimeFigureOut">
              <a:rPr lang="it-IT" smtClean="0"/>
              <a:t>04/04/24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4CC5C40-C39B-D208-F411-D14B5B63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CF04BA9-DF4B-F67C-07B3-36F8C1118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E76B4-1B79-41BE-8E3D-A4AEAC840E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7518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217C6D-63BE-91F3-841F-994A3E291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176480F-4E6E-EF7F-C617-5064E0DAF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DFCE-409D-4C8D-8848-0D58C435F1F9}" type="datetimeFigureOut">
              <a:rPr lang="it-IT" smtClean="0"/>
              <a:t>04/04/24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DF98B0-FFDF-D5BB-396D-1414E9A4B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68A37E4-A925-D9A7-9AC4-ECAC0499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E76B4-1B79-41BE-8E3D-A4AEAC840E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2181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94447F0-43F9-7701-5602-192FC5DB9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DFCE-409D-4C8D-8848-0D58C435F1F9}" type="datetimeFigureOut">
              <a:rPr lang="it-IT" smtClean="0"/>
              <a:t>04/04/24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470745D-4C07-C916-1A5F-C8BD17D64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68E99C0-2821-564B-610C-D88AB9A02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E76B4-1B79-41BE-8E3D-A4AEAC840E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4920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794906-86A8-3A88-B3ED-09150B897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9619EE2-E25E-446A-905A-75800BB23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028BAE6-6F8B-6952-2FD6-B63DB154A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1E3B029-9D68-77B0-5F5D-02629B90E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DFCE-409D-4C8D-8848-0D58C435F1F9}" type="datetimeFigureOut">
              <a:rPr lang="it-IT" smtClean="0"/>
              <a:t>04/04/24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09D5BC-14B0-301F-4F7A-0D7780A73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CAD0DA9-7AD9-F8B9-4219-CD410F50C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E76B4-1B79-41BE-8E3D-A4AEAC840E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5608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5EF879-E708-27B4-0E6A-8FC96E1FB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52FA879-87CA-9597-B817-D02C03FB5D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8D726FE-9B45-0C92-6DD4-91CBA4606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110DE62-01FD-0645-9AF7-8A3C26010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5DFCE-409D-4C8D-8848-0D58C435F1F9}" type="datetimeFigureOut">
              <a:rPr lang="it-IT" smtClean="0"/>
              <a:t>04/04/24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7334B0B-7A58-F8DD-9F09-30F43FB7A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3C00D1A-18CD-92FF-7D76-43C9D0493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E76B4-1B79-41BE-8E3D-A4AEAC840E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8905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44AFB4C-91A9-15D8-9C22-09DE16C98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C8EEC5D-E974-2665-913D-3116550B5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2B67151-8667-6311-E983-E80B0B7AE7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E5DFCE-409D-4C8D-8848-0D58C435F1F9}" type="datetimeFigureOut">
              <a:rPr lang="it-IT" smtClean="0"/>
              <a:t>04/04/24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54A68E8-FD53-5468-6F7D-8F2F75849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9D43ED-F40D-0BE3-BB5C-C0325B71B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BE76B4-1B79-41BE-8E3D-A4AEAC840E7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8405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4111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illustrazione&#10;&#10;Descrizione generata automaticamente">
            <a:extLst>
              <a:ext uri="{FF2B5EF4-FFF2-40B4-BE49-F238E27FC236}">
                <a16:creationId xmlns:a16="http://schemas.microsoft.com/office/drawing/2014/main" id="{1526A9C8-7A33-BDEE-FB30-159C01D97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042" y="181214"/>
            <a:ext cx="5325915" cy="631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76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A55B76-2A1C-9559-2B52-BDF9038D9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storia della Terra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80931B-0165-345C-AAF1-1A5AEEB5AF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855238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PRECAMBRIANO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Il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Precambriano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c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orrisponde all’arco di tempo che comprende i tre eoni </a:t>
            </a:r>
            <a:b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prima dell’era paleozoica. 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questo periodo si è sviluppata la vita sulla </a:t>
            </a:r>
            <a:b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Terra: organismi procarioti, cianobatteri ed eucarioti. </a:t>
            </a:r>
            <a:endParaRPr lang="it-IT" sz="2000" b="1" dirty="0">
              <a:solidFill>
                <a:srgbClr val="00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400"/>
              </a:spcAft>
              <a:buNone/>
            </a:pP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 PALEOZOICA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Nell’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era paleozoica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si sono sviluppati spugne, coralli, molluschi. I primi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vertebrati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i pesci, hanno permesso l’evoluzione sulle terre emerse degli </a:t>
            </a:r>
            <a:b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anfibi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 dei </a:t>
            </a:r>
            <a:r>
              <a:rPr lang="it-IT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rettili. Dai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rettili si sono evoluti i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terapsidi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precursori dei mammiferi.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 Terra era colonizzata da piante (tranne quelle da fiore), funghi </a:t>
            </a:r>
            <a:b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 animali che respiravano ossigeno. Alla fine di quest’era si è verificata </a:t>
            </a:r>
            <a:b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la più grande estinzione di massa conosciuta</a:t>
            </a:r>
            <a:r>
              <a:rPr lang="it-IT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Immagine 4" descr="Immagine che contiene dinosauro, rettile, mammifero, Tirannosauro&#10;&#10;Descrizione generata automaticamente">
            <a:extLst>
              <a:ext uri="{FF2B5EF4-FFF2-40B4-BE49-F238E27FC236}">
                <a16:creationId xmlns:a16="http://schemas.microsoft.com/office/drawing/2014/main" id="{B4B91DC3-EF4C-FFB6-C057-472AE1531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365" y="5205110"/>
            <a:ext cx="3941914" cy="1543296"/>
          </a:xfrm>
          <a:prstGeom prst="rect">
            <a:avLst/>
          </a:prstGeom>
        </p:spPr>
      </p:pic>
      <p:pic>
        <p:nvPicPr>
          <p:cNvPr id="9" name="Immagine 8" descr="Immagine che contiene trilobite, artropode, invertebrato, Fossile&#10;&#10;Descrizione generata automaticamente">
            <a:extLst>
              <a:ext uri="{FF2B5EF4-FFF2-40B4-BE49-F238E27FC236}">
                <a16:creationId xmlns:a16="http://schemas.microsoft.com/office/drawing/2014/main" id="{CD78EA60-8878-84CE-4F38-83FBA6CFF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469">
            <a:off x="9676354" y="1209981"/>
            <a:ext cx="2261364" cy="248181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Immagine 6" descr="Immagine che contiene trilobite, artropode, invertebrato, Fossile&#10;&#10;Descrizione generata automaticamente">
            <a:extLst>
              <a:ext uri="{FF2B5EF4-FFF2-40B4-BE49-F238E27FC236}">
                <a16:creationId xmlns:a16="http://schemas.microsoft.com/office/drawing/2014/main" id="{976ABFB5-7663-F336-7C86-EA1B1FA5A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300">
            <a:off x="8564856" y="1901432"/>
            <a:ext cx="1449544" cy="214893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6360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A55B76-2A1C-9559-2B52-BDF9038D9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storia della Terra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80931B-0165-345C-AAF1-1A5AEEB5AF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6363983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 MESOZOICA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L’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era mesozoica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è conosciuta come </a:t>
            </a:r>
            <a:r>
              <a:rPr lang="it-IT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l’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età dei rettili</a:t>
            </a:r>
            <a:r>
              <a:rPr lang="it-IT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dinosauri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sono quelli più conosciuti e hanno dominato </a:t>
            </a:r>
            <a:b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la Terra per circa 150 milioni di anni. Dai dinosauri carnivori si sono originati i primi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uccelli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Durante la prima parte dell’era, le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piante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più importanti erano le conifere; le piante da fiori apparvero solo più tardi.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Alla fine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del mesozoico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avvenne una nuova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estinzione di massa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probabilmente a causa di un grande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meteorite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che colpì la Terra. </a:t>
            </a:r>
            <a:endParaRPr lang="it-IT" sz="2000" b="1" dirty="0">
              <a:solidFill>
                <a:srgbClr val="00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it-IT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 descr="Immagine che contiene disegno, dipinto, arte, schizzo&#10;&#10;Descrizione generata automaticamente">
            <a:extLst>
              <a:ext uri="{FF2B5EF4-FFF2-40B4-BE49-F238E27FC236}">
                <a16:creationId xmlns:a16="http://schemas.microsoft.com/office/drawing/2014/main" id="{A7A1574E-3BAE-BF4F-9793-989F7FDD18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950" y="2182028"/>
            <a:ext cx="4343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209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A55B76-2A1C-9559-2B52-BDF9038D9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storia della Terra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80931B-0165-345C-AAF1-1A5AEEB5AF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7524964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ERA CENOZOICA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Durante l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era cenozoica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 dinosauri lasciarono spazio ai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mammiferi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che si sono rapidamente diffusi in ogni ambiente. I più grandi avevano lunghe zampe per correre, denti adatti per mangiare diversi tipi di cibo e un cervello più grande.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L’ambiente subì notevoli trasformazioni: riduzione delle grandi foreste e diffusione di vaste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praterie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Il Quaternario, il periodo che continua ai giorni nostri, è caratterizzato da cinque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glaciazioni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Tra una glaciazione e l’altra si sviluppò una fauna adattata al clima caldo. In Europa, durante l’ultima glaciazione, comparvero le prime tracce della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specie umana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l’</a:t>
            </a:r>
            <a:r>
              <a:rPr lang="it-IT" sz="20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Homo sapiens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che ebbe origine in Africa circa 200 000 anni fa.</a:t>
            </a:r>
            <a:endParaRPr lang="it-IT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 descr="Immagine che contiene aria aperta, neve, mammifero, inverno&#10;&#10;Descrizione generata automaticamente">
            <a:extLst>
              <a:ext uri="{FF2B5EF4-FFF2-40B4-BE49-F238E27FC236}">
                <a16:creationId xmlns:a16="http://schemas.microsoft.com/office/drawing/2014/main" id="{6B6D3DA2-A2F1-A747-B845-C76BA3D2B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173" y="2129328"/>
            <a:ext cx="3122741" cy="374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154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A55B76-2A1C-9559-2B52-BDF9038D9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storia del genere </a:t>
            </a:r>
            <a:r>
              <a:rPr lang="it-IT" sz="40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80931B-0165-345C-AAF1-1A5AEEB5AF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6303745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 esseri umani sono classificati come </a:t>
            </a:r>
            <a:r>
              <a:rPr lang="it-IT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primati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mammiferi come le scimmie e le proscimmie </a:t>
            </a:r>
            <a:r>
              <a:rPr lang="it-IT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una scatola cranica più spaziosa, muscoli facciali più specializzati, ossa più sottili rispetto agli altri mammiferi e arti che terminano con strutture composte da cinque dita articolate.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Dallo studio dei reperti fossili gli scienziati pensano che gli esseri umani si siano evoluti nel corso di milioni di anni da un lontano </a:t>
            </a:r>
            <a:r>
              <a:rPr lang="it-IT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antenato comune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scimmia, che circa </a:t>
            </a:r>
            <a:r>
              <a:rPr lang="it-IT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10-12 milioni di anni fa diede origine a due gruppi che si sono evoluti separatamente: gli </a:t>
            </a:r>
            <a:r>
              <a:rPr lang="it-IT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ominidi</a:t>
            </a:r>
            <a:r>
              <a:rPr lang="it-IT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antenati degli esseri umani moderni, e le </a:t>
            </a:r>
            <a:r>
              <a:rPr lang="it-IT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grandi scimmie</a:t>
            </a:r>
            <a:r>
              <a:rPr lang="it-IT" sz="20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 gorilla, scimpanzé, bonobo (in Africa) e oranghi (in Asia).</a:t>
            </a:r>
            <a:endParaRPr lang="it-IT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05A42C9B-E520-55B1-7EAC-53BB9475344B}"/>
              </a:ext>
            </a:extLst>
          </p:cNvPr>
          <p:cNvGrpSpPr/>
          <p:nvPr/>
        </p:nvGrpSpPr>
        <p:grpSpPr>
          <a:xfrm>
            <a:off x="7853465" y="1325563"/>
            <a:ext cx="3235607" cy="5167312"/>
            <a:chOff x="7853465" y="1325563"/>
            <a:chExt cx="3235607" cy="5167312"/>
          </a:xfrm>
        </p:grpSpPr>
        <p:pic>
          <p:nvPicPr>
            <p:cNvPr id="5" name="Immagine 4" descr="Immagine che contiene testo&#10;&#10;Descrizione generata automaticamente">
              <a:extLst>
                <a:ext uri="{FF2B5EF4-FFF2-40B4-BE49-F238E27FC236}">
                  <a16:creationId xmlns:a16="http://schemas.microsoft.com/office/drawing/2014/main" id="{F5538150-2621-8F7F-CA08-8DFD93CE1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3465" y="1325563"/>
              <a:ext cx="3235607" cy="5167312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C2517C50-4316-0C5B-89B9-B7832894927D}"/>
                </a:ext>
              </a:extLst>
            </p:cNvPr>
            <p:cNvSpPr txBox="1"/>
            <p:nvPr/>
          </p:nvSpPr>
          <p:spPr>
            <a:xfrm>
              <a:off x="9548261" y="2040246"/>
              <a:ext cx="911914" cy="3231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it-IT" sz="15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OMINIDI</a:t>
              </a:r>
              <a:endParaRPr lang="it-IT" sz="1500" b="1" dirty="0">
                <a:effectLst/>
                <a:latin typeface="Helvetica" pitchFamily="2" charset="0"/>
              </a:endParaRP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AE7FF009-AA06-7D94-B397-745F4939E04F}"/>
                </a:ext>
              </a:extLst>
            </p:cNvPr>
            <p:cNvSpPr txBox="1"/>
            <p:nvPr/>
          </p:nvSpPr>
          <p:spPr>
            <a:xfrm>
              <a:off x="8062716" y="1924830"/>
              <a:ext cx="911914" cy="55399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75000"/>
                </a:schemeClr>
              </a:solidFill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it-IT" sz="15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GRANDI SCIMMIE</a:t>
              </a:r>
              <a:endParaRPr lang="it-IT" sz="1500" b="1" dirty="0">
                <a:effectLst/>
                <a:latin typeface="Helvetica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3056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persona, schermata&#10;&#10;Descrizione generata automaticamente">
            <a:extLst>
              <a:ext uri="{FF2B5EF4-FFF2-40B4-BE49-F238E27FC236}">
                <a16:creationId xmlns:a16="http://schemas.microsoft.com/office/drawing/2014/main" id="{B3C2F2E2-4407-A3B6-F324-CC18FB9922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648" y="2390241"/>
            <a:ext cx="6309483" cy="29657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4A55B76-2A1C-9559-2B52-BDF9038D9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storia del genere </a:t>
            </a:r>
            <a:r>
              <a:rPr lang="it-IT" sz="40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80931B-0165-345C-AAF1-1A5AEEB5AF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469247"/>
            <a:ext cx="5023585" cy="5023628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it-IT" sz="19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CARATTERISTICHE DEGLI OMINIDI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it-IT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Camminano in </a:t>
            </a:r>
            <a:r>
              <a:rPr lang="it-IT" sz="19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posizione eretta </a:t>
            </a:r>
            <a:r>
              <a:rPr lang="it-IT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 due gambe.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it-IT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Hanno una </a:t>
            </a:r>
            <a:r>
              <a:rPr lang="it-IT" sz="19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scatola cranica più ampia </a:t>
            </a:r>
            <a:br>
              <a:rPr lang="it-IT" sz="19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un </a:t>
            </a:r>
            <a:r>
              <a:rPr lang="it-IT" sz="19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cervello più voluminoso e funzionale</a:t>
            </a:r>
            <a:r>
              <a:rPr lang="it-IT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it-IT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it-IT" sz="19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ossa del volto </a:t>
            </a:r>
            <a:r>
              <a:rPr lang="it-IT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sono più sottili e hanno </a:t>
            </a:r>
            <a:r>
              <a:rPr lang="it-IT" sz="19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muscoli facciali </a:t>
            </a:r>
            <a:r>
              <a:rPr lang="it-IT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 consentono di creare molte espressioni.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it-IT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it-IT" sz="19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braccia</a:t>
            </a:r>
            <a:r>
              <a:rPr lang="it-IT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sono </a:t>
            </a:r>
            <a:r>
              <a:rPr lang="it-IT" sz="19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più</a:t>
            </a:r>
            <a:r>
              <a:rPr lang="it-IT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9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corte</a:t>
            </a:r>
            <a:r>
              <a:rPr lang="it-IT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le </a:t>
            </a:r>
            <a:r>
              <a:rPr lang="it-IT" sz="19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gambe</a:t>
            </a:r>
            <a:r>
              <a:rPr lang="it-IT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sono </a:t>
            </a:r>
            <a:br>
              <a:rPr lang="it-IT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9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più</a:t>
            </a:r>
            <a:r>
              <a:rPr lang="it-IT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9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lunghe</a:t>
            </a:r>
            <a:r>
              <a:rPr lang="it-IT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it-IT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Mani e piedi sono più specializzati perché dotati di </a:t>
            </a:r>
            <a:r>
              <a:rPr lang="it-IT" sz="19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cinque dita articolate </a:t>
            </a:r>
            <a:r>
              <a:rPr lang="it-IT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it-IT" sz="19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pollici </a:t>
            </a:r>
            <a:br>
              <a:rPr lang="it-IT" sz="19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9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alluci opponibili</a:t>
            </a:r>
            <a:r>
              <a:rPr lang="it-IT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it-IT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Hanno un </a:t>
            </a:r>
            <a:r>
              <a:rPr lang="it-IT" sz="19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ridotto dimorfismo sessuale</a:t>
            </a:r>
            <a:r>
              <a:rPr lang="it-IT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it-IT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19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maschie le femmine si assomigliano di più rispetto ai corrispettivi antenati mammiferi.</a:t>
            </a:r>
            <a:endParaRPr lang="it-IT" sz="19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4390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A55B76-2A1C-9559-2B52-BDF9038D9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storia del genere </a:t>
            </a:r>
            <a:r>
              <a:rPr lang="it-IT" sz="40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80931B-0165-345C-AAF1-1A5AEEB5AF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680425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L’</a:t>
            </a:r>
            <a:r>
              <a:rPr lang="it-IT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AUSTRALOPITHECUS</a:t>
            </a:r>
            <a:endParaRPr lang="it-IT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È l’antenato comune di tutti gli ominidi.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L’</a:t>
            </a:r>
            <a:r>
              <a:rPr lang="it-IT" sz="20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Australopithecus</a:t>
            </a:r>
            <a:r>
              <a:rPr lang="it-IT" sz="20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presentava caratteristiche scimmiesche, come il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corpo ricoperto di peli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il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naso piatto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la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mascella forte e sporgente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le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braccia lunghe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il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cervello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più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piccolo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del nostro, ma anche caratteristiche simili a quelle umane come i piccoli denti canini e l’andatura bipede eretta.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Si pensa che la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dieta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seguita fosse prevalentemente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vegetariana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frutta, verdura, semi, radici, noci.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Gli Australopitechi vivevano nelle </a:t>
            </a:r>
            <a:r>
              <a:rPr lang="it-IT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praterie,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nelle savane </a:t>
            </a:r>
            <a:b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 nei boschi aperti.</a:t>
            </a:r>
            <a:endParaRPr lang="it-IT" sz="2000" dirty="0">
              <a:solidFill>
                <a:srgbClr val="00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 descr="Immagine che contiene primate, mammifero, scimmia, pelle&#10;&#10;Descrizione generata automaticamente">
            <a:extLst>
              <a:ext uri="{FF2B5EF4-FFF2-40B4-BE49-F238E27FC236}">
                <a16:creationId xmlns:a16="http://schemas.microsoft.com/office/drawing/2014/main" id="{B42A6492-8DDA-DFA0-03AB-815B158FD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149" y="2012950"/>
            <a:ext cx="3454400" cy="28321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93D430F-2FF6-D4A7-101C-056B2BC94C40}"/>
              </a:ext>
            </a:extLst>
          </p:cNvPr>
          <p:cNvSpPr txBox="1"/>
          <p:nvPr/>
        </p:nvSpPr>
        <p:spPr>
          <a:xfrm>
            <a:off x="8689827" y="4704073"/>
            <a:ext cx="2089043" cy="55399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2"/>
            </a:solidFill>
          </a:ln>
        </p:spPr>
        <p:txBody>
          <a:bodyPr wrap="square" anchor="ctr">
            <a:spAutoFit/>
          </a:bodyPr>
          <a:lstStyle/>
          <a:p>
            <a:pPr algn="ctr"/>
            <a:r>
              <a:rPr lang="it-IT" sz="15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Ricostruzione del volto di un </a:t>
            </a:r>
            <a:r>
              <a:rPr lang="it-IT" sz="15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Australopithecus</a:t>
            </a:r>
            <a:endParaRPr lang="it-IT" sz="1500" b="1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303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A55B76-2A1C-9559-2B52-BDF9038D9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storia del genere </a:t>
            </a:r>
            <a:r>
              <a:rPr lang="it-IT" sz="40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80931B-0165-345C-AAF1-1A5AEEB5AF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7247021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IL GENERE </a:t>
            </a:r>
            <a:r>
              <a:rPr lang="it-IT" sz="2000" b="1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HOMO</a:t>
            </a:r>
            <a:endParaRPr lang="it-IT" sz="20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 genere </a:t>
            </a:r>
            <a:r>
              <a:rPr lang="it-IT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ebbe origine da una specie di </a:t>
            </a:r>
            <a:r>
              <a:rPr lang="it-IT" sz="2000" b="0" i="1" u="none" strike="noStrike" baseline="0" dirty="0" err="1">
                <a:latin typeface="Calibri" panose="020F0502020204030204" pitchFamily="34" charset="0"/>
                <a:cs typeface="Calibri" panose="020F0502020204030204" pitchFamily="34" charset="0"/>
              </a:rPr>
              <a:t>Australopithecus</a:t>
            </a:r>
            <a:r>
              <a:rPr lang="it-IT" sz="2000" b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endParaRPr lang="it-IT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 </a:t>
            </a:r>
            <a:r>
              <a:rPr lang="it-IT" sz="2000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habilis</a:t>
            </a:r>
            <a:endParaRPr lang="it-IT" sz="2000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Aveva un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cervello più grande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rispetto a quello degli Australopitechi ma le proporzioni degli arti erano simili. Camminava su due zampe </a:t>
            </a:r>
            <a:b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 i denti erano più piccoli, ma con gli incisivi ancora grandi.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Viveva nelle grandi praterie ed era prevalentemente vegetariano.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Lavorava la pietra per creare utensili utilizzati per macinare, incidere e raschiare.</a:t>
            </a:r>
            <a:endParaRPr lang="it-IT" sz="2000" b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 descr="Immagine che contiene persona, Viso umano, interno&#10;&#10;Descrizione generata automaticamente">
            <a:extLst>
              <a:ext uri="{FF2B5EF4-FFF2-40B4-BE49-F238E27FC236}">
                <a16:creationId xmlns:a16="http://schemas.microsoft.com/office/drawing/2014/main" id="{C273609F-F8C1-B96E-32C9-62DE877F9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987" y="1570294"/>
            <a:ext cx="2421534" cy="492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75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A55B76-2A1C-9559-2B52-BDF9038D9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storia del genere </a:t>
            </a:r>
            <a:r>
              <a:rPr lang="it-IT" sz="40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80931B-0165-345C-AAF1-1A5AEEB5AF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1" y="1825625"/>
            <a:ext cx="9095072" cy="299663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0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 </a:t>
            </a:r>
            <a:r>
              <a:rPr lang="it-IT" sz="2000" b="1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erectus</a:t>
            </a:r>
            <a:endParaRPr lang="it-IT" sz="2000" b="1" i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L’ </a:t>
            </a:r>
            <a:r>
              <a:rPr lang="it-IT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 </a:t>
            </a:r>
            <a:r>
              <a:rPr lang="it-IT" sz="2000" i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erectus</a:t>
            </a:r>
            <a:r>
              <a:rPr lang="it-IT" sz="200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aveva uno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scheletro robusto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ma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corto e tozzo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 Il cervello era più grande e la sua struttura era simile alla nostra. Il viso aveva la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fronte bassa e inclinata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 il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naso largo e piatto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 La mascella era grande e i denti molari erano più piccoli. </a:t>
            </a:r>
            <a:b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Gli arti erano simili a quelli degli esseri umani moderni.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Utilizzava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strumenti </a:t>
            </a:r>
            <a:r>
              <a:rPr lang="it-IT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fatti con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pietre e ossa di animali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e mangiava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grandi quantità di carne, integrata con vegetali, una dieta simile a quella dei primi esseri umani moderni.</a:t>
            </a:r>
            <a:endParaRPr lang="it-IT" sz="2000" b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07569CE-406F-7DD4-C92D-02F0DFE83341}"/>
              </a:ext>
            </a:extLst>
          </p:cNvPr>
          <p:cNvSpPr txBox="1">
            <a:spLocks/>
          </p:cNvSpPr>
          <p:nvPr/>
        </p:nvSpPr>
        <p:spPr>
          <a:xfrm>
            <a:off x="838200" y="4102409"/>
            <a:ext cx="10240478" cy="20288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Homo </a:t>
            </a:r>
            <a:r>
              <a:rPr lang="it-IT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neanderthalensis</a:t>
            </a:r>
            <a:endParaRPr lang="it-IT" sz="2000" b="1" i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L’</a:t>
            </a:r>
            <a:r>
              <a:rPr lang="it-IT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i="1" dirty="0">
                <a:latin typeface="Calibri" panose="020F0502020204030204" pitchFamily="34" charset="0"/>
                <a:cs typeface="Calibri" panose="020F0502020204030204" pitchFamily="34" charset="0"/>
              </a:rPr>
              <a:t>Homo </a:t>
            </a:r>
            <a:r>
              <a:rPr lang="it-IT" sz="2000" i="1" dirty="0" err="1">
                <a:latin typeface="Calibri" panose="020F0502020204030204" pitchFamily="34" charset="0"/>
                <a:cs typeface="Calibri" panose="020F0502020204030204" pitchFamily="34" charset="0"/>
              </a:rPr>
              <a:t>neanderthalensis</a:t>
            </a:r>
            <a:r>
              <a:rPr lang="it-IT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era simile agli esseri umani attuali, ma aveva caratteristiche </a:t>
            </a:r>
            <a:b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del viso diverse e la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corporatura tozza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 La dimensione del cervello era più grande rispetto </a:t>
            </a:r>
            <a:b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al cervello umano moderno.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Usava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strumenti simili a lame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il fuoco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per riscaldarsi e cucinare. Indossava pelli di animali e viveva nelle grotte. Probabilmente si prendeva cura dei malati e degli anziani e seppelliva i morti.</a:t>
            </a:r>
            <a:endParaRPr lang="it-IT" sz="2000" b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magine 5" descr="Immagine che contiene Petto, muscolo, culturismo, Culturista&#10;&#10;Descrizione generata automaticamente">
            <a:extLst>
              <a:ext uri="{FF2B5EF4-FFF2-40B4-BE49-F238E27FC236}">
                <a16:creationId xmlns:a16="http://schemas.microsoft.com/office/drawing/2014/main" id="{D7214467-256B-FD96-0DDD-1CA938FF9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440" y="1320604"/>
            <a:ext cx="2224169" cy="328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19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A55B76-2A1C-9559-2B52-BDF9038D9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storia del genere </a:t>
            </a:r>
            <a:r>
              <a:rPr lang="it-IT" sz="4000" b="1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80931B-0165-345C-AAF1-1A5AEEB5AF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1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Homo sapiens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L’</a:t>
            </a:r>
            <a:r>
              <a:rPr lang="it-IT" sz="20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Homo sapiens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si diffuse in tutti i continenti e iniziò a praticare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agricoltura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allevamento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cranio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era più largo nella parte superiore; il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viso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era piccolo con l’osso nasale sporgente, l’arcata sopracciliare limitata, la fronte alta, le orbite quadrate anziché rotonde, le mascelle corte e il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mento sporgente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 I denti erano relativamente piccoli, soprattutto gli incisivi anteriori e i canini.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ossa degli arti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più sottili e meno robuste, indicano una riduzione delle dimensioni dei muscoli.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Con l’H</a:t>
            </a:r>
            <a:r>
              <a:rPr lang="it-IT" sz="2000" i="1" dirty="0">
                <a:latin typeface="Calibri" panose="020F0502020204030204" pitchFamily="34" charset="0"/>
                <a:cs typeface="Calibri" panose="020F0502020204030204" pitchFamily="34" charset="0"/>
              </a:rPr>
              <a:t>omo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Sapiens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si sviluppa la capacità di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pensare e comunicare attraverso una particolare simbologia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memorizzare concetti e informazioni da tramandare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alle generazioni successive.</a:t>
            </a:r>
          </a:p>
        </p:txBody>
      </p:sp>
      <p:pic>
        <p:nvPicPr>
          <p:cNvPr id="5" name="Immagine 4" descr="Immagine che contiene mammifero, arte, dipinto&#10;&#10;Descrizione generata automaticamente">
            <a:extLst>
              <a:ext uri="{FF2B5EF4-FFF2-40B4-BE49-F238E27FC236}">
                <a16:creationId xmlns:a16="http://schemas.microsoft.com/office/drawing/2014/main" id="{EDAF41E6-9B0A-8351-1657-DB4D4BF76A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6"/>
          <a:stretch/>
        </p:blipFill>
        <p:spPr>
          <a:xfrm>
            <a:off x="3110163" y="4467454"/>
            <a:ext cx="5971674" cy="239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57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A55B76-2A1C-9559-2B52-BDF9038D9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prime teorie sull’origine delle specie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80931B-0165-345C-AAF1-1A5AEEB5AF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391454" cy="4351338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Il filosofo greco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Aristotele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(IV secolo a.C.) elaborò la teoria del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fissismo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: gli esseri viventi sono immutabili e occupano nel mondo un posto ben determinato.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Con la diffusione del Cristianesimo si consolidò l’ipotesi del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creazionismo</a:t>
            </a:r>
            <a:r>
              <a:rPr lang="it-IT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gli esseri viventi sono frutto della creazione divina.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Anche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Linneo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(1707-1778), l’ideatore della classificazione, era convinto che ogni specie fosse fissa e immutabile. Ma nel Settecento, con l’aumento dei viaggi, gli scienziati si trovarono di fronte ad animali e piante con aspetti diversi da quelli fino ad allora conosciuti.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Per spiegare questi cambiamenti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Georges Cuvier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il fondatore della paleontologia, propose la teoria del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catastrofismo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l’estinzione di alcune specie e l’affermazione di altre erano dovute alle calamità naturali. </a:t>
            </a:r>
          </a:p>
        </p:txBody>
      </p:sp>
    </p:spTree>
    <p:extLst>
      <p:ext uri="{BB962C8B-B14F-4D97-AF65-F5344CB8AC3E}">
        <p14:creationId xmlns:p14="http://schemas.microsoft.com/office/powerpoint/2010/main" val="124247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A55B76-2A1C-9559-2B52-BDF9038D9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prime teorie sull’origine delle specie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80931B-0165-345C-AAF1-1A5AEEB5AF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175697" cy="4351338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Nel 1809, </a:t>
            </a:r>
            <a:r>
              <a:rPr lang="it-IT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Jean-Baptiste de Lamarck </a:t>
            </a:r>
            <a:r>
              <a:rPr lang="it-IT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propose la prima teoria dell’</a:t>
            </a:r>
            <a:r>
              <a:rPr lang="it-IT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evoluzione</a:t>
            </a:r>
            <a:r>
              <a:rPr lang="it-IT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 spiegare </a:t>
            </a: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come le specie attuali derivino da altre vissute nel passato.</a:t>
            </a:r>
            <a:endParaRPr lang="it-IT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sua teoria si basa su due princìpi: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it-IT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eoria dell’uso e del disuso</a:t>
            </a:r>
            <a:r>
              <a:rPr lang="it-IT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le parti di un organismo che vengono maggiormente utilizzate tendono a svilupparsi di più, mentre quelle trascurate si indeboliscono fino a scomparire;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reditarietà dei caratteri acquisiti: </a:t>
            </a:r>
            <a:r>
              <a:rPr lang="it-IT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 caratteristiche sviluppate durante la vita di un organismo sono ereditate dalla sua discendenza.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magine 8" descr="Immagine che contiene mammifero, Animale terrestre, Giraffidae, cervo&#10;&#10;Descrizione generata automaticamente">
            <a:extLst>
              <a:ext uri="{FF2B5EF4-FFF2-40B4-BE49-F238E27FC236}">
                <a16:creationId xmlns:a16="http://schemas.microsoft.com/office/drawing/2014/main" id="{C070C3ED-C191-329B-164C-97FEC8FDC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805" y="3954207"/>
            <a:ext cx="4766995" cy="264388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DDF2298-B066-C689-6286-D4422CA58C18}"/>
              </a:ext>
            </a:extLst>
          </p:cNvPr>
          <p:cNvSpPr txBox="1"/>
          <p:nvPr/>
        </p:nvSpPr>
        <p:spPr>
          <a:xfrm>
            <a:off x="838200" y="4176666"/>
            <a:ext cx="547013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Secondo Lamarck il collo delle giraffe, per esempio, si sarebbe sviluppato per lo sforzo di raggiungere rami sempre più alti in cerca di cibo: questa caratteristica si sarebbe poi trasmessa alle generazioni successive.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115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A55B76-2A1C-9559-2B52-BDF9038D9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teoria di Darwin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80931B-0165-345C-AAF1-1A5AEEB5AF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4319427" cy="4410788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Charles Darwin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(1809-1882), influenzato dalle opere di Lamarck e di altri naturalisti, decise di partire, nel 1831, per un viaggio intorno al mondo come naturalista a bordo del </a:t>
            </a:r>
            <a:r>
              <a:rPr lang="it-IT" sz="2000" b="1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Beagle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Questa esperienza gli permise di fare delle osservazioni che divennero la base per la sua teoria dell’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evoluzione per selezione naturale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Durante questo viaggio Darwin notò, infatti, che negli </a:t>
            </a:r>
            <a:r>
              <a:rPr lang="it-IT" alt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stessi ambienti </a:t>
            </a: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gli organismi di continenti diversi hanno </a:t>
            </a:r>
            <a:r>
              <a:rPr lang="it-IT" alt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adattamenti simili</a:t>
            </a: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it-IT" sz="20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 descr="Immagine che contiene mappa, testo, atlante&#10;&#10;Descrizione generata automaticamente">
            <a:extLst>
              <a:ext uri="{FF2B5EF4-FFF2-40B4-BE49-F238E27FC236}">
                <a16:creationId xmlns:a16="http://schemas.microsoft.com/office/drawing/2014/main" id="{AC318374-B517-18F5-9133-19A5D9054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514" y="2116476"/>
            <a:ext cx="6986485" cy="369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02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A55B76-2A1C-9559-2B52-BDF9038D9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teoria di Darwin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80931B-0165-345C-AAF1-1A5AEEB5AF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9107184" cy="4351338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Nel 1859 Darwin pubblicò i risultati delle sue ricerche, secondo cui l’evoluzione delle specie avviene attraverso un processo chiamato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selezione naturale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nell’opera </a:t>
            </a:r>
            <a:r>
              <a:rPr lang="it-IT" sz="2000" b="1" i="1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Sull’origine delle specie per mezzo della selezione naturale</a:t>
            </a:r>
            <a:r>
              <a:rPr lang="it-IT" sz="200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2000" b="1" i="1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La selezione naturale può essere suddivisa in quattro parti.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it-IT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Sovrapproduzione della prole</a:t>
            </a:r>
            <a:r>
              <a:rPr lang="it-IT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ogni specie </a:t>
            </a:r>
            <a:r>
              <a:rPr lang="it-IT" alt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mette al mondo più prole di quanta potrebbe sopravvivere.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it-IT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Lotta per la sopravvivenza</a:t>
            </a:r>
            <a:r>
              <a:rPr lang="it-IT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la competizione per il possesso delle risorse di un territorio limita l’accrescimento tra i membri della stessa specie e tra specie differenti. </a:t>
            </a:r>
            <a:r>
              <a:rPr lang="it-IT" sz="2000" b="1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it-IT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Variabilità dei caratteri</a:t>
            </a:r>
            <a:r>
              <a:rPr lang="it-IT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gli individui di una popolazione sono leggermente diversi l’uno dall’altro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lcuni caratteri aumentano le possibilità di sopravvivenza e di riproduzione, mentre altri ne diminuiscono le possibilità.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it-IT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Selezione naturale</a:t>
            </a:r>
            <a:r>
              <a:rPr lang="it-IT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sopravvivono fino all’età adulta solo gli individui che presentano caratteristiche utili ad adattarsi all’ambiente e a difendersi dai predatori. </a:t>
            </a:r>
          </a:p>
        </p:txBody>
      </p:sp>
      <p:pic>
        <p:nvPicPr>
          <p:cNvPr id="5" name="Immagine 4" descr="Immagine che contiene mammifero, coniglio, cartone animato, cervo&#10;&#10;Descrizione generata automaticamente">
            <a:extLst>
              <a:ext uri="{FF2B5EF4-FFF2-40B4-BE49-F238E27FC236}">
                <a16:creationId xmlns:a16="http://schemas.microsoft.com/office/drawing/2014/main" id="{28698F15-3FF3-ECC9-FB51-BFB81796A0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43" y="1083923"/>
            <a:ext cx="1850673" cy="469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75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A55B76-2A1C-9559-2B52-BDF9038D9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 studio dell’evoluzione oggi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80931B-0165-345C-AAF1-1A5AEEB5AF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7062627" cy="4351338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Le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prove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che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sostengono la validità dell’evoluzione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derivano dallo studio dei fossili, dall’osservazione e dal confronto di diversi gruppi di organismi, dall’analisi del corredo genetico delle diverse specie.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fossili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sono i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resti di organismi antichi, animali o vegetali, conservati nelle rocce. Alcuni, definiti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fossili guida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sono utili per la datazione perché sono fossili di organismi vissuti solo in determinati periodi. 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 selezione naturale può agire sulla formazione di una nuova specie attraverso il processo di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speciazione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cioè quando il corredo genetico cambia nel tempo.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Un’altra prova dell’evoluzione è la presenza di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strutture omologhe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in animali di specie diverse e apparentemente lontane tra loro.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endParaRPr lang="it-IT" sz="2000" dirty="0">
              <a:solidFill>
                <a:srgbClr val="00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 descr="Immagine che contiene roccia, edificio&#10;&#10;Descrizione generata automaticamente">
            <a:extLst>
              <a:ext uri="{FF2B5EF4-FFF2-40B4-BE49-F238E27FC236}">
                <a16:creationId xmlns:a16="http://schemas.microsoft.com/office/drawing/2014/main" id="{09815D23-9CD5-B272-6828-60B21CDFD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618" y="2247900"/>
            <a:ext cx="36449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07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A55B76-2A1C-9559-2B52-BDF9038D9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 esordi della vita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80931B-0165-345C-AAF1-1A5AEEB5AF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114052" cy="4351338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La vita sulla Terra ebbe origine circa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3,8 miliardi di anni fa</a:t>
            </a:r>
            <a:r>
              <a:rPr lang="it-IT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quando probabilmente il nostro pianeta, formato da mari e oceani e numerosi vulcani attivi, era sottoposto a violenti temporali e forti radiazioni ultraviolette. 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L’atmosfera, diversa da quella attuale, era formata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da acqua, metano, ammoniaca e idrogeno.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’ossigeno e l’ozono non erano presenti.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grande quantità di energia dovuta ai fulmini e alle radiazioni favorì le reazioni chimiche </a:t>
            </a:r>
            <a:b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 le sostanze inorganiche semplici presenti, con la formazione di molecole organiche più complesse. La miscela di tutti questi composti, il 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brodo primordiale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creò un ambiente favorevole alla vita sulla Terra.</a:t>
            </a:r>
          </a:p>
        </p:txBody>
      </p:sp>
      <p:pic>
        <p:nvPicPr>
          <p:cNvPr id="5" name="Immagine 4" descr="Immagine che contiene natura, acqua, nuvola, tempesta&#10;&#10;Descrizione generata automaticamente">
            <a:extLst>
              <a:ext uri="{FF2B5EF4-FFF2-40B4-BE49-F238E27FC236}">
                <a16:creationId xmlns:a16="http://schemas.microsoft.com/office/drawing/2014/main" id="{223FDD35-BE88-5B2F-0694-287D557B1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93" y="4737392"/>
            <a:ext cx="4724614" cy="21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339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A55B76-2A1C-9559-2B52-BDF9038D9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Gli esordi della vita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80931B-0165-345C-AAF1-1A5AEEB5AF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1" y="1825625"/>
            <a:ext cx="5562600" cy="4351338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Probabilmente i primi organismi furono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procarioti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anaerobi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cioè non avevano bisogno dell’ossigeno.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Circa 3,5 miliardi di anni fa apparvero i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cianobatteri</a:t>
            </a:r>
            <a:r>
              <a:rPr lang="it-IT" sz="200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organismi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procarioti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autotrofi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, in grado di utilizzare la fotosintesi e ottenere l’ossigeno che, rilasciato prima negli oceani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poi nell’atmosfera, ha permesso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alla vita di spostarsi sulla terraferma.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ltre 2 miliardi di anni fa comparvero forme di vita più complesse: gli organismi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eucarioti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750 milioni di anni fa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probabilmente attraverso la formazione di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colonie cellulari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, avvenne il passaggio da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organismi unicellulari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organismi pluricellulari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it-IT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 descr="Immagine che contiene testo, mappa, schermata&#10;&#10;Descrizione generata automaticamente">
            <a:extLst>
              <a:ext uri="{FF2B5EF4-FFF2-40B4-BE49-F238E27FC236}">
                <a16:creationId xmlns:a16="http://schemas.microsoft.com/office/drawing/2014/main" id="{CF1A4364-8712-B261-15BF-17187AF28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19" y="1825625"/>
            <a:ext cx="4826238" cy="391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91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A55B76-2A1C-9559-2B52-BDF9038D938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storia della Terra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80931B-0165-345C-AAF1-1A5AEEB5AF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storia della vita sulla Terra è divisa in lunghi periodi di tempo chiamati 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eoni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b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Ogni eone è suddiviso in 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ere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ogni era è suddivisa in </a:t>
            </a:r>
            <a:r>
              <a:rPr lang="it-IT" sz="2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periodi</a:t>
            </a:r>
            <a:r>
              <a:rPr lang="it-IT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it-IT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Eone </a:t>
            </a:r>
            <a:r>
              <a:rPr lang="it-IT" sz="20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adeano</a:t>
            </a:r>
            <a:r>
              <a:rPr lang="it-IT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(4,6 miliardi – 4 miliardi di anni fa). Avviene la formazione della Terra.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it-IT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Eone archeano </a:t>
            </a:r>
            <a:r>
              <a:rPr lang="it-IT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(4 miliardi – 2,5 miliardi di anni fa). Compaiono le prime forme di vita unicellulari.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it-IT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Eone proterozoico </a:t>
            </a:r>
            <a:r>
              <a:rPr lang="it-IT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(2,5 miliardi – 541 milioni di anni fa). Si sviluppano le prime forme di vita pluricellulari.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</a:pPr>
            <a:r>
              <a:rPr lang="it-IT" sz="20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Eone fanerozoico </a:t>
            </a:r>
            <a:r>
              <a:rPr lang="it-IT" sz="20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(541 milioni di anni fa – oggi). Si sviluppa una grande diversità di forme di vita, inclusi i dinosauri e i primati.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–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Era paleozoica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(541 – 252 milioni di anni fa).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–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Era mesozoica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(252 – 66 milioni di anni fa).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None/>
            </a:pP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    – </a:t>
            </a:r>
            <a:r>
              <a:rPr lang="it-IT" sz="2000" b="1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Era cenozoica </a:t>
            </a:r>
            <a:r>
              <a:rPr lang="it-IT" sz="2000" b="0" i="0" u="none" strike="noStrike" baseline="0" dirty="0">
                <a:latin typeface="Calibri" panose="020F0502020204030204" pitchFamily="34" charset="0"/>
                <a:cs typeface="Calibri" panose="020F0502020204030204" pitchFamily="34" charset="0"/>
              </a:rPr>
              <a:t>(66 milioni di anni fa – oggi).</a:t>
            </a:r>
            <a:endParaRPr lang="it-IT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473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2049</Words>
  <Application>Microsoft Macintosh PowerPoint</Application>
  <PresentationFormat>Widescreen</PresentationFormat>
  <Paragraphs>102</Paragraphs>
  <Slides>19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Helvetica</vt:lpstr>
      <vt:lpstr>Tema di Office</vt:lpstr>
      <vt:lpstr>Presentazione standard di PowerPoint</vt:lpstr>
      <vt:lpstr>Le prime teorie sull’origine delle specie</vt:lpstr>
      <vt:lpstr>Le prime teorie sull’origine delle specie</vt:lpstr>
      <vt:lpstr>La teoria di Darwin</vt:lpstr>
      <vt:lpstr>La teoria di Darwin</vt:lpstr>
      <vt:lpstr>Lo studio dell’evoluzione oggi</vt:lpstr>
      <vt:lpstr>Gli esordi della vita</vt:lpstr>
      <vt:lpstr>Gli esordi della vita</vt:lpstr>
      <vt:lpstr>La storia della Terra</vt:lpstr>
      <vt:lpstr>Presentazione standard di PowerPoint</vt:lpstr>
      <vt:lpstr>La storia della Terra</vt:lpstr>
      <vt:lpstr>La storia della Terra</vt:lpstr>
      <vt:lpstr>La storia della Terra</vt:lpstr>
      <vt:lpstr>La storia del genere Homo</vt:lpstr>
      <vt:lpstr>La storia del genere Homo</vt:lpstr>
      <vt:lpstr>La storia del genere Homo</vt:lpstr>
      <vt:lpstr>La storia del genere Homo</vt:lpstr>
      <vt:lpstr>La storia del genere Homo</vt:lpstr>
      <vt:lpstr>La storia del genere Homo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Elisa Favro</dc:creator>
  <cp:lastModifiedBy>Martina Beccherle</cp:lastModifiedBy>
  <cp:revision>18</cp:revision>
  <cp:lastPrinted>2024-03-21T14:57:49Z</cp:lastPrinted>
  <dcterms:created xsi:type="dcterms:W3CDTF">2024-02-29T11:02:04Z</dcterms:created>
  <dcterms:modified xsi:type="dcterms:W3CDTF">2024-04-04T08:45:13Z</dcterms:modified>
</cp:coreProperties>
</file>