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5" r:id="rId9"/>
    <p:sldId id="261" r:id="rId10"/>
    <p:sldId id="266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4DE55D09-CA74-4127-A617-B30413825490}"/>
    <pc:docChg chg="modSld">
      <pc:chgData name="Elisa Favro" userId="8cb3ccf0-b992-4298-a911-387fdbec305a" providerId="ADAL" clId="{4DE55D09-CA74-4127-A617-B30413825490}" dt="2023-06-12T10:31:19.597" v="39" actId="20577"/>
      <pc:docMkLst>
        <pc:docMk/>
      </pc:docMkLst>
      <pc:sldChg chg="modSp mod">
        <pc:chgData name="Elisa Favro" userId="8cb3ccf0-b992-4298-a911-387fdbec305a" providerId="ADAL" clId="{4DE55D09-CA74-4127-A617-B30413825490}" dt="2023-06-12T10:31:19.597" v="39" actId="20577"/>
        <pc:sldMkLst>
          <pc:docMk/>
          <pc:sldMk cId="1817436463" sldId="265"/>
        </pc:sldMkLst>
        <pc:spChg chg="mod">
          <ac:chgData name="Elisa Favro" userId="8cb3ccf0-b992-4298-a911-387fdbec305a" providerId="ADAL" clId="{4DE55D09-CA74-4127-A617-B30413825490}" dt="2023-06-12T10:31:19.597" v="39" actId="20577"/>
          <ac:spMkLst>
            <pc:docMk/>
            <pc:sldMk cId="1817436463" sldId="265"/>
            <ac:spMk id="3" creationId="{BCEA9587-3A0F-3DD3-2FF0-10B3009E6099}"/>
          </ac:spMkLst>
        </pc:spChg>
      </pc:sldChg>
    </pc:docChg>
  </pc:docChgLst>
  <pc:docChgLst>
    <pc:chgData name="Elisa Favro" userId="8cb3ccf0-b992-4298-a911-387fdbec305a" providerId="ADAL" clId="{37C790EF-60D1-4E45-AF26-D193615B3925}"/>
    <pc:docChg chg="undo redo custSel addSld modSld">
      <pc:chgData name="Elisa Favro" userId="8cb3ccf0-b992-4298-a911-387fdbec305a" providerId="ADAL" clId="{37C790EF-60D1-4E45-AF26-D193615B3925}" dt="2023-05-19T15:17:27.786" v="1595" actId="13926"/>
      <pc:docMkLst>
        <pc:docMk/>
      </pc:docMkLst>
      <pc:sldChg chg="modSp new mod">
        <pc:chgData name="Elisa Favro" userId="8cb3ccf0-b992-4298-a911-387fdbec305a" providerId="ADAL" clId="{37C790EF-60D1-4E45-AF26-D193615B3925}" dt="2023-05-19T13:19:10.429" v="329" actId="20577"/>
        <pc:sldMkLst>
          <pc:docMk/>
          <pc:sldMk cId="3443909985" sldId="257"/>
        </pc:sldMkLst>
        <pc:spChg chg="mod">
          <ac:chgData name="Elisa Favro" userId="8cb3ccf0-b992-4298-a911-387fdbec305a" providerId="ADAL" clId="{37C790EF-60D1-4E45-AF26-D193615B3925}" dt="2023-05-19T09:47:21.261" v="37" actId="20577"/>
          <ac:spMkLst>
            <pc:docMk/>
            <pc:sldMk cId="3443909985" sldId="257"/>
            <ac:spMk id="2" creationId="{A5E7F10C-64AB-DFB9-53B3-B05A91E8FEC0}"/>
          </ac:spMkLst>
        </pc:spChg>
        <pc:spChg chg="mod">
          <ac:chgData name="Elisa Favro" userId="8cb3ccf0-b992-4298-a911-387fdbec305a" providerId="ADAL" clId="{37C790EF-60D1-4E45-AF26-D193615B3925}" dt="2023-05-19T13:19:10.429" v="329" actId="20577"/>
          <ac:spMkLst>
            <pc:docMk/>
            <pc:sldMk cId="3443909985" sldId="257"/>
            <ac:spMk id="3" creationId="{BCEA9587-3A0F-3DD3-2FF0-10B3009E6099}"/>
          </ac:spMkLst>
        </pc:spChg>
      </pc:sldChg>
      <pc:sldChg chg="modSp add mod">
        <pc:chgData name="Elisa Favro" userId="8cb3ccf0-b992-4298-a911-387fdbec305a" providerId="ADAL" clId="{37C790EF-60D1-4E45-AF26-D193615B3925}" dt="2023-05-19T13:24:06.272" v="382" actId="20577"/>
        <pc:sldMkLst>
          <pc:docMk/>
          <pc:sldMk cId="1814461794" sldId="258"/>
        </pc:sldMkLst>
        <pc:spChg chg="mod">
          <ac:chgData name="Elisa Favro" userId="8cb3ccf0-b992-4298-a911-387fdbec305a" providerId="ADAL" clId="{37C790EF-60D1-4E45-AF26-D193615B3925}" dt="2023-05-19T09:47:52.815" v="48" actId="20577"/>
          <ac:spMkLst>
            <pc:docMk/>
            <pc:sldMk cId="1814461794" sldId="258"/>
            <ac:spMk id="2" creationId="{A5E7F10C-64AB-DFB9-53B3-B05A91E8FEC0}"/>
          </ac:spMkLst>
        </pc:spChg>
        <pc:spChg chg="mod">
          <ac:chgData name="Elisa Favro" userId="8cb3ccf0-b992-4298-a911-387fdbec305a" providerId="ADAL" clId="{37C790EF-60D1-4E45-AF26-D193615B3925}" dt="2023-05-19T13:24:06.272" v="382" actId="20577"/>
          <ac:spMkLst>
            <pc:docMk/>
            <pc:sldMk cId="1814461794" sldId="258"/>
            <ac:spMk id="3" creationId="{BCEA9587-3A0F-3DD3-2FF0-10B3009E6099}"/>
          </ac:spMkLst>
        </pc:spChg>
      </pc:sldChg>
      <pc:sldChg chg="modSp add mod">
        <pc:chgData name="Elisa Favro" userId="8cb3ccf0-b992-4298-a911-387fdbec305a" providerId="ADAL" clId="{37C790EF-60D1-4E45-AF26-D193615B3925}" dt="2023-05-19T13:40:15.695" v="735" actId="21"/>
        <pc:sldMkLst>
          <pc:docMk/>
          <pc:sldMk cId="356948458" sldId="259"/>
        </pc:sldMkLst>
        <pc:spChg chg="mod">
          <ac:chgData name="Elisa Favro" userId="8cb3ccf0-b992-4298-a911-387fdbec305a" providerId="ADAL" clId="{37C790EF-60D1-4E45-AF26-D193615B3925}" dt="2023-05-19T09:48:04.105" v="63" actId="20577"/>
          <ac:spMkLst>
            <pc:docMk/>
            <pc:sldMk cId="356948458" sldId="259"/>
            <ac:spMk id="2" creationId="{A5E7F10C-64AB-DFB9-53B3-B05A91E8FEC0}"/>
          </ac:spMkLst>
        </pc:spChg>
        <pc:spChg chg="mod">
          <ac:chgData name="Elisa Favro" userId="8cb3ccf0-b992-4298-a911-387fdbec305a" providerId="ADAL" clId="{37C790EF-60D1-4E45-AF26-D193615B3925}" dt="2023-05-19T13:40:15.695" v="735" actId="21"/>
          <ac:spMkLst>
            <pc:docMk/>
            <pc:sldMk cId="356948458" sldId="259"/>
            <ac:spMk id="3" creationId="{BCEA9587-3A0F-3DD3-2FF0-10B3009E6099}"/>
          </ac:spMkLst>
        </pc:spChg>
      </pc:sldChg>
      <pc:sldChg chg="modSp add mod">
        <pc:chgData name="Elisa Favro" userId="8cb3ccf0-b992-4298-a911-387fdbec305a" providerId="ADAL" clId="{37C790EF-60D1-4E45-AF26-D193615B3925}" dt="2023-05-19T15:00:50.880" v="1237" actId="20577"/>
        <pc:sldMkLst>
          <pc:docMk/>
          <pc:sldMk cId="310086217" sldId="260"/>
        </pc:sldMkLst>
        <pc:spChg chg="mod">
          <ac:chgData name="Elisa Favro" userId="8cb3ccf0-b992-4298-a911-387fdbec305a" providerId="ADAL" clId="{37C790EF-60D1-4E45-AF26-D193615B3925}" dt="2023-05-19T09:48:14.881" v="79" actId="20577"/>
          <ac:spMkLst>
            <pc:docMk/>
            <pc:sldMk cId="310086217" sldId="260"/>
            <ac:spMk id="2" creationId="{A5E7F10C-64AB-DFB9-53B3-B05A91E8FEC0}"/>
          </ac:spMkLst>
        </pc:spChg>
        <pc:spChg chg="mod">
          <ac:chgData name="Elisa Favro" userId="8cb3ccf0-b992-4298-a911-387fdbec305a" providerId="ADAL" clId="{37C790EF-60D1-4E45-AF26-D193615B3925}" dt="2023-05-19T15:00:50.880" v="1237" actId="20577"/>
          <ac:spMkLst>
            <pc:docMk/>
            <pc:sldMk cId="310086217" sldId="260"/>
            <ac:spMk id="3" creationId="{BCEA9587-3A0F-3DD3-2FF0-10B3009E6099}"/>
          </ac:spMkLst>
        </pc:spChg>
      </pc:sldChg>
      <pc:sldChg chg="modSp add mod">
        <pc:chgData name="Elisa Favro" userId="8cb3ccf0-b992-4298-a911-387fdbec305a" providerId="ADAL" clId="{37C790EF-60D1-4E45-AF26-D193615B3925}" dt="2023-05-19T15:15:22.911" v="1490" actId="20577"/>
        <pc:sldMkLst>
          <pc:docMk/>
          <pc:sldMk cId="2272764783" sldId="261"/>
        </pc:sldMkLst>
        <pc:spChg chg="mod">
          <ac:chgData name="Elisa Favro" userId="8cb3ccf0-b992-4298-a911-387fdbec305a" providerId="ADAL" clId="{37C790EF-60D1-4E45-AF26-D193615B3925}" dt="2023-05-19T09:48:28.326" v="100" actId="20577"/>
          <ac:spMkLst>
            <pc:docMk/>
            <pc:sldMk cId="2272764783" sldId="261"/>
            <ac:spMk id="2" creationId="{A5E7F10C-64AB-DFB9-53B3-B05A91E8FEC0}"/>
          </ac:spMkLst>
        </pc:spChg>
        <pc:spChg chg="mod">
          <ac:chgData name="Elisa Favro" userId="8cb3ccf0-b992-4298-a911-387fdbec305a" providerId="ADAL" clId="{37C790EF-60D1-4E45-AF26-D193615B3925}" dt="2023-05-19T15:15:22.911" v="1490" actId="20577"/>
          <ac:spMkLst>
            <pc:docMk/>
            <pc:sldMk cId="2272764783" sldId="261"/>
            <ac:spMk id="3" creationId="{BCEA9587-3A0F-3DD3-2FF0-10B3009E6099}"/>
          </ac:spMkLst>
        </pc:spChg>
      </pc:sldChg>
      <pc:sldChg chg="modSp add mod">
        <pc:chgData name="Elisa Favro" userId="8cb3ccf0-b992-4298-a911-387fdbec305a" providerId="ADAL" clId="{37C790EF-60D1-4E45-AF26-D193615B3925}" dt="2023-05-19T13:31:44.883" v="564" actId="20577"/>
        <pc:sldMkLst>
          <pc:docMk/>
          <pc:sldMk cId="860209564" sldId="262"/>
        </pc:sldMkLst>
        <pc:spChg chg="mod">
          <ac:chgData name="Elisa Favro" userId="8cb3ccf0-b992-4298-a911-387fdbec305a" providerId="ADAL" clId="{37C790EF-60D1-4E45-AF26-D193615B3925}" dt="2023-05-19T13:31:44.883" v="564" actId="20577"/>
          <ac:spMkLst>
            <pc:docMk/>
            <pc:sldMk cId="860209564" sldId="262"/>
            <ac:spMk id="3" creationId="{BCEA9587-3A0F-3DD3-2FF0-10B3009E6099}"/>
          </ac:spMkLst>
        </pc:spChg>
      </pc:sldChg>
      <pc:sldChg chg="modSp add mod">
        <pc:chgData name="Elisa Favro" userId="8cb3ccf0-b992-4298-a911-387fdbec305a" providerId="ADAL" clId="{37C790EF-60D1-4E45-AF26-D193615B3925}" dt="2023-05-19T13:42:42.802" v="781" actId="114"/>
        <pc:sldMkLst>
          <pc:docMk/>
          <pc:sldMk cId="2881306148" sldId="263"/>
        </pc:sldMkLst>
        <pc:spChg chg="mod">
          <ac:chgData name="Elisa Favro" userId="8cb3ccf0-b992-4298-a911-387fdbec305a" providerId="ADAL" clId="{37C790EF-60D1-4E45-AF26-D193615B3925}" dt="2023-05-19T13:42:42.802" v="781" actId="114"/>
          <ac:spMkLst>
            <pc:docMk/>
            <pc:sldMk cId="2881306148" sldId="263"/>
            <ac:spMk id="3" creationId="{BCEA9587-3A0F-3DD3-2FF0-10B3009E6099}"/>
          </ac:spMkLst>
        </pc:spChg>
      </pc:sldChg>
      <pc:sldChg chg="modSp add mod">
        <pc:chgData name="Elisa Favro" userId="8cb3ccf0-b992-4298-a911-387fdbec305a" providerId="ADAL" clId="{37C790EF-60D1-4E45-AF26-D193615B3925}" dt="2023-05-19T14:52:06.012" v="1141" actId="20577"/>
        <pc:sldMkLst>
          <pc:docMk/>
          <pc:sldMk cId="772527250" sldId="264"/>
        </pc:sldMkLst>
        <pc:spChg chg="mod">
          <ac:chgData name="Elisa Favro" userId="8cb3ccf0-b992-4298-a911-387fdbec305a" providerId="ADAL" clId="{37C790EF-60D1-4E45-AF26-D193615B3925}" dt="2023-05-19T14:52:06.012" v="1141" actId="20577"/>
          <ac:spMkLst>
            <pc:docMk/>
            <pc:sldMk cId="772527250" sldId="264"/>
            <ac:spMk id="3" creationId="{BCEA9587-3A0F-3DD3-2FF0-10B3009E6099}"/>
          </ac:spMkLst>
        </pc:spChg>
      </pc:sldChg>
      <pc:sldChg chg="modSp add mod">
        <pc:chgData name="Elisa Favro" userId="8cb3ccf0-b992-4298-a911-387fdbec305a" providerId="ADAL" clId="{37C790EF-60D1-4E45-AF26-D193615B3925}" dt="2023-05-19T15:00:56.210" v="1239" actId="20577"/>
        <pc:sldMkLst>
          <pc:docMk/>
          <pc:sldMk cId="1817436463" sldId="265"/>
        </pc:sldMkLst>
        <pc:spChg chg="mod">
          <ac:chgData name="Elisa Favro" userId="8cb3ccf0-b992-4298-a911-387fdbec305a" providerId="ADAL" clId="{37C790EF-60D1-4E45-AF26-D193615B3925}" dt="2023-05-19T15:00:56.210" v="1239" actId="20577"/>
          <ac:spMkLst>
            <pc:docMk/>
            <pc:sldMk cId="1817436463" sldId="265"/>
            <ac:spMk id="3" creationId="{BCEA9587-3A0F-3DD3-2FF0-10B3009E6099}"/>
          </ac:spMkLst>
        </pc:spChg>
      </pc:sldChg>
      <pc:sldChg chg="modSp add mod">
        <pc:chgData name="Elisa Favro" userId="8cb3ccf0-b992-4298-a911-387fdbec305a" providerId="ADAL" clId="{37C790EF-60D1-4E45-AF26-D193615B3925}" dt="2023-05-19T15:15:15.980" v="1488" actId="20577"/>
        <pc:sldMkLst>
          <pc:docMk/>
          <pc:sldMk cId="270221212" sldId="266"/>
        </pc:sldMkLst>
        <pc:spChg chg="mod">
          <ac:chgData name="Elisa Favro" userId="8cb3ccf0-b992-4298-a911-387fdbec305a" providerId="ADAL" clId="{37C790EF-60D1-4E45-AF26-D193615B3925}" dt="2023-05-19T15:15:15.980" v="1488" actId="20577"/>
          <ac:spMkLst>
            <pc:docMk/>
            <pc:sldMk cId="270221212" sldId="266"/>
            <ac:spMk id="3" creationId="{BCEA9587-3A0F-3DD3-2FF0-10B3009E6099}"/>
          </ac:spMkLst>
        </pc:spChg>
      </pc:sldChg>
      <pc:sldChg chg="modSp add mod">
        <pc:chgData name="Elisa Favro" userId="8cb3ccf0-b992-4298-a911-387fdbec305a" providerId="ADAL" clId="{37C790EF-60D1-4E45-AF26-D193615B3925}" dt="2023-05-19T15:17:27.786" v="1595" actId="13926"/>
        <pc:sldMkLst>
          <pc:docMk/>
          <pc:sldMk cId="3078154893" sldId="267"/>
        </pc:sldMkLst>
        <pc:spChg chg="mod">
          <ac:chgData name="Elisa Favro" userId="8cb3ccf0-b992-4298-a911-387fdbec305a" providerId="ADAL" clId="{37C790EF-60D1-4E45-AF26-D193615B3925}" dt="2023-05-19T15:16:30.081" v="1520" actId="20577"/>
          <ac:spMkLst>
            <pc:docMk/>
            <pc:sldMk cId="3078154893" sldId="267"/>
            <ac:spMk id="2" creationId="{A5E7F10C-64AB-DFB9-53B3-B05A91E8FEC0}"/>
          </ac:spMkLst>
        </pc:spChg>
        <pc:spChg chg="mod">
          <ac:chgData name="Elisa Favro" userId="8cb3ccf0-b992-4298-a911-387fdbec305a" providerId="ADAL" clId="{37C790EF-60D1-4E45-AF26-D193615B3925}" dt="2023-05-19T15:17:27.786" v="1595" actId="13926"/>
          <ac:spMkLst>
            <pc:docMk/>
            <pc:sldMk cId="3078154893" sldId="267"/>
            <ac:spMk id="3" creationId="{BCEA9587-3A0F-3DD3-2FF0-10B3009E60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FB981223-DF7C-27F1-BCF1-3822C8EE49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424CC10-DC95-19AC-A071-7C6181FFA1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376A4446-748C-BECC-4F02-0D9951410AF8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7D348B0D-F072-E808-7310-CFA81F623283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CF05376F-825D-4E5A-C84E-AA58A0965CC6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372A2288-00C3-EEF4-E158-0986D822DDB0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761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F6DE8A-6D42-00DB-2DD0-BE8B68D7E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AC9097-7215-D647-FC1B-E397271AC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B0F6BB-43B2-BD13-7732-E8E69D01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9EE2-3BAD-49B3-A385-98AB0FF41BC6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92729F-034D-2D18-F0A3-5F332EC0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26606F-2C2A-7BB6-9198-FFBCDC7E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56A5-96E7-443C-9968-33BB30D79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02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397D457-4DD2-B8EC-5D42-A1D038B8B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412556-52A9-4F15-60A4-93DAB1AB4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90441F-9D05-A44A-4D07-FA1045CC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9EE2-3BAD-49B3-A385-98AB0FF41BC6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36782E-A11E-C4DB-2C8C-A0D83C25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AD7FE7-A842-21AB-D07B-084BDF59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56A5-96E7-443C-9968-33BB30D79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96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6645FF18-C0D9-8E53-C737-6EBCF40BAAAC}"/>
              </a:ext>
            </a:extLst>
          </p:cNvPr>
          <p:cNvSpPr txBox="1">
            <a:spLocks/>
          </p:cNvSpPr>
          <p:nvPr userDrawn="1"/>
        </p:nvSpPr>
        <p:spPr>
          <a:xfrm>
            <a:off x="5111970" y="50270"/>
            <a:ext cx="6323151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QUADRILATERI</a:t>
            </a:r>
          </a:p>
        </p:txBody>
      </p:sp>
      <p:pic>
        <p:nvPicPr>
          <p:cNvPr id="8" name="Immagine 7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7EDF2DE3-2AFD-8422-9154-C288BC234C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9519" y="135469"/>
            <a:ext cx="245338" cy="488872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C60BD9C4-3F46-16C5-6A87-4F11784845F3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944880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BA6FE951-6A3D-709D-5DEF-4E1A9CAB4D80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14C07331-11A1-BD12-873C-99248F277E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0F45434-BAEE-5141-868E-831C940E975B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32774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A53BD5-1A41-91E4-0019-03DC65F3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180D52-B48F-1472-977F-22945FEFB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6FB9A5-3634-4FE8-9365-EABC05F5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9EE2-3BAD-49B3-A385-98AB0FF41BC6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B4B0FB-9ABC-A0FA-E247-65BCA0AE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7B53D9-7124-C58A-07A6-5EC0D0FA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56A5-96E7-443C-9968-33BB30D79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45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3C9DF9-4DC3-CCCC-53C0-85E08A0A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2AE013-3651-2790-B046-B9D4D3251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D8682FD-39F2-B58E-3384-8219C63FC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4AF696-3B17-DA11-BA27-F1274060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9EE2-3BAD-49B3-A385-98AB0FF41BC6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762E00-10AE-3B6A-5C13-B1D7E41C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A766A5-6078-868C-E6FD-BFC0BC27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56A5-96E7-443C-9968-33BB30D79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67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65B5EA-3BBC-4803-C69D-0B5636EDC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11A0D0-4446-5BD4-1C44-8BC778A1E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9F194B-FFD8-6925-67BE-180074FF6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BF9C365-699B-008B-0BC9-9437B1117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44F7368-D9E0-05DA-5DCB-70D0CFC67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710F509-5420-E311-2B76-EEF6C58F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9EE2-3BAD-49B3-A385-98AB0FF41BC6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728E2BA-0DF8-6FFF-65B4-706F1121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05E79C5-91E6-F889-5C7D-4188C14C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56A5-96E7-443C-9968-33BB30D79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16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1D25BE-2473-11D7-2AD5-2292364F0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4AC8E48-49CA-FD1B-753D-22D2E76C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9EE2-3BAD-49B3-A385-98AB0FF41BC6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76500E-AD00-7997-569A-2DADA428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E5EE02C-429C-71CB-D861-E9034F88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56A5-96E7-443C-9968-33BB30D79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8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8B87E13-08F6-78A6-11DD-1F913CBA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9EE2-3BAD-49B3-A385-98AB0FF41BC6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AEC06F3-CCF5-2FEE-F468-8E5388ECB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F586B8-67A7-2F33-E89B-28ADD322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56A5-96E7-443C-9968-33BB30D79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43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04905E-C31F-742C-45E6-7A0107455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D86A9-8708-3CA9-0D38-7001B821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2C813C-B01D-51B5-5602-C8BC90E8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A7260C5-7366-A6E9-70E6-66719DDC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9EE2-3BAD-49B3-A385-98AB0FF41BC6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A4D77B-C215-DE3E-5A5E-7720CCEDB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971E0D-5C7A-C474-867D-89D690388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56A5-96E7-443C-9968-33BB30D79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83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4907DE-3F6B-1804-99B1-440EDFBC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5BDD583-0CA8-3286-E770-393A28F3B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BBF0C6-6CF3-7BD4-2714-0034AD164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9CE5AB-AE52-470E-5085-107C5496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9EE2-3BAD-49B3-A385-98AB0FF41BC6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72DB9D-3F57-140A-04E3-94D0E7EE8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04107A0-034C-A40A-5EDD-4CBAAD96E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56A5-96E7-443C-9968-33BB30D79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04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E1E8671-3C43-28AA-E0DC-E5D02F48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104A18A-C5F9-8A19-9A08-5FBB33B76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F254D8-CB10-5D82-759C-9E0DC6B99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9EE2-3BAD-49B3-A385-98AB0FF41BC6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9459D5-E72B-40DA-7984-A2585E8AE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41753D-5D24-F498-6729-5BFFBAEC2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56A5-96E7-443C-9968-33BB30D79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45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C19C25D-B482-93D3-5E6A-81776D80CF1F}"/>
              </a:ext>
            </a:extLst>
          </p:cNvPr>
          <p:cNvSpPr txBox="1"/>
          <p:nvPr/>
        </p:nvSpPr>
        <p:spPr>
          <a:xfrm>
            <a:off x="712728" y="4477997"/>
            <a:ext cx="41200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QUADRILATERI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BC46830-8AEE-DD1A-E95A-AB6FEB1B2D3D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7</a:t>
            </a:r>
          </a:p>
        </p:txBody>
      </p:sp>
    </p:spTree>
    <p:extLst>
      <p:ext uri="{BB962C8B-B14F-4D97-AF65-F5344CB8AC3E}">
        <p14:creationId xmlns:p14="http://schemas.microsoft.com/office/powerpoint/2010/main" val="215511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02E42EC2-3294-045A-585D-6DAEDCDA7026}"/>
              </a:ext>
            </a:extLst>
          </p:cNvPr>
          <p:cNvSpPr/>
          <p:nvPr/>
        </p:nvSpPr>
        <p:spPr>
          <a:xfrm>
            <a:off x="10033000" y="4686300"/>
            <a:ext cx="2159000" cy="217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A9587-3A0F-3DD3-2FF0-10B3009E60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Quadrato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quadrato</a:t>
            </a:r>
            <a:r>
              <a:rPr lang="it-IT" sz="2000" dirty="0"/>
              <a:t> è un quadrilatero che ha tutti gli angoli e tutti i lati congruenti.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quadrato è un rombo e anche un rettangolo.</a:t>
            </a: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diagonali sono congruenti e perpendicolari.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diagonali sono le bisettrici degli angoli interni, quindi formano un angolo di 45° con un lato.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Una diagonale divide il quadrato in due triangoli rettangoli isosceli congruenti.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diagonali dividono il quadrato in quattro triangoli rettangoli isosceli e congruenti.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perimetro</a:t>
            </a:r>
            <a:r>
              <a:rPr lang="it-IT" sz="2000" dirty="0"/>
              <a:t> di un quadrato è dato da 4 volte il lato: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/>
              <a:t>p</a:t>
            </a:r>
            <a:r>
              <a:rPr lang="it-IT" sz="2000" b="1" dirty="0"/>
              <a:t> = 4</a:t>
            </a:r>
            <a:r>
              <a:rPr lang="it-IT" sz="2000" b="1" i="1" dirty="0"/>
              <a:t>l</a:t>
            </a:r>
            <a:endParaRPr lang="it-IT" sz="20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DBE219F6-84AC-F29E-896D-7B44AF9F5C87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RETTANGOLI E QUADRATO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6278460-F15A-F384-2665-3B1843935E4E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diagramma, linea, Rettangolo, schermata&#10;&#10;Descrizione generata automaticamente">
            <a:extLst>
              <a:ext uri="{FF2B5EF4-FFF2-40B4-BE49-F238E27FC236}">
                <a16:creationId xmlns:a16="http://schemas.microsoft.com/office/drawing/2014/main" id="{AE7EB197-D0CA-0C0E-BE2D-74AAB8E0F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50" y="1601161"/>
            <a:ext cx="1638300" cy="1778000"/>
          </a:xfrm>
          <a:prstGeom prst="rect">
            <a:avLst/>
          </a:prstGeom>
        </p:spPr>
      </p:pic>
      <p:pic>
        <p:nvPicPr>
          <p:cNvPr id="9" name="Immagine 8" descr="Immagine che contiene linea, diagramma, Diagramma&#10;&#10;Descrizione generata automaticamente">
            <a:extLst>
              <a:ext uri="{FF2B5EF4-FFF2-40B4-BE49-F238E27FC236}">
                <a16:creationId xmlns:a16="http://schemas.microsoft.com/office/drawing/2014/main" id="{97B6B88B-BAD6-4FD4-830F-171198731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0" y="4253539"/>
            <a:ext cx="22352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1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6FA4E7F0-1EBD-8BC1-F459-BD3A11214D03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L’INSIEME DEI QUADRILATERI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DF24273-8B60-F7A2-A362-88D90A2D8A6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testo, cerchio, Carattere, diagramma&#10;&#10;Descrizione generata automaticamente">
            <a:extLst>
              <a:ext uri="{FF2B5EF4-FFF2-40B4-BE49-F238E27FC236}">
                <a16:creationId xmlns:a16="http://schemas.microsoft.com/office/drawing/2014/main" id="{CDEBE8B7-68C5-ED94-D3BA-17D2B5C55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350" y="2273300"/>
            <a:ext cx="53213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15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>
            <a:extLst>
              <a:ext uri="{FF2B5EF4-FFF2-40B4-BE49-F238E27FC236}">
                <a16:creationId xmlns:a16="http://schemas.microsoft.com/office/drawing/2014/main" id="{281455FB-F518-868F-990C-63C2862BAFC1}"/>
              </a:ext>
            </a:extLst>
          </p:cNvPr>
          <p:cNvSpPr/>
          <p:nvPr/>
        </p:nvSpPr>
        <p:spPr>
          <a:xfrm>
            <a:off x="9575800" y="4216400"/>
            <a:ext cx="2616200" cy="264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5726699-0839-513C-9C5E-124D83C04376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LATI E ANGOLI DI UN QUADRILATERO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8602F29-B183-D4A6-16F8-DFC4107988FB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design&#10;&#10;Descrizione generata automaticamente">
            <a:extLst>
              <a:ext uri="{FF2B5EF4-FFF2-40B4-BE49-F238E27FC236}">
                <a16:creationId xmlns:a16="http://schemas.microsoft.com/office/drawing/2014/main" id="{713C0DF6-B90D-DAFF-A4AA-04AF38103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0" y="1476847"/>
            <a:ext cx="1828800" cy="1303020"/>
          </a:xfrm>
          <a:prstGeom prst="rect">
            <a:avLst/>
          </a:prstGeom>
        </p:spPr>
      </p:pic>
      <p:pic>
        <p:nvPicPr>
          <p:cNvPr id="9" name="Immagine 8" descr="Immagine che contiene linea, diagramma, Carattere, testo&#10;&#10;Descrizione generata automaticamente">
            <a:extLst>
              <a:ext uri="{FF2B5EF4-FFF2-40B4-BE49-F238E27FC236}">
                <a16:creationId xmlns:a16="http://schemas.microsoft.com/office/drawing/2014/main" id="{ADD72056-943B-2C9C-EDA4-47CE82ABB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440" y="3477976"/>
            <a:ext cx="6421120" cy="169672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0611E9D-FA36-B6E8-4EA7-074127C5DCB5}"/>
              </a:ext>
            </a:extLst>
          </p:cNvPr>
          <p:cNvSpPr txBox="1"/>
          <p:nvPr/>
        </p:nvSpPr>
        <p:spPr>
          <a:xfrm>
            <a:off x="838200" y="5408754"/>
            <a:ext cx="88696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000" b="0" u="none" strike="noStrike" baseline="0" dirty="0"/>
              <a:t>I due segmenti </a:t>
            </a:r>
            <a:r>
              <a:rPr lang="it-IT" sz="2000" b="0" i="1" u="none" strike="noStrike" baseline="0" dirty="0"/>
              <a:t>AC</a:t>
            </a:r>
            <a:r>
              <a:rPr lang="it-IT" sz="2000" b="0" u="none" strike="noStrike" baseline="0" dirty="0"/>
              <a:t> e </a:t>
            </a:r>
            <a:r>
              <a:rPr lang="it-IT" sz="2000" b="0" i="1" u="none" strike="noStrike" baseline="0" dirty="0"/>
              <a:t>BD</a:t>
            </a:r>
            <a:r>
              <a:rPr lang="it-IT" sz="2000" b="0" u="none" strike="noStrike" baseline="0" dirty="0"/>
              <a:t> che uniscono due vertici non consecutivi sono le </a:t>
            </a:r>
            <a:r>
              <a:rPr lang="it-IT" sz="2000" b="1" u="none" strike="noStrike" baseline="0" dirty="0"/>
              <a:t>diagonali</a:t>
            </a:r>
            <a:r>
              <a:rPr lang="it-IT" sz="2000" b="0" u="none" strike="noStrike" baseline="0" dirty="0"/>
              <a:t>.</a:t>
            </a:r>
            <a:endParaRPr lang="it-IT" sz="2000" dirty="0">
              <a:highlight>
                <a:srgbClr val="FFFF00"/>
              </a:highlight>
            </a:endParaRPr>
          </a:p>
          <a:p>
            <a:pPr marL="0" indent="0" algn="l"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it-IT" sz="2000" b="0" i="0" u="none" strike="noStrike" baseline="0" dirty="0">
              <a:latin typeface="BiancoeneroRegular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A9587-3A0F-3DD3-2FF0-10B3009E60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3907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0" i="0" u="none" strike="noStrike" baseline="0" dirty="0"/>
              <a:t>Un </a:t>
            </a:r>
            <a:r>
              <a:rPr lang="it-IT" sz="2000" b="1" i="0" u="none" strike="noStrike" baseline="0" dirty="0"/>
              <a:t>quadrilatero </a:t>
            </a:r>
            <a:r>
              <a:rPr lang="it-IT" sz="2000" b="0" i="0" u="none" strike="noStrike" baseline="0" dirty="0"/>
              <a:t>è un poligono con quattro lati e quattro angoli.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0" i="0" u="none" strike="noStrike" baseline="0" dirty="0"/>
              <a:t>Due vertici che sono gli estremi di uno stesso lato sono </a:t>
            </a:r>
            <a:r>
              <a:rPr lang="it-IT" sz="2000" b="1" i="0" u="none" strike="noStrike" baseline="0" dirty="0"/>
              <a:t>consecutivi</a:t>
            </a:r>
            <a:r>
              <a:rPr lang="it-IT" sz="2000" b="0" i="0" u="none" strike="noStrike" baseline="0" dirty="0"/>
              <a:t>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0" i="0" u="none" strike="noStrike" baseline="0" dirty="0"/>
              <a:t>Due vertici sono </a:t>
            </a:r>
            <a:r>
              <a:rPr lang="it-IT" sz="2000" b="1" i="0" u="none" strike="noStrike" baseline="0" dirty="0"/>
              <a:t>opposti </a:t>
            </a:r>
            <a:r>
              <a:rPr lang="it-IT" sz="2000" dirty="0"/>
              <a:t>s</a:t>
            </a:r>
            <a:r>
              <a:rPr lang="it-IT" sz="2000" b="0" i="0" u="none" strike="noStrike" baseline="0" dirty="0"/>
              <a:t>e non c’è un lato che li unisce</a:t>
            </a:r>
            <a:r>
              <a:rPr lang="it-IT" sz="2000" dirty="0"/>
              <a:t>.</a:t>
            </a:r>
            <a:r>
              <a:rPr lang="it-IT" sz="2000" b="0" i="0" u="none" strike="noStrike" baseline="0" dirty="0"/>
              <a:t>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0" i="0" u="none" strike="noStrike" baseline="0" dirty="0"/>
              <a:t>I due angoli che hanno il vertice su uno stesso lato sono angoli </a:t>
            </a:r>
            <a:r>
              <a:rPr lang="it-IT" sz="2000" b="1" i="0" u="none" strike="noStrike" baseline="0" dirty="0"/>
              <a:t>adiacenti </a:t>
            </a:r>
            <a:r>
              <a:rPr lang="it-IT" sz="2000" b="0" i="0" u="none" strike="noStrike" baseline="0" dirty="0"/>
              <a:t>a quel lato.</a:t>
            </a:r>
          </a:p>
        </p:txBody>
      </p:sp>
      <p:pic>
        <p:nvPicPr>
          <p:cNvPr id="13" name="Immagine 12" descr="Immagine che contiene linea, diagramma, triangolo&#10;&#10;Descrizione generata automaticamente">
            <a:extLst>
              <a:ext uri="{FF2B5EF4-FFF2-40B4-BE49-F238E27FC236}">
                <a16:creationId xmlns:a16="http://schemas.microsoft.com/office/drawing/2014/main" id="{4AD92FDD-CD51-0EC6-8F34-007F05C4C6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580" y="5274310"/>
            <a:ext cx="2377440" cy="14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0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A9587-3A0F-3DD3-2FF0-10B3009E60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41874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2000" b="0" i="0" u="none" strike="noStrike" baseline="0" dirty="0"/>
              <a:t>Un </a:t>
            </a:r>
            <a:r>
              <a:rPr lang="it-IT" sz="2000" b="1" i="0" u="none" strike="noStrike" baseline="0" dirty="0"/>
              <a:t>trapezio </a:t>
            </a:r>
            <a:r>
              <a:rPr lang="it-IT" sz="2000" b="0" i="0" u="none" strike="noStrike" baseline="0" dirty="0"/>
              <a:t>è un quadrilatero che ha due lati paralleli.</a:t>
            </a:r>
          </a:p>
          <a:p>
            <a:pPr marL="0" indent="0" algn="l">
              <a:buNone/>
            </a:pPr>
            <a:r>
              <a:rPr lang="it-IT" sz="2000" b="0" i="0" u="none" strike="noStrike" baseline="0" dirty="0"/>
              <a:t>I due lati paralleli si chiamano </a:t>
            </a:r>
            <a:r>
              <a:rPr lang="it-IT" sz="2000" b="1" i="0" u="none" strike="noStrike" baseline="0" dirty="0"/>
              <a:t>basi</a:t>
            </a:r>
            <a:r>
              <a:rPr lang="it-IT" sz="2000" b="0" i="0" u="none" strike="noStrike" baseline="0" dirty="0"/>
              <a:t>.</a:t>
            </a:r>
          </a:p>
          <a:p>
            <a:pPr marL="0" indent="0" algn="l">
              <a:buNone/>
            </a:pPr>
            <a:r>
              <a:rPr lang="it-IT" sz="2000" b="0" i="0" u="none" strike="noStrike" baseline="0" dirty="0"/>
              <a:t>Gli altri due lati si chiamano </a:t>
            </a:r>
            <a:r>
              <a:rPr lang="it-IT" sz="2000" b="1" i="0" u="none" strike="noStrike" baseline="0" dirty="0"/>
              <a:t>lati obliqui </a:t>
            </a:r>
            <a:r>
              <a:rPr lang="it-IT" sz="2000" b="0" i="0" u="none" strike="noStrike" baseline="0" dirty="0"/>
              <a:t>o semplicemente </a:t>
            </a:r>
            <a:r>
              <a:rPr lang="it-IT" sz="2000" b="1" i="0" u="none" strike="noStrike" baseline="0" dirty="0"/>
              <a:t>lati</a:t>
            </a:r>
            <a:r>
              <a:rPr lang="it-IT" sz="2000" b="0" i="0" u="none" strike="noStrike" baseline="0" dirty="0"/>
              <a:t>, spesso non sono paralleli ma in qualche caso possono esserlo.</a:t>
            </a:r>
          </a:p>
          <a:p>
            <a:pPr marL="0" indent="0" algn="l">
              <a:buNone/>
            </a:pPr>
            <a:r>
              <a:rPr lang="it-IT" sz="2000" b="0" i="0" u="none" strike="noStrike" baseline="0" dirty="0"/>
              <a:t>La distanza tra le due basi si chiama </a:t>
            </a:r>
            <a:r>
              <a:rPr lang="it-IT" sz="2000" b="1" i="0" u="none" strike="noStrike" baseline="0" dirty="0"/>
              <a:t>altezza</a:t>
            </a:r>
            <a:r>
              <a:rPr lang="it-IT" sz="2000" b="0" i="0" u="none" strike="noStrike" baseline="0" dirty="0"/>
              <a:t>.</a:t>
            </a:r>
          </a:p>
          <a:p>
            <a:pPr marL="0" indent="0" algn="l">
              <a:buNone/>
            </a:pPr>
            <a:r>
              <a:rPr lang="it-IT" sz="2000" b="0" i="0" u="none" strike="noStrike" baseline="0" dirty="0"/>
              <a:t>I segmenti </a:t>
            </a:r>
            <a:r>
              <a:rPr lang="it-IT" sz="2000" b="0" i="1" u="none" strike="noStrike" baseline="0" dirty="0"/>
              <a:t>BH</a:t>
            </a:r>
            <a:r>
              <a:rPr lang="it-IT" sz="2000" b="0" i="0" u="none" strike="noStrike" baseline="0" dirty="0"/>
              <a:t> e </a:t>
            </a:r>
            <a:r>
              <a:rPr lang="it-IT" sz="2000" b="0" i="1" u="none" strike="noStrike" baseline="0" dirty="0"/>
              <a:t>AK</a:t>
            </a:r>
            <a:r>
              <a:rPr lang="it-IT" sz="2000" b="0" i="0" u="none" strike="noStrike" baseline="0" dirty="0"/>
              <a:t> si chiamano </a:t>
            </a:r>
            <a:r>
              <a:rPr lang="it-IT" sz="2000" b="1" i="0" u="none" strike="noStrike" baseline="0" dirty="0"/>
              <a:t>proiezioni</a:t>
            </a:r>
            <a:r>
              <a:rPr lang="it-IT" sz="2000" b="0" i="0" u="none" strike="noStrike" baseline="0" dirty="0"/>
              <a:t> dei lati obliqui sulla base maggiore.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2A61B61-4FE2-D659-E54F-5360C521FC49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TRAPEZI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1DFC8AC-CB8C-8A95-CC55-AFF483D4DDE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linea, testo, Carattere, diagramma&#10;&#10;Descrizione generata automaticamente">
            <a:extLst>
              <a:ext uri="{FF2B5EF4-FFF2-40B4-BE49-F238E27FC236}">
                <a16:creationId xmlns:a16="http://schemas.microsoft.com/office/drawing/2014/main" id="{C4162801-D82A-3339-2424-10F4193DA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950" y="1184879"/>
            <a:ext cx="4434840" cy="142875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D847CF1-7102-1986-9A02-80733E50FF11}"/>
              </a:ext>
            </a:extLst>
          </p:cNvPr>
          <p:cNvSpPr txBox="1"/>
          <p:nvPr/>
        </p:nvSpPr>
        <p:spPr>
          <a:xfrm>
            <a:off x="838200" y="4561952"/>
            <a:ext cx="55245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000" dirty="0"/>
              <a:t>In un trapezio gli angoli adiacenti a un lato obliquo sono supplementari e la loro somma vale 180°.</a:t>
            </a:r>
          </a:p>
        </p:txBody>
      </p:sp>
      <p:pic>
        <p:nvPicPr>
          <p:cNvPr id="15" name="Immagine 14" descr="Immagine che contiene diagramma, linea&#10;&#10;Descrizione generata automaticamente">
            <a:extLst>
              <a:ext uri="{FF2B5EF4-FFF2-40B4-BE49-F238E27FC236}">
                <a16:creationId xmlns:a16="http://schemas.microsoft.com/office/drawing/2014/main" id="{9780A422-CBCE-7064-9086-F03638DF3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0" y="4457700"/>
            <a:ext cx="44958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6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A9587-3A0F-3DD3-2FF0-10B3009E60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7112000" cy="4351338"/>
          </a:xfr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Classificazione dei trapezi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 </a:t>
            </a:r>
            <a:r>
              <a:rPr lang="it-IT" sz="2000" b="1" dirty="0"/>
              <a:t>trapezio isoscele </a:t>
            </a:r>
            <a:r>
              <a:rPr lang="it-IT" sz="2000" dirty="0"/>
              <a:t>ha i lati obliqui congruenti e gli angoli adiacenti a ciascuna base congruenti. Gli angoli opposti sono supplementari e le diagonali sono congruenti.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 </a:t>
            </a:r>
            <a:r>
              <a:rPr lang="it-IT" sz="2000" b="1" dirty="0"/>
              <a:t>trapezio scaleno </a:t>
            </a:r>
            <a:r>
              <a:rPr lang="it-IT" sz="2000" dirty="0"/>
              <a:t>ha i lati obliqui non congruenti. </a:t>
            </a:r>
            <a:br>
              <a:rPr lang="it-IT" sz="2000" dirty="0"/>
            </a:br>
            <a:r>
              <a:rPr lang="it-IT" sz="2000" dirty="0"/>
              <a:t>Le diagonali sono diverse.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it-IT" sz="2000" dirty="0"/>
              <a:t>Un </a:t>
            </a:r>
            <a:r>
              <a:rPr lang="it-IT" sz="2000" b="1" dirty="0"/>
              <a:t>trapezio rettangolo </a:t>
            </a:r>
            <a:r>
              <a:rPr lang="it-IT" sz="2000" dirty="0"/>
              <a:t>ha un lato perpendicolare alle basi. </a:t>
            </a:r>
            <a:br>
              <a:rPr lang="it-IT" sz="2000" dirty="0"/>
            </a:br>
            <a:r>
              <a:rPr lang="it-IT" sz="2000" dirty="0"/>
              <a:t>Le diagonali sono diverse, tranne che nel caso particolare </a:t>
            </a:r>
            <a:br>
              <a:rPr lang="it-IT" sz="2000" dirty="0"/>
            </a:br>
            <a:r>
              <a:rPr lang="it-IT" sz="2000" dirty="0"/>
              <a:t>del trapezio rettangolo che è anche un rettangolo.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39D1FD7-1A6C-1480-67A0-5C33420AAF3C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TRAPEZI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F343D70-6AA4-C363-8893-5B7DDD35CCA6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triangolo, design&#10;&#10;Descrizione generata automaticamente">
            <a:extLst>
              <a:ext uri="{FF2B5EF4-FFF2-40B4-BE49-F238E27FC236}">
                <a16:creationId xmlns:a16="http://schemas.microsoft.com/office/drawing/2014/main" id="{69E85E74-70F1-171A-9AEB-54607F514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1138395"/>
            <a:ext cx="2400300" cy="1790700"/>
          </a:xfrm>
          <a:prstGeom prst="rect">
            <a:avLst/>
          </a:prstGeom>
        </p:spPr>
      </p:pic>
      <p:pic>
        <p:nvPicPr>
          <p:cNvPr id="9" name="Immagine 8" descr="Immagine che contiene diagramma, linea, schermata, design&#10;&#10;Descrizione generata automaticamente">
            <a:extLst>
              <a:ext uri="{FF2B5EF4-FFF2-40B4-BE49-F238E27FC236}">
                <a16:creationId xmlns:a16="http://schemas.microsoft.com/office/drawing/2014/main" id="{929494A1-A363-E586-53D7-C6D9D73053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900" y="2929095"/>
            <a:ext cx="2463800" cy="1790700"/>
          </a:xfrm>
          <a:prstGeom prst="rect">
            <a:avLst/>
          </a:prstGeom>
        </p:spPr>
      </p:pic>
      <p:pic>
        <p:nvPicPr>
          <p:cNvPr id="11" name="Immagine 10" descr="Immagine che contiene schermata, linea, diagramma, design&#10;&#10;Descrizione generata automaticamente">
            <a:extLst>
              <a:ext uri="{FF2B5EF4-FFF2-40B4-BE49-F238E27FC236}">
                <a16:creationId xmlns:a16="http://schemas.microsoft.com/office/drawing/2014/main" id="{2BD16CE0-D9D3-2408-EB47-DFDD9B752E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850" y="4719795"/>
            <a:ext cx="25019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0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A9587-3A0F-3DD3-2FF0-10B3009E60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3419475"/>
            <a:ext cx="10985500" cy="2000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parallelogramma</a:t>
            </a:r>
            <a:r>
              <a:rPr lang="it-IT" sz="2000" dirty="0"/>
              <a:t> è un quadrilatero che ha i lati opposti paralleli.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Ogni lato può essere preso come base o come lato obliquo.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In un parallelogramma gli angoli consecutivi sono supplementari e gli angoli opposti sono congruenti.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22E25D4C-E8B0-D748-6F61-EE51FDF8CD12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PARALLELOGRAMMI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780970D-6D0A-7160-973C-ADA9C540C4D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testo, linea, diagramma, Carattere&#10;&#10;Descrizione generata automaticamente">
            <a:extLst>
              <a:ext uri="{FF2B5EF4-FFF2-40B4-BE49-F238E27FC236}">
                <a16:creationId xmlns:a16="http://schemas.microsoft.com/office/drawing/2014/main" id="{6125561A-C81E-3AD9-259D-0F5A225FC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440" y="5020341"/>
            <a:ext cx="4135120" cy="1737360"/>
          </a:xfrm>
          <a:prstGeom prst="rect">
            <a:avLst/>
          </a:prstGeom>
        </p:spPr>
      </p:pic>
      <p:pic>
        <p:nvPicPr>
          <p:cNvPr id="11" name="Immagine 10" descr="Immagine che contiene linea, diagramma, Parallelo, Diagramma&#10;&#10;Descrizione generata automaticamente">
            <a:extLst>
              <a:ext uri="{FF2B5EF4-FFF2-40B4-BE49-F238E27FC236}">
                <a16:creationId xmlns:a16="http://schemas.microsoft.com/office/drawing/2014/main" id="{D4D8DC2E-61D5-3A50-62F4-2D6A7057F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550" y="1438275"/>
            <a:ext cx="5930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8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A9587-3A0F-3DD3-2FF0-10B3009E60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7124700" cy="218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Le due diagonali del parallelogramma lo dividono in quattro triangoli che sono a due a due congruenti:</a:t>
            </a:r>
          </a:p>
          <a:p>
            <a:pPr marL="0" indent="0" algn="ctr">
              <a:buNone/>
            </a:pPr>
            <a:r>
              <a:rPr lang="it-IT" sz="2000" dirty="0"/>
              <a:t> </a:t>
            </a:r>
            <a:r>
              <a:rPr lang="it-IT" sz="2000" b="1" i="1" dirty="0"/>
              <a:t>DO</a:t>
            </a:r>
            <a:r>
              <a:rPr lang="it-IT" sz="2000" b="1" dirty="0"/>
              <a:t> ≅ </a:t>
            </a:r>
            <a:r>
              <a:rPr lang="it-IT" sz="2000" b="1" i="1" dirty="0"/>
              <a:t>OB</a:t>
            </a:r>
            <a:r>
              <a:rPr lang="it-IT" sz="2000" b="1" dirty="0"/>
              <a:t> e </a:t>
            </a:r>
            <a:r>
              <a:rPr lang="it-IT" sz="2000" b="1" i="1" dirty="0"/>
              <a:t>AO</a:t>
            </a:r>
            <a:r>
              <a:rPr lang="it-IT" sz="2000" b="1" dirty="0"/>
              <a:t> ≅ </a:t>
            </a:r>
            <a:r>
              <a:rPr lang="it-IT" sz="2000" b="1" i="1" dirty="0"/>
              <a:t>OC</a:t>
            </a:r>
          </a:p>
          <a:p>
            <a:pPr marL="0" indent="0">
              <a:buNone/>
            </a:pPr>
            <a:r>
              <a:rPr lang="it-IT" sz="2000" dirty="0"/>
              <a:t>I lati opposti sono congruenti:</a:t>
            </a:r>
          </a:p>
          <a:p>
            <a:pPr marL="0" indent="0" algn="ctr">
              <a:buNone/>
            </a:pPr>
            <a:r>
              <a:rPr lang="it-IT" sz="2000" b="1" i="1" dirty="0"/>
              <a:t>DA</a:t>
            </a:r>
            <a:r>
              <a:rPr lang="it-IT" sz="2000" b="1" dirty="0"/>
              <a:t> ≅ </a:t>
            </a:r>
            <a:r>
              <a:rPr lang="it-IT" sz="2000" b="1" i="1" dirty="0"/>
              <a:t>CB</a:t>
            </a:r>
            <a:r>
              <a:rPr lang="it-IT" sz="2000" b="1" dirty="0"/>
              <a:t> e </a:t>
            </a:r>
            <a:r>
              <a:rPr lang="it-IT" sz="2000" b="1" i="1" dirty="0"/>
              <a:t>DC</a:t>
            </a:r>
            <a:r>
              <a:rPr lang="it-IT" sz="2000" b="1" dirty="0"/>
              <a:t> ≅ </a:t>
            </a:r>
            <a:r>
              <a:rPr lang="it-IT" sz="2000" b="1" i="1" dirty="0"/>
              <a:t>AB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A3572433-96C1-BFDC-1B37-3A35F83E529F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PARALLELOGRAMMI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8C9FC15-3132-E1CC-5870-6CB3141963A5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triangolo, cerchio&#10;&#10;Descrizione generata automaticamente">
            <a:extLst>
              <a:ext uri="{FF2B5EF4-FFF2-40B4-BE49-F238E27FC236}">
                <a16:creationId xmlns:a16="http://schemas.microsoft.com/office/drawing/2014/main" id="{5FF2415C-446F-B9A6-4BED-BC0DEED54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900" y="1757362"/>
            <a:ext cx="3581400" cy="2324100"/>
          </a:xfrm>
          <a:prstGeom prst="rect">
            <a:avLst/>
          </a:prstGeom>
        </p:spPr>
      </p:pic>
      <p:pic>
        <p:nvPicPr>
          <p:cNvPr id="9" name="Immagine 8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4A817A14-9858-8E9D-8E04-9B6DC0DD4C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300663"/>
            <a:ext cx="2590800" cy="132080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A50D34B-0491-FEC6-FFFC-3F7B68490F88}"/>
              </a:ext>
            </a:extLst>
          </p:cNvPr>
          <p:cNvSpPr txBox="1"/>
          <p:nvPr/>
        </p:nvSpPr>
        <p:spPr>
          <a:xfrm>
            <a:off x="838200" y="4377364"/>
            <a:ext cx="10515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000" dirty="0"/>
              <a:t>Il </a:t>
            </a:r>
            <a:r>
              <a:rPr lang="it-IT" sz="2000" b="1" dirty="0"/>
              <a:t>perimetro</a:t>
            </a:r>
            <a:r>
              <a:rPr lang="it-IT" sz="2000" dirty="0"/>
              <a:t> di un parallelogramma è il doppio della somma di due lati consecutivi:</a:t>
            </a:r>
          </a:p>
          <a:p>
            <a:pPr marL="0" indent="0" algn="ctr">
              <a:buNone/>
            </a:pPr>
            <a:r>
              <a:rPr lang="pt-BR" sz="2000" b="1" i="1" dirty="0" err="1"/>
              <a:t>p</a:t>
            </a:r>
            <a:r>
              <a:rPr lang="pt-BR" sz="2000" b="1" i="1" dirty="0"/>
              <a:t> </a:t>
            </a:r>
            <a:r>
              <a:rPr lang="pt-BR" sz="2000" b="1" dirty="0"/>
              <a:t>= </a:t>
            </a:r>
            <a:r>
              <a:rPr lang="pt-BR" sz="2000" b="1" i="1" dirty="0"/>
              <a:t>a</a:t>
            </a:r>
            <a:r>
              <a:rPr lang="pt-BR" sz="2000" b="1" dirty="0"/>
              <a:t> + </a:t>
            </a:r>
            <a:r>
              <a:rPr lang="pt-BR" sz="2000" b="1" i="1" dirty="0" err="1"/>
              <a:t>b</a:t>
            </a:r>
            <a:r>
              <a:rPr lang="pt-BR" sz="2000" b="1" dirty="0"/>
              <a:t> + </a:t>
            </a:r>
            <a:r>
              <a:rPr lang="pt-BR" sz="2000" b="1" i="1" dirty="0"/>
              <a:t>a</a:t>
            </a:r>
            <a:r>
              <a:rPr lang="pt-BR" sz="2000" b="1" dirty="0"/>
              <a:t> + </a:t>
            </a:r>
            <a:r>
              <a:rPr lang="pt-BR" sz="2000" b="1" i="1" dirty="0" err="1"/>
              <a:t>b</a:t>
            </a:r>
            <a:r>
              <a:rPr lang="pt-BR" sz="2000" b="1" dirty="0"/>
              <a:t> = 2 · (</a:t>
            </a:r>
            <a:r>
              <a:rPr lang="pt-BR" sz="2000" b="1" i="1" dirty="0"/>
              <a:t>a</a:t>
            </a:r>
            <a:r>
              <a:rPr lang="pt-BR" sz="2000" b="1" dirty="0"/>
              <a:t> + </a:t>
            </a:r>
            <a:r>
              <a:rPr lang="pt-BR" sz="2000" b="1" i="1" dirty="0" err="1"/>
              <a:t>b</a:t>
            </a:r>
            <a:r>
              <a:rPr lang="pt-BR" sz="2000" b="1" dirty="0"/>
              <a:t>)</a:t>
            </a:r>
            <a:endParaRPr lang="it-IT" sz="2000" b="1" dirty="0"/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81306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>
            <a:extLst>
              <a:ext uri="{FF2B5EF4-FFF2-40B4-BE49-F238E27FC236}">
                <a16:creationId xmlns:a16="http://schemas.microsoft.com/office/drawing/2014/main" id="{FFA9AE89-6F9E-7F16-24C3-1F0857530398}"/>
              </a:ext>
            </a:extLst>
          </p:cNvPr>
          <p:cNvSpPr/>
          <p:nvPr/>
        </p:nvSpPr>
        <p:spPr>
          <a:xfrm>
            <a:off x="10033000" y="4686300"/>
            <a:ext cx="2159000" cy="217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A9587-3A0F-3DD3-2FF0-10B3009E60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0257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Rombo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rombo</a:t>
            </a:r>
            <a:r>
              <a:rPr lang="it-IT" sz="2000" dirty="0"/>
              <a:t> è un parallelogramma che ha tutti i lati congruenti.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diagonale divide il rombo in due triangoli isosceli congruenti.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None/>
            </a:pPr>
            <a:r>
              <a:rPr lang="it-IT" sz="2000" dirty="0"/>
              <a:t>Le due diagonali: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Tx/>
              <a:buChar char="-"/>
            </a:pPr>
            <a:r>
              <a:rPr lang="it-IT" sz="2000" dirty="0"/>
              <a:t>sono perpendicolari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Tx/>
              <a:buChar char="-"/>
            </a:pPr>
            <a:r>
              <a:rPr lang="it-IT" sz="2000" dirty="0"/>
              <a:t>sono le bisettrici degli angoli interni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Tx/>
              <a:buChar char="-"/>
            </a:pPr>
            <a:r>
              <a:rPr lang="it-IT" sz="2000" dirty="0"/>
              <a:t>dividono il rombo in quattro triangoli rettangoli congruenti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Tx/>
              <a:buChar char="-"/>
            </a:pPr>
            <a:r>
              <a:rPr lang="it-IT" sz="2000" dirty="0"/>
              <a:t>si intersecano nei loro punti medi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EAA851D-9158-95FD-E181-19469164FE4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ROMBI E DELTOIDI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E22AFB8-CE85-12E5-4758-40211C0DFFF5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triangolo, diagramma&#10;&#10;Descrizione generata automaticamente">
            <a:extLst>
              <a:ext uri="{FF2B5EF4-FFF2-40B4-BE49-F238E27FC236}">
                <a16:creationId xmlns:a16="http://schemas.microsoft.com/office/drawing/2014/main" id="{1086438E-16FF-7FB1-9BAC-E9B9D9FDC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100" y="2790020"/>
            <a:ext cx="2306320" cy="1280160"/>
          </a:xfrm>
          <a:prstGeom prst="rect">
            <a:avLst/>
          </a:prstGeom>
        </p:spPr>
      </p:pic>
      <p:pic>
        <p:nvPicPr>
          <p:cNvPr id="9" name="Immagine 8" descr="Immagine che contiene linea, triangolo&#10;&#10;Descrizione generata automaticamente">
            <a:extLst>
              <a:ext uri="{FF2B5EF4-FFF2-40B4-BE49-F238E27FC236}">
                <a16:creationId xmlns:a16="http://schemas.microsoft.com/office/drawing/2014/main" id="{27CB545A-6F49-CDF0-AAAC-EDDF91A81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180" y="1409221"/>
            <a:ext cx="2550160" cy="124968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C23A3F8-6CAA-0083-1D26-D87EA3465ABA}"/>
              </a:ext>
            </a:extLst>
          </p:cNvPr>
          <p:cNvSpPr txBox="1"/>
          <p:nvPr/>
        </p:nvSpPr>
        <p:spPr>
          <a:xfrm>
            <a:off x="838200" y="4858257"/>
            <a:ext cx="6350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it-IT" sz="2000" dirty="0"/>
              <a:t>In un rombo le altezze relative ai lati sono congruenti.</a:t>
            </a:r>
            <a:endParaRPr lang="it-IT" sz="2000" dirty="0">
              <a:highlight>
                <a:srgbClr val="FFFF00"/>
              </a:highlight>
            </a:endParaRPr>
          </a:p>
          <a:p>
            <a:r>
              <a:rPr lang="it-IT" sz="2000" dirty="0"/>
              <a:t>Il perimetro di un rombo è dato da 4 volte il lato: </a:t>
            </a:r>
            <a:r>
              <a:rPr lang="it-IT" sz="2000" b="1" i="1" dirty="0" err="1"/>
              <a:t>p</a:t>
            </a:r>
            <a:r>
              <a:rPr lang="it-IT" sz="2000" b="1" dirty="0"/>
              <a:t> = 4</a:t>
            </a:r>
            <a:r>
              <a:rPr lang="it-IT" sz="2000" b="1" i="1" dirty="0"/>
              <a:t>l</a:t>
            </a:r>
            <a:endParaRPr lang="it-IT" sz="2000" dirty="0"/>
          </a:p>
          <a:p>
            <a:pPr marL="0" indent="0">
              <a:spcBef>
                <a:spcPts val="600"/>
              </a:spcBef>
              <a:buNone/>
            </a:pPr>
            <a:r>
              <a:rPr lang="it-IT" sz="2000" dirty="0"/>
              <a:t>I rombi fanno parte dell’insieme dei deltoidi perché hanno due coppie di lati consecutivi congruenti.</a:t>
            </a:r>
          </a:p>
        </p:txBody>
      </p:sp>
      <p:pic>
        <p:nvPicPr>
          <p:cNvPr id="18" name="Immagine 17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9D963123-59AA-645D-732F-1D638DAEDD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906835"/>
            <a:ext cx="461772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A9587-3A0F-3DD3-2FF0-10B3009E60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Deltoide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deltoide</a:t>
            </a:r>
            <a:r>
              <a:rPr lang="it-IT" sz="2000" dirty="0"/>
              <a:t> è un quadrilatero che ha due coppie di lati consecutivi congruenti.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Un deltoide </a:t>
            </a:r>
            <a:r>
              <a:rPr lang="it-IT" sz="2000" b="1" dirty="0"/>
              <a:t>convesso</a:t>
            </a:r>
            <a:r>
              <a:rPr lang="it-IT" sz="2000" dirty="0"/>
              <a:t> ha tutti gli angoli convessi e contiene le sue diagonali.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Un deltoide </a:t>
            </a:r>
            <a:r>
              <a:rPr lang="it-IT" sz="2000" b="1" dirty="0"/>
              <a:t>concavo</a:t>
            </a:r>
            <a:r>
              <a:rPr lang="it-IT" sz="2000" dirty="0"/>
              <a:t> ha un angolo concavo e una diagonale è esterna.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diagonale divide il </a:t>
            </a:r>
            <a:r>
              <a:rPr lang="it-IT" sz="2000"/>
              <a:t>deltoide convesso in </a:t>
            </a:r>
            <a:r>
              <a:rPr lang="it-IT" sz="2000" dirty="0"/>
              <a:t>due triangoli congruenti.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due diagonali sono </a:t>
            </a:r>
            <a:r>
              <a:rPr lang="it-IT" sz="2000" b="1" dirty="0"/>
              <a:t>perpendicolari</a:t>
            </a:r>
            <a:r>
              <a:rPr lang="it-IT" sz="2000" dirty="0"/>
              <a:t> tra di loro.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Una diagonale è </a:t>
            </a:r>
            <a:r>
              <a:rPr lang="it-IT" sz="2000" b="1" dirty="0"/>
              <a:t>bisettrice</a:t>
            </a:r>
            <a:r>
              <a:rPr lang="it-IT" sz="2000" dirty="0"/>
              <a:t> di due angoli interni, l’altra può esserlo o meno. </a:t>
            </a:r>
            <a:br>
              <a:rPr lang="it-IT" sz="2000" dirty="0"/>
            </a:br>
            <a:r>
              <a:rPr lang="it-IT" sz="2000" dirty="0"/>
              <a:t>Lo è se il deltoide è un rombo, non lo è se non è un rombo.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9A9D15C-BFAD-D857-EC29-596E2B2B953F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ROMBI E DELTOIDI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3999A30-E879-C18C-10E9-4B022B6DEAEF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linea, diagramma, triangolo&#10;&#10;Descrizione generata automaticamente">
            <a:extLst>
              <a:ext uri="{FF2B5EF4-FFF2-40B4-BE49-F238E27FC236}">
                <a16:creationId xmlns:a16="http://schemas.microsoft.com/office/drawing/2014/main" id="{3DCE0554-2609-F98D-E737-658CDE3A17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" r="44191"/>
          <a:stretch/>
        </p:blipFill>
        <p:spPr>
          <a:xfrm>
            <a:off x="9105900" y="2078664"/>
            <a:ext cx="2832100" cy="1503680"/>
          </a:xfrm>
          <a:prstGeom prst="rect">
            <a:avLst/>
          </a:prstGeom>
        </p:spPr>
      </p:pic>
      <p:pic>
        <p:nvPicPr>
          <p:cNvPr id="7" name="Immagine 6" descr="Immagine che contiene linea, diagramma, triangolo&#10;&#10;Descrizione generata automaticamente">
            <a:extLst>
              <a:ext uri="{FF2B5EF4-FFF2-40B4-BE49-F238E27FC236}">
                <a16:creationId xmlns:a16="http://schemas.microsoft.com/office/drawing/2014/main" id="{0476EF45-5FE7-A57D-71B2-C9F5001856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0"/>
          <a:stretch/>
        </p:blipFill>
        <p:spPr>
          <a:xfrm>
            <a:off x="9546590" y="3773771"/>
            <a:ext cx="1950720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3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>
            <a:extLst>
              <a:ext uri="{FF2B5EF4-FFF2-40B4-BE49-F238E27FC236}">
                <a16:creationId xmlns:a16="http://schemas.microsoft.com/office/drawing/2014/main" id="{0EC99B14-5636-271D-B2B9-D698A6E5B82C}"/>
              </a:ext>
            </a:extLst>
          </p:cNvPr>
          <p:cNvSpPr/>
          <p:nvPr/>
        </p:nvSpPr>
        <p:spPr>
          <a:xfrm>
            <a:off x="10033000" y="4686300"/>
            <a:ext cx="2159000" cy="217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A9587-3A0F-3DD3-2FF0-10B3009E60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5558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Rettangolo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rettangolo</a:t>
            </a:r>
            <a:r>
              <a:rPr lang="it-IT" sz="2000" dirty="0"/>
              <a:t> è un parallelogramma che ha tutti gli angoli congruenti.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Gli angoli di un rettangolo sono </a:t>
            </a:r>
            <a:r>
              <a:rPr lang="it-IT" sz="2000" b="1" dirty="0"/>
              <a:t>retti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Anche nei rettangoli tutti i lati possono essere considerati come basi. </a:t>
            </a:r>
            <a:br>
              <a:rPr lang="it-IT" sz="2000" dirty="0"/>
            </a:br>
            <a:r>
              <a:rPr lang="it-IT" sz="2000" dirty="0"/>
              <a:t>Quando se ne sceglie uno, il lato adiacente è l’altezza relativa a esso. </a:t>
            </a:r>
            <a:endParaRPr lang="it-IT" sz="2000" dirty="0">
              <a:highlight>
                <a:srgbClr val="FFFF00"/>
              </a:highlight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C9145B9-CBB7-A41E-5AD4-AF0DAAC2145F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RETTANGOLI E QUADRATO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EC38483-5ABD-3079-CA61-F898543A14C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Rettangolo, linea, diagramma, bianco&#10;&#10;Descrizione generata automaticamente">
            <a:extLst>
              <a:ext uri="{FF2B5EF4-FFF2-40B4-BE49-F238E27FC236}">
                <a16:creationId xmlns:a16="http://schemas.microsoft.com/office/drawing/2014/main" id="{C98B7D06-2D91-7B55-CBCE-6CBCAFAF9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0" y="1461461"/>
            <a:ext cx="2362200" cy="1295400"/>
          </a:xfrm>
          <a:prstGeom prst="rect">
            <a:avLst/>
          </a:prstGeom>
        </p:spPr>
      </p:pic>
      <p:pic>
        <p:nvPicPr>
          <p:cNvPr id="9" name="Immagine 8" descr="Immagine che contiene linea, diagramma, Parallelo, Diagramma&#10;&#10;Descrizione generata automaticamente">
            <a:extLst>
              <a:ext uri="{FF2B5EF4-FFF2-40B4-BE49-F238E27FC236}">
                <a16:creationId xmlns:a16="http://schemas.microsoft.com/office/drawing/2014/main" id="{5769F62C-B5B1-83F4-0C13-A5506E1D27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2858461"/>
            <a:ext cx="3098800" cy="1854200"/>
          </a:xfrm>
          <a:prstGeom prst="rect">
            <a:avLst/>
          </a:prstGeom>
        </p:spPr>
      </p:pic>
      <p:pic>
        <p:nvPicPr>
          <p:cNvPr id="11" name="Immagine 10" descr="Immagine che contiene linea, diagramma, triangolo&#10;&#10;Descrizione generata automaticamente">
            <a:extLst>
              <a:ext uri="{FF2B5EF4-FFF2-40B4-BE49-F238E27FC236}">
                <a16:creationId xmlns:a16="http://schemas.microsoft.com/office/drawing/2014/main" id="{D021649E-6C5D-F01D-B3C7-3FBDE6757E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761248"/>
            <a:ext cx="3441700" cy="196850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652D56A-BDAA-EF9B-7AB7-6039E18FE1BA}"/>
              </a:ext>
            </a:extLst>
          </p:cNvPr>
          <p:cNvSpPr txBox="1"/>
          <p:nvPr/>
        </p:nvSpPr>
        <p:spPr>
          <a:xfrm>
            <a:off x="838200" y="4712661"/>
            <a:ext cx="6940550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</a:t>
            </a:r>
            <a:r>
              <a:rPr lang="it-IT" sz="2000" b="1" dirty="0"/>
              <a:t>diagonale</a:t>
            </a:r>
            <a:r>
              <a:rPr lang="it-IT" sz="2000" dirty="0"/>
              <a:t> divide il rettangolo in due triangoli rettangoli, congruenti tra loro. </a:t>
            </a:r>
            <a:br>
              <a:rPr lang="it-IT" sz="2000" dirty="0"/>
            </a:br>
            <a:r>
              <a:rPr lang="it-IT" sz="2000" dirty="0"/>
              <a:t>Le diagonali sono congruenti.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perimetro</a:t>
            </a:r>
            <a:r>
              <a:rPr lang="it-IT" sz="2000" dirty="0"/>
              <a:t> di un rettangolo è il doppio della somma di due lati consecutivi:  </a:t>
            </a:r>
            <a:r>
              <a:rPr lang="it-IT" sz="2000" b="1" i="1" dirty="0" err="1"/>
              <a:t>p</a:t>
            </a:r>
            <a:r>
              <a:rPr lang="it-IT" sz="2000" b="1" dirty="0"/>
              <a:t> = 2 · (</a:t>
            </a:r>
            <a:r>
              <a:rPr lang="it-IT" sz="2000" b="1" i="1" dirty="0"/>
              <a:t>a</a:t>
            </a:r>
            <a:r>
              <a:rPr lang="it-IT" sz="2000" b="1" dirty="0"/>
              <a:t> + </a:t>
            </a:r>
            <a:r>
              <a:rPr lang="it-IT" sz="2000" b="1" i="1" dirty="0"/>
              <a:t>b</a:t>
            </a:r>
            <a:r>
              <a:rPr lang="it-IT" sz="2000" b="1" dirty="0"/>
              <a:t>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272764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751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BiancoeneroRegular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Quadrilateri</dc:title>
  <dc:creator>Elisa Favro</dc:creator>
  <cp:lastModifiedBy>Elisa Favro</cp:lastModifiedBy>
  <cp:revision>23</cp:revision>
  <dcterms:created xsi:type="dcterms:W3CDTF">2023-05-19T09:45:48Z</dcterms:created>
  <dcterms:modified xsi:type="dcterms:W3CDTF">2023-06-12T10:31:28Z</dcterms:modified>
</cp:coreProperties>
</file>