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2" r:id="rId7"/>
    <p:sldId id="260" r:id="rId8"/>
    <p:sldId id="264" r:id="rId9"/>
    <p:sldId id="26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>
        <p:guide orient="horz" pos="51"/>
        <p:guide pos="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1BA29595-10B2-4EEB-8BFD-041A59442DC2}"/>
    <pc:docChg chg="custSel modSld">
      <pc:chgData name="Elisa Favro" userId="8cb3ccf0-b992-4298-a911-387fdbec305a" providerId="ADAL" clId="{1BA29595-10B2-4EEB-8BFD-041A59442DC2}" dt="2023-06-12T10:02:48.015" v="209" actId="12"/>
      <pc:docMkLst>
        <pc:docMk/>
      </pc:docMkLst>
      <pc:sldChg chg="modSp mod">
        <pc:chgData name="Elisa Favro" userId="8cb3ccf0-b992-4298-a911-387fdbec305a" providerId="ADAL" clId="{1BA29595-10B2-4EEB-8BFD-041A59442DC2}" dt="2023-06-12T09:02:29.187" v="208" actId="20577"/>
        <pc:sldMkLst>
          <pc:docMk/>
          <pc:sldMk cId="1619208654" sldId="258"/>
        </pc:sldMkLst>
        <pc:spChg chg="mod">
          <ac:chgData name="Elisa Favro" userId="8cb3ccf0-b992-4298-a911-387fdbec305a" providerId="ADAL" clId="{1BA29595-10B2-4EEB-8BFD-041A59442DC2}" dt="2023-06-12T09:02:29.187" v="208" actId="20577"/>
          <ac:spMkLst>
            <pc:docMk/>
            <pc:sldMk cId="1619208654" sldId="258"/>
            <ac:spMk id="3" creationId="{8C5A6F99-801B-207D-75BD-2F0A207C5173}"/>
          </ac:spMkLst>
        </pc:spChg>
      </pc:sldChg>
      <pc:sldChg chg="modSp mod">
        <pc:chgData name="Elisa Favro" userId="8cb3ccf0-b992-4298-a911-387fdbec305a" providerId="ADAL" clId="{1BA29595-10B2-4EEB-8BFD-041A59442DC2}" dt="2023-06-12T10:02:48.015" v="209" actId="12"/>
        <pc:sldMkLst>
          <pc:docMk/>
          <pc:sldMk cId="315234612" sldId="264"/>
        </pc:sldMkLst>
        <pc:spChg chg="mod">
          <ac:chgData name="Elisa Favro" userId="8cb3ccf0-b992-4298-a911-387fdbec305a" providerId="ADAL" clId="{1BA29595-10B2-4EEB-8BFD-041A59442DC2}" dt="2023-06-12T10:02:48.015" v="209" actId="12"/>
          <ac:spMkLst>
            <pc:docMk/>
            <pc:sldMk cId="315234612" sldId="264"/>
            <ac:spMk id="7" creationId="{B7C5B342-0E2A-D462-F167-C234ABD62238}"/>
          </ac:spMkLst>
        </pc:spChg>
      </pc:sldChg>
    </pc:docChg>
  </pc:docChgLst>
  <pc:docChgLst>
    <pc:chgData name="Elisa Favro" userId="8cb3ccf0-b992-4298-a911-387fdbec305a" providerId="ADAL" clId="{A68D429D-2988-4701-BB83-34631B2C1070}"/>
    <pc:docChg chg="undo custSel addSld delSld modSld">
      <pc:chgData name="Elisa Favro" userId="8cb3ccf0-b992-4298-a911-387fdbec305a" providerId="ADAL" clId="{A68D429D-2988-4701-BB83-34631B2C1070}" dt="2023-05-18T08:56:26.036" v="1477" actId="20577"/>
      <pc:docMkLst>
        <pc:docMk/>
      </pc:docMkLst>
      <pc:sldChg chg="modSp mod">
        <pc:chgData name="Elisa Favro" userId="8cb3ccf0-b992-4298-a911-387fdbec305a" providerId="ADAL" clId="{A68D429D-2988-4701-BB83-34631B2C1070}" dt="2023-05-17T15:32:01.407" v="22" actId="20577"/>
        <pc:sldMkLst>
          <pc:docMk/>
          <pc:sldMk cId="1619828546" sldId="256"/>
        </pc:sldMkLst>
        <pc:spChg chg="mod">
          <ac:chgData name="Elisa Favro" userId="8cb3ccf0-b992-4298-a911-387fdbec305a" providerId="ADAL" clId="{A68D429D-2988-4701-BB83-34631B2C1070}" dt="2023-05-17T15:32:01.407" v="22" actId="20577"/>
          <ac:spMkLst>
            <pc:docMk/>
            <pc:sldMk cId="1619828546" sldId="256"/>
            <ac:spMk id="2" creationId="{E16A3DE7-C7EB-DDB2-0F84-EA2F1FC8C5BD}"/>
          </ac:spMkLst>
        </pc:spChg>
      </pc:sldChg>
      <pc:sldChg chg="modSp mod">
        <pc:chgData name="Elisa Favro" userId="8cb3ccf0-b992-4298-a911-387fdbec305a" providerId="ADAL" clId="{A68D429D-2988-4701-BB83-34631B2C1070}" dt="2023-05-17T15:52:39.610" v="644" actId="255"/>
        <pc:sldMkLst>
          <pc:docMk/>
          <pc:sldMk cId="3706084213" sldId="257"/>
        </pc:sldMkLst>
        <pc:spChg chg="mod">
          <ac:chgData name="Elisa Favro" userId="8cb3ccf0-b992-4298-a911-387fdbec305a" providerId="ADAL" clId="{A68D429D-2988-4701-BB83-34631B2C1070}" dt="2023-05-17T15:32:16.375" v="28" actId="20577"/>
          <ac:spMkLst>
            <pc:docMk/>
            <pc:sldMk cId="3706084213" sldId="257"/>
            <ac:spMk id="2" creationId="{B750519E-0EA8-5561-A8D0-817D97D0D35B}"/>
          </ac:spMkLst>
        </pc:spChg>
        <pc:spChg chg="mod">
          <ac:chgData name="Elisa Favro" userId="8cb3ccf0-b992-4298-a911-387fdbec305a" providerId="ADAL" clId="{A68D429D-2988-4701-BB83-34631B2C1070}" dt="2023-05-17T15:52:39.610" v="644" actId="255"/>
          <ac:spMkLst>
            <pc:docMk/>
            <pc:sldMk cId="3706084213" sldId="257"/>
            <ac:spMk id="3" creationId="{8C5A6F99-801B-207D-75BD-2F0A207C5173}"/>
          </ac:spMkLst>
        </pc:spChg>
      </pc:sldChg>
      <pc:sldChg chg="modSp add mod">
        <pc:chgData name="Elisa Favro" userId="8cb3ccf0-b992-4298-a911-387fdbec305a" providerId="ADAL" clId="{A68D429D-2988-4701-BB83-34631B2C1070}" dt="2023-05-18T08:13:35.271" v="767" actId="20577"/>
        <pc:sldMkLst>
          <pc:docMk/>
          <pc:sldMk cId="1619208654" sldId="258"/>
        </pc:sldMkLst>
        <pc:spChg chg="mod">
          <ac:chgData name="Elisa Favro" userId="8cb3ccf0-b992-4298-a911-387fdbec305a" providerId="ADAL" clId="{A68D429D-2988-4701-BB83-34631B2C1070}" dt="2023-05-17T15:32:40.824" v="62" actId="20577"/>
          <ac:spMkLst>
            <pc:docMk/>
            <pc:sldMk cId="1619208654" sldId="258"/>
            <ac:spMk id="2" creationId="{B750519E-0EA8-5561-A8D0-817D97D0D35B}"/>
          </ac:spMkLst>
        </pc:spChg>
        <pc:spChg chg="mod">
          <ac:chgData name="Elisa Favro" userId="8cb3ccf0-b992-4298-a911-387fdbec305a" providerId="ADAL" clId="{A68D429D-2988-4701-BB83-34631B2C1070}" dt="2023-05-18T08:13:35.271" v="767" actId="20577"/>
          <ac:spMkLst>
            <pc:docMk/>
            <pc:sldMk cId="1619208654" sldId="258"/>
            <ac:spMk id="3" creationId="{8C5A6F99-801B-207D-75BD-2F0A207C5173}"/>
          </ac:spMkLst>
        </pc:spChg>
      </pc:sldChg>
      <pc:sldChg chg="modSp add mod">
        <pc:chgData name="Elisa Favro" userId="8cb3ccf0-b992-4298-a911-387fdbec305a" providerId="ADAL" clId="{A68D429D-2988-4701-BB83-34631B2C1070}" dt="2023-05-18T08:24:10.397" v="1008" actId="5793"/>
        <pc:sldMkLst>
          <pc:docMk/>
          <pc:sldMk cId="3831979895" sldId="259"/>
        </pc:sldMkLst>
        <pc:spChg chg="mod">
          <ac:chgData name="Elisa Favro" userId="8cb3ccf0-b992-4298-a911-387fdbec305a" providerId="ADAL" clId="{A68D429D-2988-4701-BB83-34631B2C1070}" dt="2023-05-17T15:32:57.815" v="92" actId="20577"/>
          <ac:spMkLst>
            <pc:docMk/>
            <pc:sldMk cId="3831979895" sldId="259"/>
            <ac:spMk id="2" creationId="{B750519E-0EA8-5561-A8D0-817D97D0D35B}"/>
          </ac:spMkLst>
        </pc:spChg>
        <pc:spChg chg="mod">
          <ac:chgData name="Elisa Favro" userId="8cb3ccf0-b992-4298-a911-387fdbec305a" providerId="ADAL" clId="{A68D429D-2988-4701-BB83-34631B2C1070}" dt="2023-05-18T08:24:10.397" v="1008" actId="5793"/>
          <ac:spMkLst>
            <pc:docMk/>
            <pc:sldMk cId="3831979895" sldId="259"/>
            <ac:spMk id="3" creationId="{8C5A6F99-801B-207D-75BD-2F0A207C5173}"/>
          </ac:spMkLst>
        </pc:spChg>
      </pc:sldChg>
      <pc:sldChg chg="modSp add mod">
        <pc:chgData name="Elisa Favro" userId="8cb3ccf0-b992-4298-a911-387fdbec305a" providerId="ADAL" clId="{A68D429D-2988-4701-BB83-34631B2C1070}" dt="2023-05-18T08:39:16.588" v="1384" actId="20577"/>
        <pc:sldMkLst>
          <pc:docMk/>
          <pc:sldMk cId="772069216" sldId="260"/>
        </pc:sldMkLst>
        <pc:spChg chg="mod">
          <ac:chgData name="Elisa Favro" userId="8cb3ccf0-b992-4298-a911-387fdbec305a" providerId="ADAL" clId="{A68D429D-2988-4701-BB83-34631B2C1070}" dt="2023-05-18T08:29:33.652" v="1174" actId="20577"/>
          <ac:spMkLst>
            <pc:docMk/>
            <pc:sldMk cId="772069216" sldId="260"/>
            <ac:spMk id="2" creationId="{B750519E-0EA8-5561-A8D0-817D97D0D35B}"/>
          </ac:spMkLst>
        </pc:spChg>
        <pc:spChg chg="mod">
          <ac:chgData name="Elisa Favro" userId="8cb3ccf0-b992-4298-a911-387fdbec305a" providerId="ADAL" clId="{A68D429D-2988-4701-BB83-34631B2C1070}" dt="2023-05-18T08:39:16.588" v="1384" actId="20577"/>
          <ac:spMkLst>
            <pc:docMk/>
            <pc:sldMk cId="772069216" sldId="260"/>
            <ac:spMk id="3" creationId="{8C5A6F99-801B-207D-75BD-2F0A207C5173}"/>
          </ac:spMkLst>
        </pc:spChg>
      </pc:sldChg>
      <pc:sldChg chg="modSp add mod">
        <pc:chgData name="Elisa Favro" userId="8cb3ccf0-b992-4298-a911-387fdbec305a" providerId="ADAL" clId="{A68D429D-2988-4701-BB83-34631B2C1070}" dt="2023-05-18T08:56:26.036" v="1477" actId="20577"/>
        <pc:sldMkLst>
          <pc:docMk/>
          <pc:sldMk cId="1082217520" sldId="261"/>
        </pc:sldMkLst>
        <pc:spChg chg="mod">
          <ac:chgData name="Elisa Favro" userId="8cb3ccf0-b992-4298-a911-387fdbec305a" providerId="ADAL" clId="{A68D429D-2988-4701-BB83-34631B2C1070}" dt="2023-05-17T15:33:21.567" v="135" actId="20577"/>
          <ac:spMkLst>
            <pc:docMk/>
            <pc:sldMk cId="1082217520" sldId="261"/>
            <ac:spMk id="2" creationId="{B750519E-0EA8-5561-A8D0-817D97D0D35B}"/>
          </ac:spMkLst>
        </pc:spChg>
        <pc:spChg chg="mod">
          <ac:chgData name="Elisa Favro" userId="8cb3ccf0-b992-4298-a911-387fdbec305a" providerId="ADAL" clId="{A68D429D-2988-4701-BB83-34631B2C1070}" dt="2023-05-18T08:56:26.036" v="1477" actId="20577"/>
          <ac:spMkLst>
            <pc:docMk/>
            <pc:sldMk cId="1082217520" sldId="261"/>
            <ac:spMk id="3" creationId="{8C5A6F99-801B-207D-75BD-2F0A207C5173}"/>
          </ac:spMkLst>
        </pc:spChg>
      </pc:sldChg>
      <pc:sldChg chg="modSp add mod">
        <pc:chgData name="Elisa Favro" userId="8cb3ccf0-b992-4298-a911-387fdbec305a" providerId="ADAL" clId="{A68D429D-2988-4701-BB83-34631B2C1070}" dt="2023-05-18T08:28:53.510" v="1168" actId="20577"/>
        <pc:sldMkLst>
          <pc:docMk/>
          <pc:sldMk cId="676591280" sldId="262"/>
        </pc:sldMkLst>
        <pc:spChg chg="mod">
          <ac:chgData name="Elisa Favro" userId="8cb3ccf0-b992-4298-a911-387fdbec305a" providerId="ADAL" clId="{A68D429D-2988-4701-BB83-34631B2C1070}" dt="2023-05-18T08:28:53.510" v="1168" actId="20577"/>
          <ac:spMkLst>
            <pc:docMk/>
            <pc:sldMk cId="676591280" sldId="262"/>
            <ac:spMk id="3" creationId="{8C5A6F99-801B-207D-75BD-2F0A207C5173}"/>
          </ac:spMkLst>
        </pc:spChg>
      </pc:sldChg>
      <pc:sldChg chg="modSp add del mod">
        <pc:chgData name="Elisa Favro" userId="8cb3ccf0-b992-4298-a911-387fdbec305a" providerId="ADAL" clId="{A68D429D-2988-4701-BB83-34631B2C1070}" dt="2023-05-18T08:36:56.593" v="1346" actId="2696"/>
        <pc:sldMkLst>
          <pc:docMk/>
          <pc:sldMk cId="2735471910" sldId="263"/>
        </pc:sldMkLst>
        <pc:spChg chg="mod">
          <ac:chgData name="Elisa Favro" userId="8cb3ccf0-b992-4298-a911-387fdbec305a" providerId="ADAL" clId="{A68D429D-2988-4701-BB83-34631B2C1070}" dt="2023-05-18T08:34:44.054" v="1310" actId="20577"/>
          <ac:spMkLst>
            <pc:docMk/>
            <pc:sldMk cId="2735471910" sldId="263"/>
            <ac:spMk id="3" creationId="{8C5A6F99-801B-207D-75BD-2F0A207C51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FB65D3F-CA73-562A-83F6-3ADFED10B3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9741C71-134A-BB87-0820-38A4F31B8B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C45DF080-7BA7-1BAF-AF7B-CAF79AA889A0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06C378E2-AB28-B356-B8D0-98B95B499A9C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4F186B88-F2DE-8BEF-B409-F4EE6AC216B4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EAAF9E21-CAF7-2061-4A41-76A1C1FFF0B4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26E879-B3B3-E7FB-FF2A-50596330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93FD21-5675-ED26-2DCC-C8426A488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651A77-47AC-3302-BBD7-D3C17CA2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88C685-34AF-5732-49A9-2FF51CF5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9CB30F-C188-BC5B-765C-343CA250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76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A89933D-5054-E29C-C372-6F61626FB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6C20EF-3A6D-08D2-79D4-137B58378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348E30-64EC-4889-5F7B-3AAFB779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B242D2-667F-3DA3-CC66-7D85B05D3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119C98-83B9-D7C5-EAEE-B9B76334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AD0BD29E-39BC-DA66-9311-B18A64D1A014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ANGOLI E LORO PROPRIETÀ</a:t>
            </a:r>
          </a:p>
        </p:txBody>
      </p:sp>
      <p:pic>
        <p:nvPicPr>
          <p:cNvPr id="8" name="Immagine 7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36431157-3AF9-D627-AC67-7B1AA7E83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8719" y="135469"/>
            <a:ext cx="245338" cy="488872"/>
          </a:xfrm>
          <a:prstGeom prst="rect">
            <a:avLst/>
          </a:prstGeom>
        </p:spPr>
      </p:pic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B4095F0-0E2D-E4C3-FEB5-C0AE0B397601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170877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4545AC92-AE3F-74AD-0BED-80C7C99D7FBE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F66AEFD6-CBC0-7FE5-A0AB-497DD1BB4F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AFB28D-1D14-7A51-AA77-CF42FC723E30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3971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6FB0A-4555-EF7C-9619-823FF584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570531-ADA3-F8F4-3420-60DE64D1D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1BB9A1-2ACF-57E0-364B-6330FD3CF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83D325-4A7A-70FD-D48B-F1AF07C6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76F89F-B6DC-7064-7DBC-0FE40E06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22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6A6AF-5E0D-1071-E0B1-DA39FE40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203A1B-8D1F-0D12-8868-92D451148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C077DA-0024-A84B-83F2-29A4D3F35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896BA6-CA9B-5273-6965-D0AB991F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F986D7-6316-E1DA-83C6-EA14987C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971C64-5ED5-D978-B3B2-607F26C3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0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574089-2C24-1367-CF19-1BF5F16E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96EAE7-F04A-4875-CB9F-B9B62C818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FC5CDB2-3885-6371-CD44-E768CE117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586E6D4-74C1-5807-4F62-E27C14835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FCF2ED4-C167-B069-32BF-CF6F32784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C0E484-BDAA-8107-C390-EC14800C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5F5735B-1FA1-CDE0-3AAB-2AE325E2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E3C0249-735A-3119-6EAA-22C9C626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14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13A24-0A3A-95C6-39B6-BF0444AB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A0639D-A46A-D38A-1698-E072E574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6066C8-F2BF-FF71-6EC6-873042CFD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705E458-D1D0-275A-2067-692C8D15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8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347A51D-30BB-C389-A79D-0BDD848A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D18943-46C0-2F1C-3B74-4CF17B5A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DFEFD4-1EBB-F916-F7E7-880DE9CC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3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9ACDB-AA56-3654-D9D5-851CA7E9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B9E37-80FD-1025-AA70-475C76896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90F7AC-962D-E294-D5F8-1E849E490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CBB6DA-D24D-D5B3-9D46-282645C1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547559-0093-C95C-B13B-CF82D35C1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042FC3-A6D5-E558-2DE0-ED9D7CE4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21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63F55-41EE-A255-2EF1-70D12F2B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F3E7630-914C-B132-977E-5A1BAD184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51071C-A213-999B-387A-0E3ED9E7A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9A4094-C006-FB13-DF98-9B0CA259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F873183-7995-6F15-EC49-3731325D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DA72C7-C414-DA3A-66A2-765739DD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0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95CB13-F2C9-BFE7-FF3E-48732D5A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898E60-7E1B-BBC3-9E05-199140CFB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CB49EA-69C2-EA81-FFF1-42FB8D052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62D0-73A7-45BF-894D-50D28BC2AE8B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FA7892-F608-3409-FB7C-743F63C4E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25B531-F24A-441D-AFD8-C0F58EDA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266B-9CDE-4FCA-B973-465481B7B1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2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5DF931-1F74-DF60-D6FE-3DDCDF90AAE7}"/>
              </a:ext>
            </a:extLst>
          </p:cNvPr>
          <p:cNvSpPr txBox="1"/>
          <p:nvPr/>
        </p:nvSpPr>
        <p:spPr>
          <a:xfrm>
            <a:off x="712728" y="4477997"/>
            <a:ext cx="740914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ANGOLI E LORO PROPRIETÀ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15E7C3-CCAE-C115-DC96-3FEE387A4439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3</a:t>
            </a:r>
          </a:p>
        </p:txBody>
      </p:sp>
    </p:spTree>
    <p:extLst>
      <p:ext uri="{BB962C8B-B14F-4D97-AF65-F5344CB8AC3E}">
        <p14:creationId xmlns:p14="http://schemas.microsoft.com/office/powerpoint/2010/main" val="161982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431798"/>
            <a:ext cx="10515600" cy="10632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semirette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che hanno l’origine in comune dividono il piano in due angoli. </a:t>
            </a:r>
            <a:br>
              <a:rPr lang="it-IT" sz="2000" dirty="0"/>
            </a:br>
            <a:r>
              <a:rPr lang="it-IT" sz="2000" dirty="0"/>
              <a:t>L’origine si chiama </a:t>
            </a:r>
            <a:r>
              <a:rPr lang="it-IT" sz="2000" b="1" dirty="0"/>
              <a:t>vertice</a:t>
            </a:r>
            <a:r>
              <a:rPr lang="it-IT" sz="2000" dirty="0"/>
              <a:t> dei due angoli. Le semirette sono i loro </a:t>
            </a:r>
            <a:r>
              <a:rPr lang="it-IT" sz="2000" b="1" dirty="0"/>
              <a:t>lati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A816A149-4A43-416A-B019-3201FCE0AF5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A3CA843-81FE-174F-9D70-591ACB24C1A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diagramma, linea, Diagramma&#10;&#10;Descrizione generata automaticamente">
            <a:extLst>
              <a:ext uri="{FF2B5EF4-FFF2-40B4-BE49-F238E27FC236}">
                <a16:creationId xmlns:a16="http://schemas.microsoft.com/office/drawing/2014/main" id="{98FCC3AA-E4D4-CC8A-6C0D-715E400C9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25" y="1461461"/>
            <a:ext cx="3257550" cy="90297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23CBC05-0622-9A2B-2E96-8324DD33CAE8}"/>
              </a:ext>
            </a:extLst>
          </p:cNvPr>
          <p:cNvSpPr txBox="1"/>
          <p:nvPr/>
        </p:nvSpPr>
        <p:spPr>
          <a:xfrm>
            <a:off x="838199" y="5509678"/>
            <a:ext cx="89773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L’angolo maggiore dei due è </a:t>
            </a:r>
            <a:r>
              <a:rPr lang="it-IT" sz="2000" b="1" dirty="0"/>
              <a:t>concavo </a:t>
            </a:r>
            <a:r>
              <a:rPr lang="it-IT" sz="2000" dirty="0"/>
              <a:t>e contiene il prolungamento dei suoi lati.</a:t>
            </a:r>
            <a:br>
              <a:rPr lang="it-IT" sz="2000" dirty="0"/>
            </a:br>
            <a:r>
              <a:rPr lang="it-IT" sz="2000" dirty="0"/>
              <a:t>L’angolo minore dei due è </a:t>
            </a:r>
            <a:r>
              <a:rPr lang="it-IT" sz="2000" b="1" dirty="0"/>
              <a:t>convesso </a:t>
            </a:r>
            <a:r>
              <a:rPr lang="it-IT" sz="2000" dirty="0"/>
              <a:t>e non contiene il prolungamento dei suoi lati.</a:t>
            </a:r>
          </a:p>
        </p:txBody>
      </p:sp>
      <p:pic>
        <p:nvPicPr>
          <p:cNvPr id="11" name="Immagine 10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75850E54-32F6-3D76-30DB-16410EF3D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005" y="3542139"/>
            <a:ext cx="4491990" cy="179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8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8019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indicare un angolo si usa la scrittura             dove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sono punti sui due lati dell’angolo </a:t>
            </a:r>
            <a:br>
              <a:rPr lang="it-IT" sz="2000" dirty="0"/>
            </a:br>
            <a:r>
              <a:rPr lang="it-IT" sz="2000" dirty="0"/>
              <a:t>e </a:t>
            </a:r>
            <a:r>
              <a:rPr lang="it-IT" sz="2000" i="1" dirty="0"/>
              <a:t>V</a:t>
            </a:r>
            <a:r>
              <a:rPr lang="it-IT" sz="2000" dirty="0"/>
              <a:t> è il vertice.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            indica l’angolo concavo,             indica l’angolo convesso.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indicare l’ampiezza di un angolo si può anche usare una lettera greca minuscola: α , β , γ, ...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A816A149-4A43-416A-B019-3201FCE0AF5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A3CA843-81FE-174F-9D70-591ACB24C1A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32BE3425-BA2D-377C-BA17-35111DDD4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4259277"/>
            <a:ext cx="2311400" cy="16256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6CEB3BC-2307-70D9-3DAB-C7BB31AAF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50" y="2523837"/>
            <a:ext cx="701040" cy="29464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C5ECB8F8-8E05-F3A9-046F-A62D10C538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425" y="2509437"/>
            <a:ext cx="711200" cy="3048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39797EE1-3226-53BE-E3C4-06E01D7D32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450" y="1836412"/>
            <a:ext cx="711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angolo giro è un angolo che ha i due lati coincidenti e occupa tutto il piano. Esso misura 360°. L’unità di misura degli angoli è quindi il </a:t>
            </a:r>
            <a:r>
              <a:rPr lang="it-IT" sz="2000" b="1" dirty="0"/>
              <a:t>grado</a:t>
            </a:r>
            <a:r>
              <a:rPr lang="it-IT" sz="2000" dirty="0"/>
              <a:t>, che è la 360-esima parte dell’angolo giro.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grado è formato da 60 primi e si scrive 1° = 60′.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Un primo è formato da 60 secondi e si scrive 1′ = 60′′.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Per misurare l’ampiezza di un angolo si usa il </a:t>
            </a:r>
            <a:r>
              <a:rPr lang="it-IT" sz="2000" b="1" dirty="0"/>
              <a:t>goniometro</a:t>
            </a:r>
            <a:r>
              <a:rPr lang="it-IT" sz="2000" dirty="0"/>
              <a:t>.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ED6E853-87A7-3307-B8C6-6CFBE5ABDD5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AMPIEZZA DI UN ANGOLO E MISURA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60000E1-9B54-18DC-F9B6-0CC902C024F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Carattere, linea, numero&#10;&#10;Descrizione generata automaticamente">
            <a:extLst>
              <a:ext uri="{FF2B5EF4-FFF2-40B4-BE49-F238E27FC236}">
                <a16:creationId xmlns:a16="http://schemas.microsoft.com/office/drawing/2014/main" id="{8ED2D294-F1BE-D669-D80D-D44F24B90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715" y="3544506"/>
            <a:ext cx="6846570" cy="306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0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770903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L’</a:t>
            </a:r>
            <a:r>
              <a:rPr lang="it-IT" sz="2000" b="1" dirty="0"/>
              <a:t>angolo giro </a:t>
            </a:r>
            <a:r>
              <a:rPr lang="it-IT" sz="2000" dirty="0"/>
              <a:t>è un angolo che ha i due lati coincidenti e occupa tutto </a:t>
            </a:r>
            <a:br>
              <a:rPr lang="it-IT" sz="2000" dirty="0"/>
            </a:br>
            <a:r>
              <a:rPr lang="it-IT" sz="2000" dirty="0"/>
              <a:t>il piano. La sua ampiezza è di </a:t>
            </a:r>
            <a:r>
              <a:rPr lang="it-IT" sz="2000" b="1" dirty="0"/>
              <a:t>360°</a:t>
            </a:r>
            <a:r>
              <a:rPr lang="it-IT" sz="20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L’</a:t>
            </a:r>
            <a:r>
              <a:rPr lang="it-IT" sz="2000" b="1" dirty="0"/>
              <a:t>angolo nullo </a:t>
            </a:r>
            <a:r>
              <a:rPr lang="it-IT" sz="2000" dirty="0"/>
              <a:t>è un angolo che ha i due lati coincidenti e non contiene nessun altro punto. La sua ampiezza è di </a:t>
            </a:r>
            <a:r>
              <a:rPr lang="it-IT" sz="2000" b="1" dirty="0"/>
              <a:t>0°</a:t>
            </a:r>
            <a:r>
              <a:rPr lang="it-IT" sz="20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L’</a:t>
            </a:r>
            <a:r>
              <a:rPr lang="it-IT" sz="2000" b="1" dirty="0"/>
              <a:t>angolo piatto </a:t>
            </a:r>
            <a:r>
              <a:rPr lang="it-IT" sz="2000" dirty="0"/>
              <a:t>ha i due lati che giacciono su una stessa retta, dalle due parti opposte rispetto all’origine. La sua ampiezza è di </a:t>
            </a:r>
            <a:r>
              <a:rPr lang="it-IT" sz="2000" b="1" dirty="0"/>
              <a:t>180°</a:t>
            </a:r>
            <a:r>
              <a:rPr lang="it-IT" sz="20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L’</a:t>
            </a:r>
            <a:r>
              <a:rPr lang="it-IT" sz="2000" b="1" dirty="0"/>
              <a:t>angolo retto </a:t>
            </a:r>
            <a:r>
              <a:rPr lang="it-IT" sz="2000" dirty="0"/>
              <a:t>è metà dell’angolo piatto ma è anche un quarto dell’angolo giro. La sua ampiezza è di </a:t>
            </a:r>
            <a:r>
              <a:rPr lang="it-IT" sz="2000" b="1" dirty="0"/>
              <a:t>90°</a:t>
            </a:r>
            <a:r>
              <a:rPr lang="it-IT" sz="2000" dirty="0"/>
              <a:t>. Per indicare che un angolo </a:t>
            </a:r>
            <a:br>
              <a:rPr lang="it-IT" sz="2000" dirty="0"/>
            </a:br>
            <a:r>
              <a:rPr lang="it-IT" sz="2000" dirty="0"/>
              <a:t>è retto invece di un archetto si disegna un quadratino.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47586E9-9DE7-673A-D7ED-4E25560EF7D9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CLASSIFICAZIONE DEGLI 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AF002D8-87F2-0AA2-DD2E-B9EC9362E1D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schermata, cerchio, orologio&#10;&#10;Descrizione generata automaticamente">
            <a:extLst>
              <a:ext uri="{FF2B5EF4-FFF2-40B4-BE49-F238E27FC236}">
                <a16:creationId xmlns:a16="http://schemas.microsoft.com/office/drawing/2014/main" id="{6425C2A0-5ED3-6FF5-4264-90D6B1310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128" y="1404684"/>
            <a:ext cx="1794510" cy="1040130"/>
          </a:xfrm>
          <a:prstGeom prst="rect">
            <a:avLst/>
          </a:prstGeom>
        </p:spPr>
      </p:pic>
      <p:pic>
        <p:nvPicPr>
          <p:cNvPr id="9" name="Immagine 8" descr="Immagine che contiene linea, diagramma, Carattere, schermata&#10;&#10;Descrizione generata automaticamente">
            <a:extLst>
              <a:ext uri="{FF2B5EF4-FFF2-40B4-BE49-F238E27FC236}">
                <a16:creationId xmlns:a16="http://schemas.microsoft.com/office/drawing/2014/main" id="{23CB6574-9459-C99B-32A7-D922ED5A8A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883" y="3467496"/>
            <a:ext cx="3175000" cy="825500"/>
          </a:xfrm>
          <a:prstGeom prst="rect">
            <a:avLst/>
          </a:prstGeom>
        </p:spPr>
      </p:pic>
      <p:pic>
        <p:nvPicPr>
          <p:cNvPr id="11" name="Immagine 10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A4963EC7-989D-57D8-B783-B3891B4C0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833" y="2594205"/>
            <a:ext cx="1943100" cy="723900"/>
          </a:xfrm>
          <a:prstGeom prst="rect">
            <a:avLst/>
          </a:prstGeom>
        </p:spPr>
      </p:pic>
      <p:pic>
        <p:nvPicPr>
          <p:cNvPr id="13" name="Immagine 12" descr="Immagine che contiene linea, diagramma, schermata, design&#10;&#10;Descrizione generata automaticamente">
            <a:extLst>
              <a:ext uri="{FF2B5EF4-FFF2-40B4-BE49-F238E27FC236}">
                <a16:creationId xmlns:a16="http://schemas.microsoft.com/office/drawing/2014/main" id="{414504BD-B6BD-8600-495F-C016E1110D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683" y="4442387"/>
            <a:ext cx="18034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79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5032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Un </a:t>
            </a:r>
            <a:r>
              <a:rPr lang="it-IT" sz="2000" b="1" dirty="0"/>
              <a:t>angolo acuto </a:t>
            </a:r>
            <a:r>
              <a:rPr lang="it-IT" sz="2000" dirty="0"/>
              <a:t>è un angolo minore di un angolo retto.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Un </a:t>
            </a:r>
            <a:r>
              <a:rPr lang="it-IT" sz="2000" b="1" dirty="0"/>
              <a:t>angolo ottuso </a:t>
            </a:r>
            <a:r>
              <a:rPr lang="it-IT" sz="2000" dirty="0"/>
              <a:t>è un angolo maggiore di un angolo retto e minore di un angolo piatto.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Un </a:t>
            </a:r>
            <a:r>
              <a:rPr lang="it-IT" sz="2000" b="1" dirty="0"/>
              <a:t>angolo convesso </a:t>
            </a:r>
            <a:r>
              <a:rPr lang="it-IT" sz="2000" dirty="0"/>
              <a:t>è compreso tra 0° e 180°: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b="1" dirty="0"/>
              <a:t>0° ⩽ angolo convesso ⩽ 180°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000" dirty="0"/>
              <a:t>Un </a:t>
            </a:r>
            <a:r>
              <a:rPr lang="it-IT" sz="2000" b="1" dirty="0"/>
              <a:t>angolo concavo </a:t>
            </a:r>
            <a:r>
              <a:rPr lang="it-IT" sz="2000" dirty="0"/>
              <a:t>è compreso tra 180° e 360°: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 </a:t>
            </a:r>
            <a:r>
              <a:rPr lang="it-IT" sz="2000" b="1" dirty="0"/>
              <a:t>180° &lt; angolo concavo ⩽ 360°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FE13D2F-01F7-18CF-8627-8E48170D42B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CLASSIFICAZIONE DEGLI 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EAA0558-98E8-FCFB-94F3-83CEF5771FD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testo, diagramma, schermata, linea&#10;&#10;Descrizione generata automaticamente">
            <a:extLst>
              <a:ext uri="{FF2B5EF4-FFF2-40B4-BE49-F238E27FC236}">
                <a16:creationId xmlns:a16="http://schemas.microsoft.com/office/drawing/2014/main" id="{7EFEB5FB-FCF4-9075-2724-8608F0232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0" y="2764452"/>
            <a:ext cx="4470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9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complementari</a:t>
            </a:r>
            <a:r>
              <a:rPr lang="it-IT" sz="2000" dirty="0"/>
              <a:t> se la loro somma è un angolo retto (90°).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supplementari</a:t>
            </a:r>
            <a:r>
              <a:rPr lang="it-IT" sz="2000" dirty="0"/>
              <a:t> se la loro somma è un angolo piatto (180°).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esplementari</a:t>
            </a:r>
            <a:r>
              <a:rPr lang="it-IT" sz="2000" dirty="0"/>
              <a:t> se la loro somma è un angolo giro (360°).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20E7D04-8CD6-9A3A-60EB-95CA08E50FA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RELAZIONE TRA DUE 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DF2A41D-51A3-4E85-0302-4619A67949E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diagramma, linea&#10;&#10;Descrizione generata automaticamente">
            <a:extLst>
              <a:ext uri="{FF2B5EF4-FFF2-40B4-BE49-F238E27FC236}">
                <a16:creationId xmlns:a16="http://schemas.microsoft.com/office/drawing/2014/main" id="{E035A9B8-7D42-D2AB-70DB-6E137ECBC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090" y="3429000"/>
            <a:ext cx="627507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6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420E7D04-8CD6-9A3A-60EB-95CA08E50FA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RELAZIONE TRA DUE ANGOLI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DF2A41D-51A3-4E85-0302-4619A67949E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7C5B342-0E2A-D462-F167-C234ABD62238}"/>
              </a:ext>
            </a:extLst>
          </p:cNvPr>
          <p:cNvSpPr txBox="1">
            <a:spLocks/>
          </p:cNvSpPr>
          <p:nvPr/>
        </p:nvSpPr>
        <p:spPr>
          <a:xfrm>
            <a:off x="838200" y="1817835"/>
            <a:ext cx="10515600" cy="198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consecutivi</a:t>
            </a:r>
            <a:r>
              <a:rPr lang="it-IT" sz="2000" dirty="0"/>
              <a:t> se hanno in comune un lato e il vertice e nessun punto compreso </a:t>
            </a:r>
            <a:br>
              <a:rPr lang="it-IT" sz="2000" dirty="0"/>
            </a:br>
            <a:r>
              <a:rPr lang="it-IT" sz="2000" dirty="0"/>
              <a:t>tra i lati.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adiacenti</a:t>
            </a:r>
            <a:r>
              <a:rPr lang="it-IT" sz="2000" dirty="0"/>
              <a:t> se sono consecutivi e anche supplementari. </a:t>
            </a:r>
            <a:endParaRPr lang="it-IT" sz="2000" dirty="0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it-IT" sz="2000" dirty="0"/>
              <a:t>Due angoli sono </a:t>
            </a:r>
            <a:r>
              <a:rPr lang="it-IT" sz="2000" b="1" dirty="0"/>
              <a:t>opposti al vertice </a:t>
            </a:r>
            <a:r>
              <a:rPr lang="it-IT" sz="2000" dirty="0"/>
              <a:t>se i prolungamenti dei lati del primo sono i lati del secondo. Due angoli opposti al vertice sono congruenti. </a:t>
            </a:r>
          </a:p>
        </p:txBody>
      </p:sp>
      <p:pic>
        <p:nvPicPr>
          <p:cNvPr id="6" name="Immagine 5" descr="Immagine che contiene diagramma, schermata, Diagramma&#10;&#10;Descrizione generata automaticamente">
            <a:extLst>
              <a:ext uri="{FF2B5EF4-FFF2-40B4-BE49-F238E27FC236}">
                <a16:creationId xmlns:a16="http://schemas.microsoft.com/office/drawing/2014/main" id="{C803B127-B367-6E7F-223A-0463040E7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166484"/>
            <a:ext cx="7772400" cy="169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A6F99-801B-207D-75BD-2F0A207C517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1" y="1825625"/>
            <a:ext cx="702564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bisettrice</a:t>
            </a:r>
            <a:r>
              <a:rPr lang="it-IT" sz="2000" dirty="0"/>
              <a:t> di un angolo è la semiretta che lo divide in due parti congruenti, ognuna delle quali misura la metà dell’angolo iniziale.</a:t>
            </a: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Ogni punto della bisettrice ha la stessa distanza dai due lati dell’angolo.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D9F5256-4A7D-FF22-044F-1C079513FD8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0833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BISETTRICE DI UN ANGOLO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CA2B215-BB3C-DE28-6CA6-8B69CD25B166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diagramma, linea&#10;&#10;Descrizione generata automaticamente">
            <a:extLst>
              <a:ext uri="{FF2B5EF4-FFF2-40B4-BE49-F238E27FC236}">
                <a16:creationId xmlns:a16="http://schemas.microsoft.com/office/drawing/2014/main" id="{8582D2B1-B879-DBB1-AC0E-82B90D3DB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13" y="1313233"/>
            <a:ext cx="2137410" cy="3063240"/>
          </a:xfrm>
          <a:prstGeom prst="rect">
            <a:avLst/>
          </a:prstGeom>
        </p:spPr>
      </p:pic>
      <p:pic>
        <p:nvPicPr>
          <p:cNvPr id="9" name="Immagine 8" descr="Immagine che contiene linea, diagramma, Diagramma&#10;&#10;Descrizione generata automaticamente">
            <a:extLst>
              <a:ext uri="{FF2B5EF4-FFF2-40B4-BE49-F238E27FC236}">
                <a16:creationId xmlns:a16="http://schemas.microsoft.com/office/drawing/2014/main" id="{274457FF-3837-1837-439D-F3BAF2E7EE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0"/>
          <a:stretch/>
        </p:blipFill>
        <p:spPr>
          <a:xfrm>
            <a:off x="5474971" y="3525253"/>
            <a:ext cx="2388870" cy="212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17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 geometrici fondamentali</dc:title>
  <dc:creator>Elisa Favro</dc:creator>
  <cp:lastModifiedBy>Elisa Favro</cp:lastModifiedBy>
  <cp:revision>20</cp:revision>
  <dcterms:created xsi:type="dcterms:W3CDTF">2023-05-17T15:30:30Z</dcterms:created>
  <dcterms:modified xsi:type="dcterms:W3CDTF">2023-06-12T10:02:59Z</dcterms:modified>
</cp:coreProperties>
</file>