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1" r:id="rId9"/>
    <p:sldId id="262" r:id="rId10"/>
    <p:sldId id="265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6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 Favro" userId="8cb3ccf0-b992-4298-a911-387fdbec305a" providerId="ADAL" clId="{8926D751-BDF5-4BE2-90F7-43005DB5CA72}"/>
    <pc:docChg chg="modSld">
      <pc:chgData name="Elisa Favro" userId="8cb3ccf0-b992-4298-a911-387fdbec305a" providerId="ADAL" clId="{8926D751-BDF5-4BE2-90F7-43005DB5CA72}" dt="2023-06-12T08:47:30.533" v="62" actId="20577"/>
      <pc:docMkLst>
        <pc:docMk/>
      </pc:docMkLst>
      <pc:sldChg chg="modSp mod">
        <pc:chgData name="Elisa Favro" userId="8cb3ccf0-b992-4298-a911-387fdbec305a" providerId="ADAL" clId="{8926D751-BDF5-4BE2-90F7-43005DB5CA72}" dt="2023-06-12T08:46:21.986" v="58" actId="20577"/>
        <pc:sldMkLst>
          <pc:docMk/>
          <pc:sldMk cId="760804969" sldId="257"/>
        </pc:sldMkLst>
        <pc:spChg chg="mod">
          <ac:chgData name="Elisa Favro" userId="8cb3ccf0-b992-4298-a911-387fdbec305a" providerId="ADAL" clId="{8926D751-BDF5-4BE2-90F7-43005DB5CA72}" dt="2023-06-12T08:46:21.986" v="58" actId="20577"/>
          <ac:spMkLst>
            <pc:docMk/>
            <pc:sldMk cId="760804969" sldId="257"/>
            <ac:spMk id="3" creationId="{7D8582C9-1363-66E0-255B-2F97A9C9DD4E}"/>
          </ac:spMkLst>
        </pc:spChg>
      </pc:sldChg>
      <pc:sldChg chg="modSp mod">
        <pc:chgData name="Elisa Favro" userId="8cb3ccf0-b992-4298-a911-387fdbec305a" providerId="ADAL" clId="{8926D751-BDF5-4BE2-90F7-43005DB5CA72}" dt="2023-06-12T08:47:30.533" v="62" actId="20577"/>
        <pc:sldMkLst>
          <pc:docMk/>
          <pc:sldMk cId="546120535" sldId="258"/>
        </pc:sldMkLst>
        <pc:spChg chg="mod">
          <ac:chgData name="Elisa Favro" userId="8cb3ccf0-b992-4298-a911-387fdbec305a" providerId="ADAL" clId="{8926D751-BDF5-4BE2-90F7-43005DB5CA72}" dt="2023-06-12T08:47:30.533" v="62" actId="20577"/>
          <ac:spMkLst>
            <pc:docMk/>
            <pc:sldMk cId="546120535" sldId="258"/>
            <ac:spMk id="3" creationId="{7D8582C9-1363-66E0-255B-2F97A9C9DD4E}"/>
          </ac:spMkLst>
        </pc:spChg>
      </pc:sldChg>
      <pc:sldChg chg="modSp mod">
        <pc:chgData name="Elisa Favro" userId="8cb3ccf0-b992-4298-a911-387fdbec305a" providerId="ADAL" clId="{8926D751-BDF5-4BE2-90F7-43005DB5CA72}" dt="2023-06-12T08:45:59.637" v="57" actId="20577"/>
        <pc:sldMkLst>
          <pc:docMk/>
          <pc:sldMk cId="4069077421" sldId="260"/>
        </pc:sldMkLst>
        <pc:spChg chg="mod">
          <ac:chgData name="Elisa Favro" userId="8cb3ccf0-b992-4298-a911-387fdbec305a" providerId="ADAL" clId="{8926D751-BDF5-4BE2-90F7-43005DB5CA72}" dt="2023-06-12T08:45:59.637" v="57" actId="20577"/>
          <ac:spMkLst>
            <pc:docMk/>
            <pc:sldMk cId="4069077421" sldId="260"/>
            <ac:spMk id="3" creationId="{7D8582C9-1363-66E0-255B-2F97A9C9DD4E}"/>
          </ac:spMkLst>
        </pc:spChg>
      </pc:sldChg>
    </pc:docChg>
  </pc:docChgLst>
  <pc:docChgLst>
    <pc:chgData name="Elisa Favro" userId="8cb3ccf0-b992-4298-a911-387fdbec305a" providerId="ADAL" clId="{D5C12BE2-5A36-45BF-B7C5-576F54D81F78}"/>
    <pc:docChg chg="undo custSel addSld modSld">
      <pc:chgData name="Elisa Favro" userId="8cb3ccf0-b992-4298-a911-387fdbec305a" providerId="ADAL" clId="{D5C12BE2-5A36-45BF-B7C5-576F54D81F78}" dt="2023-04-20T10:28:49.353" v="2652" actId="122"/>
      <pc:docMkLst>
        <pc:docMk/>
      </pc:docMkLst>
      <pc:sldChg chg="modSp mod">
        <pc:chgData name="Elisa Favro" userId="8cb3ccf0-b992-4298-a911-387fdbec305a" providerId="ADAL" clId="{D5C12BE2-5A36-45BF-B7C5-576F54D81F78}" dt="2023-04-19T15:22:00.296" v="779" actId="113"/>
        <pc:sldMkLst>
          <pc:docMk/>
          <pc:sldMk cId="760804969" sldId="257"/>
        </pc:sldMkLst>
        <pc:spChg chg="mod">
          <ac:chgData name="Elisa Favro" userId="8cb3ccf0-b992-4298-a911-387fdbec305a" providerId="ADAL" clId="{D5C12BE2-5A36-45BF-B7C5-576F54D81F78}" dt="2023-04-19T15:22:00.296" v="779" actId="113"/>
          <ac:spMkLst>
            <pc:docMk/>
            <pc:sldMk cId="760804969" sldId="257"/>
            <ac:spMk id="3" creationId="{7D8582C9-1363-66E0-255B-2F97A9C9DD4E}"/>
          </ac:spMkLst>
        </pc:spChg>
      </pc:sldChg>
      <pc:sldChg chg="modSp mod">
        <pc:chgData name="Elisa Favro" userId="8cb3ccf0-b992-4298-a911-387fdbec305a" providerId="ADAL" clId="{D5C12BE2-5A36-45BF-B7C5-576F54D81F78}" dt="2023-04-20T07:57:07.786" v="1134" actId="20577"/>
        <pc:sldMkLst>
          <pc:docMk/>
          <pc:sldMk cId="546120535" sldId="258"/>
        </pc:sldMkLst>
        <pc:spChg chg="mod">
          <ac:chgData name="Elisa Favro" userId="8cb3ccf0-b992-4298-a911-387fdbec305a" providerId="ADAL" clId="{D5C12BE2-5A36-45BF-B7C5-576F54D81F78}" dt="2023-04-19T13:45:15.309" v="23" actId="20577"/>
          <ac:spMkLst>
            <pc:docMk/>
            <pc:sldMk cId="546120535" sldId="258"/>
            <ac:spMk id="2" creationId="{88CE618B-3F63-91F2-F313-360BA346596F}"/>
          </ac:spMkLst>
        </pc:spChg>
        <pc:spChg chg="mod">
          <ac:chgData name="Elisa Favro" userId="8cb3ccf0-b992-4298-a911-387fdbec305a" providerId="ADAL" clId="{D5C12BE2-5A36-45BF-B7C5-576F54D81F78}" dt="2023-04-20T07:57:07.786" v="1134" actId="20577"/>
          <ac:spMkLst>
            <pc:docMk/>
            <pc:sldMk cId="546120535" sldId="258"/>
            <ac:spMk id="3" creationId="{7D8582C9-1363-66E0-255B-2F97A9C9DD4E}"/>
          </ac:spMkLst>
        </pc:spChg>
      </pc:sldChg>
      <pc:sldChg chg="modSp mod">
        <pc:chgData name="Elisa Favro" userId="8cb3ccf0-b992-4298-a911-387fdbec305a" providerId="ADAL" clId="{D5C12BE2-5A36-45BF-B7C5-576F54D81F78}" dt="2023-04-20T08:21:20.244" v="1546" actId="13926"/>
        <pc:sldMkLst>
          <pc:docMk/>
          <pc:sldMk cId="4023603497" sldId="259"/>
        </pc:sldMkLst>
        <pc:spChg chg="mod">
          <ac:chgData name="Elisa Favro" userId="8cb3ccf0-b992-4298-a911-387fdbec305a" providerId="ADAL" clId="{D5C12BE2-5A36-45BF-B7C5-576F54D81F78}" dt="2023-04-19T13:45:46.853" v="63" actId="20577"/>
          <ac:spMkLst>
            <pc:docMk/>
            <pc:sldMk cId="4023603497" sldId="259"/>
            <ac:spMk id="2" creationId="{88CE618B-3F63-91F2-F313-360BA346596F}"/>
          </ac:spMkLst>
        </pc:spChg>
        <pc:spChg chg="mod">
          <ac:chgData name="Elisa Favro" userId="8cb3ccf0-b992-4298-a911-387fdbec305a" providerId="ADAL" clId="{D5C12BE2-5A36-45BF-B7C5-576F54D81F78}" dt="2023-04-20T08:21:20.244" v="1546" actId="13926"/>
          <ac:spMkLst>
            <pc:docMk/>
            <pc:sldMk cId="4023603497" sldId="259"/>
            <ac:spMk id="3" creationId="{7D8582C9-1363-66E0-255B-2F97A9C9DD4E}"/>
          </ac:spMkLst>
        </pc:spChg>
      </pc:sldChg>
      <pc:sldChg chg="modSp mod">
        <pc:chgData name="Elisa Favro" userId="8cb3ccf0-b992-4298-a911-387fdbec305a" providerId="ADAL" clId="{D5C12BE2-5A36-45BF-B7C5-576F54D81F78}" dt="2023-04-20T09:57:55.805" v="1899" actId="20577"/>
        <pc:sldMkLst>
          <pc:docMk/>
          <pc:sldMk cId="4069077421" sldId="260"/>
        </pc:sldMkLst>
        <pc:spChg chg="mod">
          <ac:chgData name="Elisa Favro" userId="8cb3ccf0-b992-4298-a911-387fdbec305a" providerId="ADAL" clId="{D5C12BE2-5A36-45BF-B7C5-576F54D81F78}" dt="2023-04-19T13:46:00.731" v="80" actId="20577"/>
          <ac:spMkLst>
            <pc:docMk/>
            <pc:sldMk cId="4069077421" sldId="260"/>
            <ac:spMk id="2" creationId="{88CE618B-3F63-91F2-F313-360BA346596F}"/>
          </ac:spMkLst>
        </pc:spChg>
        <pc:spChg chg="mod">
          <ac:chgData name="Elisa Favro" userId="8cb3ccf0-b992-4298-a911-387fdbec305a" providerId="ADAL" clId="{D5C12BE2-5A36-45BF-B7C5-576F54D81F78}" dt="2023-04-20T09:57:55.805" v="1899" actId="20577"/>
          <ac:spMkLst>
            <pc:docMk/>
            <pc:sldMk cId="4069077421" sldId="260"/>
            <ac:spMk id="3" creationId="{7D8582C9-1363-66E0-255B-2F97A9C9DD4E}"/>
          </ac:spMkLst>
        </pc:spChg>
      </pc:sldChg>
      <pc:sldChg chg="modSp mod">
        <pc:chgData name="Elisa Favro" userId="8cb3ccf0-b992-4298-a911-387fdbec305a" providerId="ADAL" clId="{D5C12BE2-5A36-45BF-B7C5-576F54D81F78}" dt="2023-04-20T10:06:35.327" v="2283" actId="20577"/>
        <pc:sldMkLst>
          <pc:docMk/>
          <pc:sldMk cId="969909346" sldId="261"/>
        </pc:sldMkLst>
        <pc:spChg chg="mod">
          <ac:chgData name="Elisa Favro" userId="8cb3ccf0-b992-4298-a911-387fdbec305a" providerId="ADAL" clId="{D5C12BE2-5A36-45BF-B7C5-576F54D81F78}" dt="2023-04-19T13:46:12.483" v="90" actId="20577"/>
          <ac:spMkLst>
            <pc:docMk/>
            <pc:sldMk cId="969909346" sldId="261"/>
            <ac:spMk id="2" creationId="{88CE618B-3F63-91F2-F313-360BA346596F}"/>
          </ac:spMkLst>
        </pc:spChg>
        <pc:spChg chg="mod">
          <ac:chgData name="Elisa Favro" userId="8cb3ccf0-b992-4298-a911-387fdbec305a" providerId="ADAL" clId="{D5C12BE2-5A36-45BF-B7C5-576F54D81F78}" dt="2023-04-20T10:06:35.327" v="2283" actId="20577"/>
          <ac:spMkLst>
            <pc:docMk/>
            <pc:sldMk cId="969909346" sldId="261"/>
            <ac:spMk id="3" creationId="{7D8582C9-1363-66E0-255B-2F97A9C9DD4E}"/>
          </ac:spMkLst>
        </pc:spChg>
      </pc:sldChg>
      <pc:sldChg chg="modSp mod">
        <pc:chgData name="Elisa Favro" userId="8cb3ccf0-b992-4298-a911-387fdbec305a" providerId="ADAL" clId="{D5C12BE2-5A36-45BF-B7C5-576F54D81F78}" dt="2023-04-20T10:20:40.791" v="2481"/>
        <pc:sldMkLst>
          <pc:docMk/>
          <pc:sldMk cId="2056311596" sldId="262"/>
        </pc:sldMkLst>
        <pc:spChg chg="mod">
          <ac:chgData name="Elisa Favro" userId="8cb3ccf0-b992-4298-a911-387fdbec305a" providerId="ADAL" clId="{D5C12BE2-5A36-45BF-B7C5-576F54D81F78}" dt="2023-04-19T13:46:31.939" v="125" actId="20577"/>
          <ac:spMkLst>
            <pc:docMk/>
            <pc:sldMk cId="2056311596" sldId="262"/>
            <ac:spMk id="2" creationId="{88CE618B-3F63-91F2-F313-360BA346596F}"/>
          </ac:spMkLst>
        </pc:spChg>
        <pc:spChg chg="mod">
          <ac:chgData name="Elisa Favro" userId="8cb3ccf0-b992-4298-a911-387fdbec305a" providerId="ADAL" clId="{D5C12BE2-5A36-45BF-B7C5-576F54D81F78}" dt="2023-04-20T10:20:40.791" v="2481"/>
          <ac:spMkLst>
            <pc:docMk/>
            <pc:sldMk cId="2056311596" sldId="262"/>
            <ac:spMk id="3" creationId="{7D8582C9-1363-66E0-255B-2F97A9C9DD4E}"/>
          </ac:spMkLst>
        </pc:spChg>
      </pc:sldChg>
      <pc:sldChg chg="modSp add mod">
        <pc:chgData name="Elisa Favro" userId="8cb3ccf0-b992-4298-a911-387fdbec305a" providerId="ADAL" clId="{D5C12BE2-5A36-45BF-B7C5-576F54D81F78}" dt="2023-04-20T08:36:02.485" v="1686" actId="20577"/>
        <pc:sldMkLst>
          <pc:docMk/>
          <pc:sldMk cId="1707982149" sldId="263"/>
        </pc:sldMkLst>
        <pc:spChg chg="mod">
          <ac:chgData name="Elisa Favro" userId="8cb3ccf0-b992-4298-a911-387fdbec305a" providerId="ADAL" clId="{D5C12BE2-5A36-45BF-B7C5-576F54D81F78}" dt="2023-04-20T08:36:02.485" v="1686" actId="20577"/>
          <ac:spMkLst>
            <pc:docMk/>
            <pc:sldMk cId="1707982149" sldId="263"/>
            <ac:spMk id="3" creationId="{7D8582C9-1363-66E0-255B-2F97A9C9DD4E}"/>
          </ac:spMkLst>
        </pc:spChg>
      </pc:sldChg>
      <pc:sldChg chg="modSp add mod">
        <pc:chgData name="Elisa Favro" userId="8cb3ccf0-b992-4298-a911-387fdbec305a" providerId="ADAL" clId="{D5C12BE2-5A36-45BF-B7C5-576F54D81F78}" dt="2023-04-20T10:02:32.935" v="2038" actId="113"/>
        <pc:sldMkLst>
          <pc:docMk/>
          <pc:sldMk cId="2412046738" sldId="264"/>
        </pc:sldMkLst>
        <pc:spChg chg="mod">
          <ac:chgData name="Elisa Favro" userId="8cb3ccf0-b992-4298-a911-387fdbec305a" providerId="ADAL" clId="{D5C12BE2-5A36-45BF-B7C5-576F54D81F78}" dt="2023-04-20T10:02:32.935" v="2038" actId="113"/>
          <ac:spMkLst>
            <pc:docMk/>
            <pc:sldMk cId="2412046738" sldId="264"/>
            <ac:spMk id="3" creationId="{7D8582C9-1363-66E0-255B-2F97A9C9DD4E}"/>
          </ac:spMkLst>
        </pc:spChg>
      </pc:sldChg>
      <pc:sldChg chg="modSp add mod">
        <pc:chgData name="Elisa Favro" userId="8cb3ccf0-b992-4298-a911-387fdbec305a" providerId="ADAL" clId="{D5C12BE2-5A36-45BF-B7C5-576F54D81F78}" dt="2023-04-20T10:28:49.353" v="2652" actId="122"/>
        <pc:sldMkLst>
          <pc:docMk/>
          <pc:sldMk cId="1676049774" sldId="265"/>
        </pc:sldMkLst>
        <pc:spChg chg="mod">
          <ac:chgData name="Elisa Favro" userId="8cb3ccf0-b992-4298-a911-387fdbec305a" providerId="ADAL" clId="{D5C12BE2-5A36-45BF-B7C5-576F54D81F78}" dt="2023-04-20T10:28:49.353" v="2652" actId="122"/>
          <ac:spMkLst>
            <pc:docMk/>
            <pc:sldMk cId="1676049774" sldId="265"/>
            <ac:spMk id="3" creationId="{7D8582C9-1363-66E0-255B-2F97A9C9DD4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3B17300B-F9DD-290C-8CDE-D7F93540612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40000"/>
          </a:blip>
          <a:srcRect t="30603" b="877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7AA83C06-CE5E-7A22-942A-B0B4C5FCD1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b="12253"/>
          <a:stretch/>
        </p:blipFill>
        <p:spPr>
          <a:xfrm>
            <a:off x="2196516" y="616887"/>
            <a:ext cx="9628651" cy="6241114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9600BAC6-E9E9-056E-953B-51941BD466F0}"/>
              </a:ext>
            </a:extLst>
          </p:cNvPr>
          <p:cNvSpPr/>
          <p:nvPr userDrawn="1"/>
        </p:nvSpPr>
        <p:spPr>
          <a:xfrm>
            <a:off x="0" y="4227509"/>
            <a:ext cx="12191999" cy="1363717"/>
          </a:xfrm>
          <a:prstGeom prst="rect">
            <a:avLst/>
          </a:prstGeom>
          <a:solidFill>
            <a:srgbClr val="E64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Corda 9">
            <a:extLst>
              <a:ext uri="{FF2B5EF4-FFF2-40B4-BE49-F238E27FC236}">
                <a16:creationId xmlns:a16="http://schemas.microsoft.com/office/drawing/2014/main" id="{F3A0B612-5AEE-D8E0-3BA2-6F54C53269AA}"/>
              </a:ext>
            </a:extLst>
          </p:cNvPr>
          <p:cNvSpPr/>
          <p:nvPr userDrawn="1"/>
        </p:nvSpPr>
        <p:spPr>
          <a:xfrm rot="19334893" flipH="1">
            <a:off x="8859360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orda 10">
            <a:extLst>
              <a:ext uri="{FF2B5EF4-FFF2-40B4-BE49-F238E27FC236}">
                <a16:creationId xmlns:a16="http://schemas.microsoft.com/office/drawing/2014/main" id="{C82DE6FB-A0B5-B4A7-B7C0-468AD7C69D89}"/>
              </a:ext>
            </a:extLst>
          </p:cNvPr>
          <p:cNvSpPr/>
          <p:nvPr userDrawn="1"/>
        </p:nvSpPr>
        <p:spPr>
          <a:xfrm rot="19334893" flipH="1">
            <a:off x="9631872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orda 11">
            <a:extLst>
              <a:ext uri="{FF2B5EF4-FFF2-40B4-BE49-F238E27FC236}">
                <a16:creationId xmlns:a16="http://schemas.microsoft.com/office/drawing/2014/main" id="{87356297-B82D-D6EF-08BE-716B95F0AA46}"/>
              </a:ext>
            </a:extLst>
          </p:cNvPr>
          <p:cNvSpPr/>
          <p:nvPr userDrawn="1"/>
        </p:nvSpPr>
        <p:spPr>
          <a:xfrm rot="19334893" flipH="1">
            <a:off x="10602026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3987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632135-9BEE-EE39-5C26-D37E1B00B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97820E5-1573-2A6F-51A7-1398443C1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26D278A-350C-11DA-F659-68682EE36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9F5-BCC0-415D-B81E-36940393BEEF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95FB3B-FA5F-8A33-4546-F4D6EDC0F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54D96A-264E-7509-F352-43C1002F7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BA0F-8E78-4E09-875E-143062A5D0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2160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2ED6459-6992-9C43-FD34-2C39522AB8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A715582-FD17-E5B4-7DA3-B99D0327C4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ECAEB2-BF49-C2C0-A2B3-C598D65F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9F5-BCC0-415D-B81E-36940393BEEF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EF83616-B371-88BD-FD7B-636B48A53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ADC659-14BE-1BD7-01DC-A2C819435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BA0F-8E78-4E09-875E-143062A5D0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7348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41813B74-4FEC-FC8F-A55B-CBDB8B23BD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0493596" y="5164937"/>
            <a:ext cx="3396807" cy="3386125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D88067FB-EFCB-C395-F6E1-05DA772A2AB2}"/>
              </a:ext>
            </a:extLst>
          </p:cNvPr>
          <p:cNvSpPr txBox="1"/>
          <p:nvPr userDrawn="1"/>
        </p:nvSpPr>
        <p:spPr>
          <a:xfrm>
            <a:off x="11405937" y="6456764"/>
            <a:ext cx="7860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fld id="{97AB9668-7AB5-C746-848F-2F464D57B9A7}" type="slidenum">
              <a:rPr lang="it-IT" sz="1200" smtClean="0"/>
              <a:pPr algn="ctr"/>
              <a:t>‹N›</a:t>
            </a:fld>
            <a:endParaRPr lang="it-IT" sz="1200" dirty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F5B82849-B627-D95A-D550-39737CE67DDF}"/>
              </a:ext>
            </a:extLst>
          </p:cNvPr>
          <p:cNvSpPr txBox="1">
            <a:spLocks/>
          </p:cNvSpPr>
          <p:nvPr userDrawn="1"/>
        </p:nvSpPr>
        <p:spPr>
          <a:xfrm>
            <a:off x="7650480" y="50270"/>
            <a:ext cx="3784641" cy="65927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000" b="1" dirty="0">
                <a:solidFill>
                  <a:srgbClr val="E642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OPERAZIONI CON LE FRAZIONI</a:t>
            </a:r>
          </a:p>
        </p:txBody>
      </p:sp>
      <p:pic>
        <p:nvPicPr>
          <p:cNvPr id="10" name="Immagine 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42152665-0CD0-A6C2-ADC1-DB99A751A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33397" y="135469"/>
            <a:ext cx="245338" cy="488872"/>
          </a:xfrm>
          <a:prstGeom prst="rect">
            <a:avLst/>
          </a:prstGeom>
        </p:spPr>
      </p:pic>
      <p:cxnSp>
        <p:nvCxnSpPr>
          <p:cNvPr id="11" name="Connettore 1 10">
            <a:extLst>
              <a:ext uri="{FF2B5EF4-FFF2-40B4-BE49-F238E27FC236}">
                <a16:creationId xmlns:a16="http://schemas.microsoft.com/office/drawing/2014/main" id="{B8755D5D-3C36-10B4-C105-A616FFAE710D}"/>
              </a:ext>
            </a:extLst>
          </p:cNvPr>
          <p:cNvCxnSpPr>
            <a:cxnSpLocks/>
          </p:cNvCxnSpPr>
          <p:nvPr userDrawn="1"/>
        </p:nvCxnSpPr>
        <p:spPr>
          <a:xfrm>
            <a:off x="0" y="379905"/>
            <a:ext cx="7843520" cy="0"/>
          </a:xfrm>
          <a:prstGeom prst="line">
            <a:avLst/>
          </a:prstGeom>
          <a:ln w="25400">
            <a:solidFill>
              <a:srgbClr val="E642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>
            <a:extLst>
              <a:ext uri="{FF2B5EF4-FFF2-40B4-BE49-F238E27FC236}">
                <a16:creationId xmlns:a16="http://schemas.microsoft.com/office/drawing/2014/main" id="{2A5766A1-BE58-F68C-9264-E2497E5BE64A}"/>
              </a:ext>
            </a:extLst>
          </p:cNvPr>
          <p:cNvCxnSpPr>
            <a:cxnSpLocks/>
          </p:cNvCxnSpPr>
          <p:nvPr userDrawn="1"/>
        </p:nvCxnSpPr>
        <p:spPr>
          <a:xfrm>
            <a:off x="11500460" y="379905"/>
            <a:ext cx="691540" cy="0"/>
          </a:xfrm>
          <a:prstGeom prst="line">
            <a:avLst/>
          </a:prstGeom>
          <a:ln w="25400">
            <a:solidFill>
              <a:srgbClr val="E642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6821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86F7CF-05E8-B42B-0E25-15FB3ACEB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1EAED99-C143-C527-D5F0-05B858C78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E9A1CC-2E06-9E96-22A8-6B6D6FBEA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9F5-BCC0-415D-B81E-36940393BEEF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151613-55AA-7213-3210-953705F26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DF6C57-F779-3CFA-2349-5EBC77E0D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BA0F-8E78-4E09-875E-143062A5D0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721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E16027-0737-1FA5-AED7-56A01E477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BD6444-C862-8BF4-0761-EA7DA75AA2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B66A7C4-924C-BE59-DD00-017F810F55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D5A76F0-6033-C418-A1AF-1D8FF84E8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9F5-BCC0-415D-B81E-36940393BEEF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75678E0-7B25-781A-9280-1C3BB5698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38F687F-83E5-DC8D-7748-B8CA0CF35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BA0F-8E78-4E09-875E-143062A5D0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5487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59AC26-B4BA-8DCF-F19F-09C63CF87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FE81AFA-4A28-16B3-D6B1-F92EEE0A6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A678337-583C-C412-DF0C-17C69C058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4F5AF89-403A-5F4C-ED9D-B65208EC62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2ECFA9D-BCC2-BDF6-FB2D-44D90CB307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09C4082-CFD8-B652-0858-25CC71CED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9F5-BCC0-415D-B81E-36940393BEEF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13A2B77-D3FB-CC03-A0A1-30B1F450F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7CD78FA-BDEF-B0AA-7139-F342C2812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BA0F-8E78-4E09-875E-143062A5D0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2526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2E9238-43AA-2F54-C646-DD9A8493C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65B7B64-3BBD-D055-FDD0-2E9B61AA2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9F5-BCC0-415D-B81E-36940393BEEF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8307F52-EEA7-1F23-4180-32C6B7215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48E02C6-2D1A-24C0-CF5A-D242CD389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BA0F-8E78-4E09-875E-143062A5D0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8790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1BC7FFE-BFDC-5AD3-9977-DCBFCBA8E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9F5-BCC0-415D-B81E-36940393BEEF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7BDC86D-8DEF-AE24-7C50-6C5A8AEC3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165E23D-359D-823B-3955-7B4B65208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BA0F-8E78-4E09-875E-143062A5D0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891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61F1D6-1E16-9604-7B22-169D31180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6C3098-B427-DB21-75AA-4704FDF15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42A2485-941C-6DB1-EC3E-67C0E4937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065E06E-6E23-169B-9960-C6CE1B5D4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9F5-BCC0-415D-B81E-36940393BEEF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A6E6819-04B8-738B-9047-5CE92F34A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5281C4A-A45D-16B1-1DCF-A89AFA5F2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BA0F-8E78-4E09-875E-143062A5D0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1362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F12FB7-B64E-D77E-363A-FB35F761A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9AEAAE0-46FF-88EE-F30D-743968AD68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9C62BA1-1261-9709-E19D-865E15E156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CE64609-A3A0-FEB5-1F17-151B1E3A5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9F5-BCC0-415D-B81E-36940393BEEF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30E7586-5074-7F3C-7B23-9FFAC6036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9F9E4D6-059C-52F2-F9A4-0824E9701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BA0F-8E78-4E09-875E-143062A5D0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976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AD71127-53BA-D385-7BAA-C9C40C6F8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557B110-3518-76BA-0811-34BFC8570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DE5C616-2AF1-DC6E-3A80-CF484E274F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409F5-BCC0-415D-B81E-36940393BEEF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542674-5191-2B84-219F-DE02B3EEA4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4E9695-4FD3-00ED-BB80-7268780457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FBA0F-8E78-4E09-875E-143062A5D0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7100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74445B5C-8587-AEAB-91EC-98E6DA65D443}"/>
              </a:ext>
            </a:extLst>
          </p:cNvPr>
          <p:cNvSpPr txBox="1"/>
          <p:nvPr/>
        </p:nvSpPr>
        <p:spPr>
          <a:xfrm>
            <a:off x="712728" y="4480846"/>
            <a:ext cx="828316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5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OPERAZIONI CON LE FRAZIONI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C2CC928-CB0B-2342-27AB-0AE694403BDC}"/>
              </a:ext>
            </a:extLst>
          </p:cNvPr>
          <p:cNvSpPr txBox="1"/>
          <p:nvPr/>
        </p:nvSpPr>
        <p:spPr>
          <a:xfrm>
            <a:off x="712728" y="3285566"/>
            <a:ext cx="2491901" cy="1015663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it-IT" sz="6000" b="1" dirty="0">
                <a:solidFill>
                  <a:srgbClr val="E64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Unità 7</a:t>
            </a:r>
          </a:p>
        </p:txBody>
      </p:sp>
    </p:spTree>
    <p:extLst>
      <p:ext uri="{BB962C8B-B14F-4D97-AF65-F5344CB8AC3E}">
        <p14:creationId xmlns:p14="http://schemas.microsoft.com/office/powerpoint/2010/main" val="1090733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7D8582C9-1363-66E0-255B-2F97A9C9DD4E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b="1" dirty="0">
                    <a:solidFill>
                      <a:srgbClr val="FF0000"/>
                    </a:solidFill>
                  </a:rPr>
                  <a:t>Potenze con esponente negativo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dirty="0"/>
                  <a:t>Per calcolare una </a:t>
                </a:r>
                <a:r>
                  <a:rPr lang="it-IT" sz="2000" b="1" dirty="0"/>
                  <a:t>potenza con esponente negativo </a:t>
                </a:r>
                <a:r>
                  <a:rPr lang="it-IT" sz="2000" dirty="0"/>
                  <a:t>si inverte la base (senza cambiare il suo segno) </a:t>
                </a:r>
                <a:br>
                  <a:rPr lang="it-IT" sz="2000" dirty="0"/>
                </a:br>
                <a:r>
                  <a:rPr lang="it-IT" sz="2000" dirty="0"/>
                  <a:t>e si fa diventare positivo l’esponente.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b="1" dirty="0"/>
                  <a:t>7</a:t>
                </a:r>
                <a:r>
                  <a:rPr lang="it-IT" sz="2000" b="1" baseline="30000" dirty="0"/>
                  <a:t>-2</a:t>
                </a:r>
                <a:r>
                  <a:rPr lang="it-IT" sz="2000" b="1" dirty="0"/>
                  <a:t> = 7</a:t>
                </a:r>
                <a:r>
                  <a:rPr lang="it-IT" sz="2000" b="1" baseline="30000" dirty="0"/>
                  <a:t>1 - 3 </a:t>
                </a:r>
                <a:r>
                  <a:rPr lang="it-IT" sz="2000" b="1" dirty="0"/>
                  <a:t>= 7</a:t>
                </a:r>
                <a:r>
                  <a:rPr lang="it-IT" sz="2000" b="1" baseline="30000" dirty="0"/>
                  <a:t>1</a:t>
                </a:r>
                <a:r>
                  <a:rPr lang="it-IT" sz="2000" b="1" dirty="0"/>
                  <a:t> : 7</a:t>
                </a:r>
                <a:r>
                  <a:rPr lang="it-IT" sz="2000" b="1" baseline="30000" dirty="0"/>
                  <a:t>3</a:t>
                </a:r>
                <a:r>
                  <a:rPr lang="it-IT" sz="20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it-IT" sz="2000" b="1" i="1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it-IT" sz="2000" b="1" i="1"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it-IT" sz="2000" b="1" i="1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2000" b="1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2000" b="1" i="1"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it-IT" sz="20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it-IT" sz="2000" b="1" i="1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it-IT" sz="2000" b="1" i="1"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it-IT" sz="2000" b="1" i="1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it-IT" sz="2000" b="1" i="1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it-IT" sz="20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it-IT" sz="2000" b="1" i="1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it-IT" sz="2000" b="1" i="1" baseline="30000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it-IT" sz="2000" b="1" dirty="0"/>
                  <a:t> =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it-IT" sz="2000" b="1" dirty="0"/>
                  <a:t>)</a:t>
                </a:r>
                <a:r>
                  <a:rPr lang="it-IT" sz="2000" b="1" baseline="30000" dirty="0"/>
                  <a:t>2</a:t>
                </a:r>
              </a:p>
            </p:txBody>
          </p:sp>
        </mc:Choice>
        <mc:Fallback xmlns="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7D8582C9-1363-66E0-255B-2F97A9C9DD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724" t="-58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olo 1">
            <a:extLst>
              <a:ext uri="{FF2B5EF4-FFF2-40B4-BE49-F238E27FC236}">
                <a16:creationId xmlns:a16="http://schemas.microsoft.com/office/drawing/2014/main" id="{4539AD93-B300-3482-2BFF-93F94F57EE50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8753061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OPERAZIONI TRA FRAZIONI CON NUMERI NEGATIVI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28F3047A-8972-9B9A-585B-C9402EEF013D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049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7D8582C9-1363-66E0-255B-2F97A9C9DD4E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it-IT" sz="2000" dirty="0"/>
                  <a:t>Un modo per confrontare due frazioni è quello di confrontare i loro valori, cioè i risultati delle divisioni tra numeratore e denominatore. Ci sono però altri modi, senza dover fare divisioni.</a:t>
                </a:r>
              </a:p>
              <a:p>
                <a:pPr>
                  <a:lnSpc>
                    <a:spcPct val="100000"/>
                  </a:lnSpc>
                </a:pPr>
                <a:r>
                  <a:rPr lang="it-IT" sz="2000" dirty="0"/>
                  <a:t>Le frazioni proprie sono tutte minori delle frazioni improprie:</a:t>
                </a:r>
                <a:r>
                  <a:rPr lang="it-IT" sz="20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it-IT" sz="2000" dirty="0"/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it-IT" sz="2000" dirty="0"/>
              </a:p>
              <a:p>
                <a:pPr>
                  <a:lnSpc>
                    <a:spcPct val="100000"/>
                  </a:lnSpc>
                </a:pPr>
                <a:r>
                  <a:rPr lang="it-IT" sz="2000" dirty="0"/>
                  <a:t>Se le frazioni hanno denominatore uguale, è maggiore la frazione che ha numeratore maggiore:</a:t>
                </a:r>
              </a:p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it-IT" sz="2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it-IT" sz="2000" b="1" dirty="0"/>
                  <a:t> 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it-IT" sz="2000" b="1" dirty="0"/>
              </a:p>
              <a:p>
                <a:pPr>
                  <a:lnSpc>
                    <a:spcPct val="100000"/>
                  </a:lnSpc>
                </a:pPr>
                <a:r>
                  <a:rPr lang="it-IT" sz="2000" dirty="0"/>
                  <a:t>Se le frazioni hanno denominatore diverso, occorre sostituirle con frazioni equivalenti ridotte allo stesso denominatore. Poi si confrontano queste ultime.</a:t>
                </a:r>
              </a:p>
              <a:p>
                <a:pPr marL="0" indent="0" algn="ctr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it-IT" sz="2000" b="1" dirty="0"/>
                  <a:t> 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it-IT" sz="2000" b="1" dirty="0"/>
                  <a:t> hanno denominatore diverso	m.c.m. (12; 15) = 60</a:t>
                </a:r>
              </a:p>
              <a:p>
                <a:pPr marL="0" indent="0" algn="ctr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it-IT" sz="20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𝟔𝟎</m:t>
                        </m:r>
                      </m:den>
                    </m:f>
                    <m:r>
                      <a:rPr lang="it-IT" sz="20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t-IT" sz="2000" b="1" dirty="0"/>
                  <a:t>  e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it-IT" sz="20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𝟑𝟓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𝟔𝟎</m:t>
                        </m:r>
                      </m:den>
                    </m:f>
                  </m:oMath>
                </a14:m>
                <a:r>
                  <a:rPr lang="it-IT" sz="2000" b="1" dirty="0"/>
                  <a:t>	</a:t>
                </a:r>
              </a:p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it-IT" sz="20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𝟔𝟎</m:t>
                        </m:r>
                      </m:den>
                    </m:f>
                    <m:r>
                      <a:rPr lang="it-IT" sz="2000" b="1" i="1" smtClean="0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𝟑𝟓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𝟔𝟎</m:t>
                        </m:r>
                      </m:den>
                    </m:f>
                    <m:r>
                      <a:rPr lang="it-IT" sz="20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t-IT" sz="2000" b="1" dirty="0"/>
                  <a:t>	  quindi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it-IT" sz="2000" b="1" dirty="0"/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endParaRPr lang="it-IT" sz="2000" dirty="0"/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7D8582C9-1363-66E0-255B-2F97A9C9DD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638" t="-1401" r="-116" b="-112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olo 1">
            <a:extLst>
              <a:ext uri="{FF2B5EF4-FFF2-40B4-BE49-F238E27FC236}">
                <a16:creationId xmlns:a16="http://schemas.microsoft.com/office/drawing/2014/main" id="{5AF8D6BB-B070-3763-5386-9272D95D753C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3692703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CONFRONTO DI FRAZIONI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CDCF53A2-E331-AF46-41BB-8C5CEE2BE1E9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804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7D8582C9-1363-66E0-255B-2F97A9C9DD4E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838200" y="1825624"/>
                <a:ext cx="10515600" cy="3651251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1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it-IT" sz="2000" dirty="0"/>
                  <a:t>Per </a:t>
                </a:r>
                <a:r>
                  <a:rPr lang="it-IT" sz="2000" b="1" dirty="0"/>
                  <a:t>addizionare</a:t>
                </a:r>
                <a:r>
                  <a:rPr lang="it-IT" sz="2000" dirty="0"/>
                  <a:t> (o </a:t>
                </a:r>
                <a:r>
                  <a:rPr lang="it-IT" sz="2000" b="1" dirty="0"/>
                  <a:t>sottrarre</a:t>
                </a:r>
                <a:r>
                  <a:rPr lang="it-IT" sz="2000" dirty="0"/>
                  <a:t>) due frazioni che hanno lo stesso denominatore si lascia il denominatore invariato e si addizionano (o si sottraggono) i numeratori.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it-IT" sz="2000" b="1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it-IT" sz="2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it-IT" sz="2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it-IT" sz="2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it-IT" sz="2000" dirty="0"/>
                  <a:t>	e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it-IT" sz="2000" b="1" dirty="0"/>
                  <a:t> </a:t>
                </a:r>
                <a14:m>
                  <m:oMath xmlns:m="http://schemas.openxmlformats.org/officeDocument/2006/math">
                    <m:r>
                      <a:rPr lang="it-IT" sz="2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it-IT" sz="20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it-IT" sz="2000" b="1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it-IT" sz="20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 </m:t>
                        </m:r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it-IT" sz="2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it-IT" sz="2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it-IT" sz="2000" dirty="0"/>
              </a:p>
              <a:p>
                <a:pPr>
                  <a:lnSpc>
                    <a:spcPct val="11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it-IT" sz="2000" dirty="0"/>
                  <a:t>Per </a:t>
                </a:r>
                <a:r>
                  <a:rPr lang="it-IT" sz="2000" b="1" dirty="0"/>
                  <a:t>addizionare</a:t>
                </a:r>
                <a:r>
                  <a:rPr lang="it-IT" sz="2000" dirty="0"/>
                  <a:t> (o </a:t>
                </a:r>
                <a:r>
                  <a:rPr lang="it-IT" sz="2000" b="1" dirty="0"/>
                  <a:t>sottrarre</a:t>
                </a:r>
                <a:r>
                  <a:rPr lang="it-IT" sz="2000" dirty="0"/>
                  <a:t>) due frazioni che hanno il denominatore diverso:</a:t>
                </a:r>
              </a:p>
              <a:p>
                <a:pPr marL="0" indent="0">
                  <a:lnSpc>
                    <a:spcPct val="110000"/>
                  </a:lnSpc>
                  <a:spcBef>
                    <a:spcPts val="0"/>
                  </a:spcBef>
                  <a:spcAft>
                    <a:spcPts val="400"/>
                  </a:spcAft>
                  <a:buNone/>
                </a:pPr>
                <a:r>
                  <a:rPr lang="it-IT" sz="2000" dirty="0"/>
                  <a:t>    - si calcola il m.c.m. dei denominatori;</a:t>
                </a:r>
              </a:p>
              <a:p>
                <a:pPr marL="0" indent="0">
                  <a:lnSpc>
                    <a:spcPct val="110000"/>
                  </a:lnSpc>
                  <a:spcBef>
                    <a:spcPts val="0"/>
                  </a:spcBef>
                  <a:spcAft>
                    <a:spcPts val="400"/>
                  </a:spcAft>
                  <a:buNone/>
                </a:pPr>
                <a:r>
                  <a:rPr lang="it-IT" sz="2000" dirty="0"/>
                  <a:t>    - si divide il m.c.m. per ciascun denominatore e si moltiplica il risultato per il corrispondente        numeratore;</a:t>
                </a:r>
              </a:p>
              <a:p>
                <a:pPr marL="0" indent="0">
                  <a:lnSpc>
                    <a:spcPct val="11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it-IT" sz="2000" dirty="0"/>
                  <a:t>    - si calcola la somma (o la differenza) dei risultati.</a:t>
                </a: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7D8582C9-1363-66E0-255B-2F97A9C9DD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38200" y="1825624"/>
                <a:ext cx="10515600" cy="3651251"/>
              </a:xfrm>
              <a:blipFill>
                <a:blip r:embed="rId2"/>
                <a:stretch>
                  <a:fillRect l="-638" t="-50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olo 1">
            <a:extLst>
              <a:ext uri="{FF2B5EF4-FFF2-40B4-BE49-F238E27FC236}">
                <a16:creationId xmlns:a16="http://schemas.microsoft.com/office/drawing/2014/main" id="{89DC9653-0821-E34E-0F23-BF2B9A439B2D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4668748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ADDIZIONE E SOTTRAZIONE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C5CBD14B-5929-85EF-E8A3-6BA2E53F558D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Immagine 5" descr="Immagine che contiene testo, Carattere, schermata, numero&#10;&#10;Descrizione generata automaticamente">
            <a:extLst>
              <a:ext uri="{FF2B5EF4-FFF2-40B4-BE49-F238E27FC236}">
                <a16:creationId xmlns:a16="http://schemas.microsoft.com/office/drawing/2014/main" id="{82D0C6D9-52C7-4EBA-1593-BA38BE1D54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852" y="5337846"/>
            <a:ext cx="2519680" cy="1249680"/>
          </a:xfrm>
          <a:prstGeom prst="rect">
            <a:avLst/>
          </a:prstGeom>
        </p:spPr>
      </p:pic>
      <p:pic>
        <p:nvPicPr>
          <p:cNvPr id="8" name="Immagine 7" descr="Immagine che contiene testo, Carattere, schermata, numero&#10;&#10;Descrizione generata automaticamente">
            <a:extLst>
              <a:ext uri="{FF2B5EF4-FFF2-40B4-BE49-F238E27FC236}">
                <a16:creationId xmlns:a16="http://schemas.microsoft.com/office/drawing/2014/main" id="{B22D2870-82CD-7DD4-2074-7180CDF50F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918" y="5314036"/>
            <a:ext cx="3870960" cy="130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120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7D8582C9-1363-66E0-255B-2F97A9C9DD4E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b="1" dirty="0">
                    <a:solidFill>
                      <a:srgbClr val="FF0000"/>
                    </a:solidFill>
                  </a:rPr>
                  <a:t>Moltiplicazione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dirty="0"/>
                  <a:t>Per </a:t>
                </a:r>
                <a:r>
                  <a:rPr lang="it-IT" sz="2000" b="1" dirty="0"/>
                  <a:t>moltiplicare</a:t>
                </a:r>
                <a:r>
                  <a:rPr lang="it-IT" sz="2000" dirty="0"/>
                  <a:t> due o più frazioni si moltiplica numeratore per numeratore e denominatore </a:t>
                </a:r>
                <a:br>
                  <a:rPr lang="it-IT" sz="2000" dirty="0"/>
                </a:br>
                <a:r>
                  <a:rPr lang="it-IT" sz="2000" dirty="0"/>
                  <a:t>per denominatore: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it-IT" sz="2000" b="1" dirty="0"/>
                  <a:t> 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it-IT" sz="20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m:rPr>
                            <m:nor/>
                          </m:rPr>
                          <a:rPr lang="it-IT" sz="2000" b="1" i="0" smtClean="0"/>
                          <m:t> </m:t>
                        </m:r>
                        <m:r>
                          <m:rPr>
                            <m:nor/>
                          </m:rPr>
                          <a:rPr lang="it-IT" sz="2000" b="1" dirty="0"/>
                          <m:t>∙</m:t>
                        </m:r>
                        <m:r>
                          <a:rPr lang="it-IT" sz="20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2000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it-IT" sz="2000" b="1" i="1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it-IT" sz="2000" b="1" dirty="0"/>
                          <m:t>∙</m:t>
                        </m:r>
                        <m:r>
                          <m:rPr>
                            <m:nor/>
                          </m:rPr>
                          <a:rPr lang="it-IT" sz="2000" b="1" i="0" dirty="0" smtClean="0"/>
                          <m:t> </m:t>
                        </m:r>
                        <m:r>
                          <a:rPr lang="it-IT" sz="2000" b="1" i="1" dirty="0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it-IT" sz="20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𝟑𝟓</m:t>
                        </m:r>
                      </m:den>
                    </m:f>
                  </m:oMath>
                </a14:m>
                <a:r>
                  <a:rPr lang="it-IT" sz="2000" b="1" dirty="0"/>
                  <a:t> </a:t>
                </a:r>
                <a:endParaRPr lang="it-IT" sz="2000" dirty="0"/>
              </a:p>
              <a:p>
                <a:pPr marL="0" indent="0">
                  <a:lnSpc>
                    <a:spcPct val="100000"/>
                  </a:lnSpc>
                  <a:spcBef>
                    <a:spcPts val="800"/>
                  </a:spcBef>
                  <a:spcAft>
                    <a:spcPts val="800"/>
                  </a:spcAft>
                  <a:buNone/>
                </a:pPr>
                <a:r>
                  <a:rPr lang="it-IT" sz="2000" dirty="0"/>
                  <a:t>In una moltiplicazione tra frazioni può capitare che il numeratore di una frazione e il denominatore di un’altra abbiano un divisore in comune. In questo caso, prima di eseguire i calcoli, è utile effettuare la </a:t>
                </a:r>
                <a:r>
                  <a:rPr lang="it-IT" sz="2000" b="1" dirty="0"/>
                  <a:t>semplificazione in croce</a:t>
                </a:r>
                <a:r>
                  <a:rPr lang="it-IT" sz="2000" dirty="0"/>
                  <a:t>:</a:t>
                </a:r>
                <a:endParaRPr lang="it-IT" sz="2000" dirty="0">
                  <a:highlight>
                    <a:srgbClr val="FFFF00"/>
                  </a:highlight>
                </a:endParaRPr>
              </a:p>
            </p:txBody>
          </p:sp>
        </mc:Choice>
        <mc:Fallback xmlns="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7D8582C9-1363-66E0-255B-2F97A9C9DD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724" t="-58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olo 1">
            <a:extLst>
              <a:ext uri="{FF2B5EF4-FFF2-40B4-BE49-F238E27FC236}">
                <a16:creationId xmlns:a16="http://schemas.microsoft.com/office/drawing/2014/main" id="{024280E2-63C4-7117-42A4-7AA395A72E3C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5500955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MOLTIPLICAZIONE ED ELEVAMENTO A POTENZA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73E1DC0C-6200-859F-A9CE-88156B842A85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Immagine 5" descr="Immagine che contiene Carattere, testo, linea, numero&#10;&#10;Descrizione generata automaticamente">
            <a:extLst>
              <a:ext uri="{FF2B5EF4-FFF2-40B4-BE49-F238E27FC236}">
                <a16:creationId xmlns:a16="http://schemas.microsoft.com/office/drawing/2014/main" id="{0549994F-0C0B-141E-16FE-B49C6FA7FD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150" y="4896371"/>
            <a:ext cx="57277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603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8582C9-1363-66E0-255B-2F97A9C9DD4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4"/>
            <a:ext cx="10515600" cy="473722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Elevamento a potenza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000" dirty="0"/>
              <a:t>Per </a:t>
            </a:r>
            <a:r>
              <a:rPr lang="it-IT" sz="2000" b="1" dirty="0"/>
              <a:t>elevare a potenza </a:t>
            </a:r>
            <a:r>
              <a:rPr lang="it-IT" sz="2000" dirty="0"/>
              <a:t>una frazione si elevano allo stesso esponente sia il numeratore </a:t>
            </a:r>
            <a:br>
              <a:rPr lang="it-IT" sz="2000" dirty="0"/>
            </a:br>
            <a:r>
              <a:rPr lang="it-IT" sz="2000" dirty="0"/>
              <a:t>sia il denominatore.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000" dirty="0"/>
              <a:t>La frazione deve essere messa fra parentesi per segnalare che la base della potenza è tutta </a:t>
            </a:r>
            <a:br>
              <a:rPr lang="it-IT" sz="2000" dirty="0"/>
            </a:br>
            <a:r>
              <a:rPr lang="it-IT" sz="2000" dirty="0"/>
              <a:t>la frazione e non solo il numeratore.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000" dirty="0"/>
              <a:t>Per le potenze di frazioni valgono tutte le proprietà delle potenze. 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4F0FB4F9-D399-6DDB-8404-1B6F4DC71ACD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5500955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MOLTIPLICAZIONE ED ELEVAMENTO A POTENZA</a:t>
            </a:r>
            <a:endParaRPr lang="it-IT" sz="2000" b="1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DF18205D-BFFF-C9DC-C87E-69DBB87E298E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Immagine 3" descr="Immagine che contiene testo, Carattere, calligrafia, schermata&#10;&#10;Descrizione generata automaticamente">
            <a:extLst>
              <a:ext uri="{FF2B5EF4-FFF2-40B4-BE49-F238E27FC236}">
                <a16:creationId xmlns:a16="http://schemas.microsoft.com/office/drawing/2014/main" id="{96BB8CD6-A3BB-4154-586B-58161E4D3F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0" y="3714991"/>
            <a:ext cx="3556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982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7D8582C9-1363-66E0-255B-2F97A9C9DD4E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838199" y="1825625"/>
                <a:ext cx="10690185" cy="4552026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b="1" dirty="0">
                    <a:solidFill>
                      <a:srgbClr val="FF0000"/>
                    </a:solidFill>
                  </a:rPr>
                  <a:t>L’inverso di un numero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dirty="0"/>
                  <a:t>L’</a:t>
                </a:r>
                <a:r>
                  <a:rPr lang="it-IT" sz="2000" b="1" dirty="0"/>
                  <a:t>inverso</a:t>
                </a:r>
                <a:r>
                  <a:rPr lang="it-IT" sz="2000" dirty="0"/>
                  <a:t> (o </a:t>
                </a:r>
                <a:r>
                  <a:rPr lang="it-IT" sz="2000" b="1" dirty="0"/>
                  <a:t>reciproco</a:t>
                </a:r>
                <a:r>
                  <a:rPr lang="it-IT" sz="2000" dirty="0"/>
                  <a:t>) di un numero </a:t>
                </a:r>
                <a:r>
                  <a:rPr lang="it-IT" sz="2000" i="1" dirty="0"/>
                  <a:t>a</a:t>
                </a:r>
                <a:r>
                  <a:rPr lang="it-IT" sz="2000" dirty="0"/>
                  <a:t> è un numero </a:t>
                </a:r>
                <a:r>
                  <a:rPr lang="it-IT" sz="2000" i="1" dirty="0"/>
                  <a:t>b</a:t>
                </a:r>
                <a:r>
                  <a:rPr lang="it-IT" sz="2000" dirty="0"/>
                  <a:t> che moltiplicato per </a:t>
                </a:r>
                <a:r>
                  <a:rPr lang="it-IT" sz="2000" i="1" dirty="0"/>
                  <a:t>a</a:t>
                </a:r>
                <a:r>
                  <a:rPr lang="it-IT" sz="2000" dirty="0"/>
                  <a:t> dà come prodotto il numero 1.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b="1" i="1" dirty="0"/>
                  <a:t>a</a:t>
                </a:r>
                <a:r>
                  <a:rPr lang="it-IT" sz="2000" b="1" dirty="0"/>
                  <a:t> ⋅ </a:t>
                </a:r>
                <a:r>
                  <a:rPr lang="it-IT" sz="2000" b="1" i="1" dirty="0"/>
                  <a:t>b</a:t>
                </a:r>
                <a:r>
                  <a:rPr lang="it-IT" sz="2000" b="1" dirty="0"/>
                  <a:t> = 1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it-IT" sz="2000" b="1" dirty="0"/>
                  <a:t> ⋅ 3 = 1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000"/>
                  </a:spcAft>
                  <a:buNone/>
                </a:pPr>
                <a:r>
                  <a:rPr lang="it-IT" sz="2000" dirty="0"/>
                  <a:t>Se </a:t>
                </a:r>
                <a:r>
                  <a:rPr lang="it-IT" sz="2000" i="1" dirty="0"/>
                  <a:t>a</a:t>
                </a:r>
                <a:r>
                  <a:rPr lang="it-IT" sz="2000" dirty="0"/>
                  <a:t> è inverso di </a:t>
                </a:r>
                <a:r>
                  <a:rPr lang="it-IT" sz="2000" i="1" dirty="0"/>
                  <a:t>b</a:t>
                </a:r>
                <a:r>
                  <a:rPr lang="it-IT" sz="2000" dirty="0"/>
                  <a:t>, allora </a:t>
                </a:r>
                <a:r>
                  <a:rPr lang="it-IT" sz="2000" i="1" dirty="0"/>
                  <a:t>b</a:t>
                </a:r>
                <a:r>
                  <a:rPr lang="it-IT" sz="2000" dirty="0"/>
                  <a:t> è inverso di </a:t>
                </a:r>
                <a:r>
                  <a:rPr lang="it-IT" sz="2000" i="1" dirty="0"/>
                  <a:t>a:</a:t>
                </a:r>
                <a:endParaRPr lang="it-IT" sz="2000" dirty="0"/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it-IT" sz="2000" b="1" dirty="0"/>
                  <a:t> è l’inverso di 3 e 3 è l’inverso di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it-IT" sz="2000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it-IT" sz="2000" dirty="0"/>
              </a:p>
              <a:p>
                <a:pPr marL="0" indent="0">
                  <a:lnSpc>
                    <a:spcPct val="100000"/>
                  </a:lnSpc>
                  <a:spcAft>
                    <a:spcPts val="800"/>
                  </a:spcAft>
                  <a:buNone/>
                </a:pPr>
                <a:r>
                  <a:rPr lang="it-IT" sz="2000" dirty="0"/>
                  <a:t>L’inverso di un numero naturale non è un numero naturale, a eccezione del numero 1.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dirty="0"/>
                  <a:t>Il numero zero non ha l’inverso.</a:t>
                </a: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7D8582C9-1363-66E0-255B-2F97A9C9DD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38199" y="1825625"/>
                <a:ext cx="10690185" cy="4552026"/>
              </a:xfrm>
              <a:blipFill>
                <a:blip r:embed="rId2"/>
                <a:stretch>
                  <a:fillRect l="-570" t="-66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olo 1">
            <a:extLst>
              <a:ext uri="{FF2B5EF4-FFF2-40B4-BE49-F238E27FC236}">
                <a16:creationId xmlns:a16="http://schemas.microsoft.com/office/drawing/2014/main" id="{4A942A33-8F74-6673-A46B-4134C0FD36D3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5500955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FRAZIONE INVERSA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1469182-ECAB-08A0-8CCA-7EF02D47FDEC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077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8582C9-1363-66E0-255B-2F97A9C9DD4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La frazione inversa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000" dirty="0"/>
              <a:t>Per trovare l’inversa di una frazione vale lo stesso ragionamento visto per l’inverso di un numero.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000" dirty="0"/>
              <a:t>Se un numero è scritto come frazione, il suo </a:t>
            </a:r>
            <a:r>
              <a:rPr lang="it-IT" sz="2000" b="1" dirty="0"/>
              <a:t>inverso</a:t>
            </a:r>
            <a:r>
              <a:rPr lang="it-IT" sz="2000" dirty="0"/>
              <a:t> si ottiene scambiando di posto numeratore </a:t>
            </a:r>
            <a:br>
              <a:rPr lang="it-IT" sz="2000" dirty="0"/>
            </a:br>
            <a:r>
              <a:rPr lang="it-IT" sz="2000" dirty="0"/>
              <a:t>e denominatore.</a:t>
            </a:r>
            <a:endParaRPr lang="it-IT" sz="2000" dirty="0">
              <a:highlight>
                <a:srgbClr val="FFFF00"/>
              </a:highlight>
            </a:endParaRP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9E0A09C3-D252-92F0-AFD1-7FAE27217D70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5500955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FRAZIONE INVERSA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D27ECCF-2D65-970A-AC3A-E159AACC44E2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Immagine 5" descr="Immagine che contiene Carattere, linea, numero, testo&#10;&#10;Descrizione generata automaticamente">
            <a:extLst>
              <a:ext uri="{FF2B5EF4-FFF2-40B4-BE49-F238E27FC236}">
                <a16:creationId xmlns:a16="http://schemas.microsoft.com/office/drawing/2014/main" id="{0F38099F-C95D-5E33-ADF9-BEE9E5C17B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300" y="2859430"/>
            <a:ext cx="2819400" cy="838200"/>
          </a:xfrm>
          <a:prstGeom prst="rect">
            <a:avLst/>
          </a:prstGeom>
        </p:spPr>
      </p:pic>
      <p:pic>
        <p:nvPicPr>
          <p:cNvPr id="8" name="Immagine 7" descr="Immagine che contiene testo, Carattere, linea, schermata&#10;&#10;Descrizione generata automaticamente">
            <a:extLst>
              <a:ext uri="{FF2B5EF4-FFF2-40B4-BE49-F238E27FC236}">
                <a16:creationId xmlns:a16="http://schemas.microsoft.com/office/drawing/2014/main" id="{C5D02DA3-20FE-8B7C-E2F0-1D6D3C0B8D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5200" y="4685135"/>
            <a:ext cx="2641600" cy="135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046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7D8582C9-1363-66E0-255B-2F97A9C9DD4E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dirty="0"/>
                  <a:t>La divisione tra due numeri, per esempio 23 : 4 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23</m:t>
                        </m:r>
                      </m:num>
                      <m:den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it-IT" sz="2000" dirty="0"/>
                  <a:t> , si può scrivere anche come 23 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20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it-IT" sz="2000" dirty="0"/>
                  <a:t>, </a:t>
                </a:r>
                <a:br>
                  <a:rPr lang="it-IT" sz="2000" dirty="0"/>
                </a:br>
                <a:r>
                  <a:rPr lang="it-IT" sz="2000" dirty="0"/>
                  <a:t>cioè dividere per 4 è la stessa cosa che moltiplicare per il suo inverso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20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it-IT" sz="2000" dirty="0"/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endParaRPr lang="it-IT" sz="2000" dirty="0"/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dirty="0"/>
                  <a:t>Per </a:t>
                </a:r>
                <a:r>
                  <a:rPr lang="it-IT" sz="2000" b="1" dirty="0"/>
                  <a:t>dividere</a:t>
                </a:r>
                <a:r>
                  <a:rPr lang="it-IT" sz="2000" dirty="0"/>
                  <a:t> due frazioni si inverte la seconda frazione e si cambia la divisione in moltiplicazione.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endParaRPr lang="it-IT" sz="2000" dirty="0"/>
              </a:p>
            </p:txBody>
          </p:sp>
        </mc:Choice>
        <mc:Fallback xmlns="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7D8582C9-1363-66E0-255B-2F97A9C9DD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72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olo 1">
            <a:extLst>
              <a:ext uri="{FF2B5EF4-FFF2-40B4-BE49-F238E27FC236}">
                <a16:creationId xmlns:a16="http://schemas.microsoft.com/office/drawing/2014/main" id="{DDF24E58-0916-817E-1E53-5DA63083A9C7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5500955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DIVISIONE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7DBD66C6-E2A9-EB5A-7C99-2A67EA0822FC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Immagine 7" descr="Immagine che contiene Carattere, numero, schermata, design&#10;&#10;Descrizione generata automaticamente">
            <a:extLst>
              <a:ext uri="{FF2B5EF4-FFF2-40B4-BE49-F238E27FC236}">
                <a16:creationId xmlns:a16="http://schemas.microsoft.com/office/drawing/2014/main" id="{3216555F-4E31-A166-8556-18028F4200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4950" y="3852280"/>
            <a:ext cx="15621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909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7D8582C9-1363-66E0-255B-2F97A9C9DD4E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838200" y="1825625"/>
                <a:ext cx="10515600" cy="4818243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b="1" dirty="0">
                    <a:solidFill>
                      <a:srgbClr val="FF0000"/>
                    </a:solidFill>
                  </a:rPr>
                  <a:t>Confronto di frazioni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2000" dirty="0"/>
                  <a:t>Se una frazione è negativa e l’altra è positiva, quella negativa è sicuramente minore.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2000" dirty="0"/>
                  <a:t>Per confrontare due frazioni negative si confrontano le frazioni senza il segno meno e poi si inverte la disuguaglianza: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it-IT" sz="2000" b="1" dirty="0"/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it-IT" sz="2000" b="1" dirty="0"/>
                  <a:t>	quindi	 </a:t>
                </a:r>
                <a14:m>
                  <m:oMath xmlns:m="http://schemas.openxmlformats.org/officeDocument/2006/math">
                    <m:r>
                      <a:rPr lang="it-IT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it-IT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it-IT" sz="2000" b="1" dirty="0"/>
                  <a:t> &lt; </a:t>
                </a:r>
                <a14:m>
                  <m:oMath xmlns:m="http://schemas.openxmlformats.org/officeDocument/2006/math">
                    <m:r>
                      <a:rPr lang="it-IT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 </m:t>
                    </m:r>
                    <m:f>
                      <m:fPr>
                        <m:ctrlPr>
                          <a:rPr lang="it-IT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it-IT" sz="2000" b="1" dirty="0"/>
              </a:p>
              <a:p>
                <a:pPr marL="0" indent="0">
                  <a:lnSpc>
                    <a:spcPct val="100000"/>
                  </a:lnSpc>
                  <a:spcAft>
                    <a:spcPts val="800"/>
                  </a:spcAft>
                  <a:buNone/>
                </a:pPr>
                <a:r>
                  <a:rPr lang="it-IT" sz="2000" b="1" dirty="0">
                    <a:solidFill>
                      <a:srgbClr val="FF0000"/>
                    </a:solidFill>
                  </a:rPr>
                  <a:t>Operazioni tra frazioni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dirty="0"/>
                  <a:t>Le operazioni con le frazioni negative sono proprio come quelle con le frazioni positive. </a:t>
                </a:r>
                <a:br>
                  <a:rPr lang="it-IT" sz="2000" dirty="0"/>
                </a:br>
                <a:r>
                  <a:rPr lang="it-IT" sz="2000" dirty="0"/>
                  <a:t>Bisogna solo ricordarsi come tirare fuori il segno dalla frazione e la regola dei segni.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dirty="0"/>
                  <a:t>Due segni (</a:t>
                </a:r>
                <a14:m>
                  <m:oMath xmlns:m="http://schemas.openxmlformats.org/officeDocument/2006/math">
                    <m:r>
                      <a:rPr lang="it-IT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it-IT" sz="2000" dirty="0"/>
                  <a:t>) danno una frazione positiva; un solo segno (</a:t>
                </a:r>
                <a14:m>
                  <m:oMath xmlns:m="http://schemas.openxmlformats.org/officeDocument/2006/math">
                    <m:r>
                      <a:rPr lang="it-IT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it-IT" sz="2000" dirty="0"/>
                  <a:t>) dà una frazione negativa.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dirty="0"/>
                  <a:t>Per fare le operazioni quasi sempre è più comodo avere il segno (</a:t>
                </a:r>
                <a14:m>
                  <m:oMath xmlns:m="http://schemas.openxmlformats.org/officeDocument/2006/math">
                    <m:r>
                      <a:rPr lang="it-IT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it-IT" sz="2000" dirty="0"/>
                  <a:t>) “fuori” dalla frazione.</a:t>
                </a:r>
              </a:p>
            </p:txBody>
          </p:sp>
        </mc:Choice>
        <mc:Fallback xmlns="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7D8582C9-1363-66E0-255B-2F97A9C9DD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38200" y="1825625"/>
                <a:ext cx="10515600" cy="4818243"/>
              </a:xfrm>
              <a:blipFill>
                <a:blip r:embed="rId2"/>
                <a:stretch>
                  <a:fillRect l="-724" t="-52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olo 1">
            <a:extLst>
              <a:ext uri="{FF2B5EF4-FFF2-40B4-BE49-F238E27FC236}">
                <a16:creationId xmlns:a16="http://schemas.microsoft.com/office/drawing/2014/main" id="{5FFEFFF7-279E-2B6D-3B25-D01E2F214D16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8753061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OPERAZIONI TRA FRAZIONI CON NUMERI NEGATIVI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C9C7AEA-CAA1-F2A4-D51C-86F330FA42D6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3115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773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Operazioni con le frazioni</dc:title>
  <dc:creator>Elisa Favro</dc:creator>
  <cp:lastModifiedBy>Elisa Favro</cp:lastModifiedBy>
  <cp:revision>21</cp:revision>
  <dcterms:created xsi:type="dcterms:W3CDTF">2023-04-19T13:42:27Z</dcterms:created>
  <dcterms:modified xsi:type="dcterms:W3CDTF">2023-06-12T08:47:41Z</dcterms:modified>
</cp:coreProperties>
</file>