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A04742-2133-4FE4-AFEE-8A88D873CD67}" v="28" dt="2023-06-12T08:39:10.0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1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D33E7D6D-8061-4D07-A261-38AFA3967453}"/>
    <pc:docChg chg="undo custSel addSld delSld modSld">
      <pc:chgData name="Elisa Favro" userId="8cb3ccf0-b992-4298-a911-387fdbec305a" providerId="ADAL" clId="{D33E7D6D-8061-4D07-A261-38AFA3967453}" dt="2023-04-19T13:41:30.909" v="2683" actId="114"/>
      <pc:docMkLst>
        <pc:docMk/>
      </pc:docMkLst>
      <pc:sldChg chg="modSp mod">
        <pc:chgData name="Elisa Favro" userId="8cb3ccf0-b992-4298-a911-387fdbec305a" providerId="ADAL" clId="{D33E7D6D-8061-4D07-A261-38AFA3967453}" dt="2023-04-19T10:12:47.932" v="355" actId="114"/>
        <pc:sldMkLst>
          <pc:docMk/>
          <pc:sldMk cId="553597319" sldId="257"/>
        </pc:sldMkLst>
        <pc:spChg chg="mod">
          <ac:chgData name="Elisa Favro" userId="8cb3ccf0-b992-4298-a911-387fdbec305a" providerId="ADAL" clId="{D33E7D6D-8061-4D07-A261-38AFA3967453}" dt="2023-04-19T10:12:47.932" v="355" actId="114"/>
          <ac:spMkLst>
            <pc:docMk/>
            <pc:sldMk cId="553597319" sldId="257"/>
            <ac:spMk id="3" creationId="{DF5C7AD0-3795-F495-442F-CFDFD988B22C}"/>
          </ac:spMkLst>
        </pc:spChg>
      </pc:sldChg>
      <pc:sldChg chg="modSp mod">
        <pc:chgData name="Elisa Favro" userId="8cb3ccf0-b992-4298-a911-387fdbec305a" providerId="ADAL" clId="{D33E7D6D-8061-4D07-A261-38AFA3967453}" dt="2023-04-19T10:21:48.855" v="542" actId="122"/>
        <pc:sldMkLst>
          <pc:docMk/>
          <pc:sldMk cId="1566938176" sldId="258"/>
        </pc:sldMkLst>
        <pc:spChg chg="mod">
          <ac:chgData name="Elisa Favro" userId="8cb3ccf0-b992-4298-a911-387fdbec305a" providerId="ADAL" clId="{D33E7D6D-8061-4D07-A261-38AFA3967453}" dt="2023-04-19T10:21:48.855" v="542" actId="122"/>
          <ac:spMkLst>
            <pc:docMk/>
            <pc:sldMk cId="1566938176" sldId="258"/>
            <ac:spMk id="3" creationId="{DF5C7AD0-3795-F495-442F-CFDFD988B22C}"/>
          </ac:spMkLst>
        </pc:spChg>
      </pc:sldChg>
      <pc:sldChg chg="modSp mod">
        <pc:chgData name="Elisa Favro" userId="8cb3ccf0-b992-4298-a911-387fdbec305a" providerId="ADAL" clId="{D33E7D6D-8061-4D07-A261-38AFA3967453}" dt="2023-04-19T10:42:36.020" v="1131" actId="114"/>
        <pc:sldMkLst>
          <pc:docMk/>
          <pc:sldMk cId="2941428332" sldId="259"/>
        </pc:sldMkLst>
        <pc:spChg chg="mod">
          <ac:chgData name="Elisa Favro" userId="8cb3ccf0-b992-4298-a911-387fdbec305a" providerId="ADAL" clId="{D33E7D6D-8061-4D07-A261-38AFA3967453}" dt="2023-04-19T10:42:36.020" v="1131" actId="114"/>
          <ac:spMkLst>
            <pc:docMk/>
            <pc:sldMk cId="2941428332" sldId="259"/>
            <ac:spMk id="3" creationId="{DF5C7AD0-3795-F495-442F-CFDFD988B22C}"/>
          </ac:spMkLst>
        </pc:spChg>
      </pc:sldChg>
      <pc:sldChg chg="modSp mod">
        <pc:chgData name="Elisa Favro" userId="8cb3ccf0-b992-4298-a911-387fdbec305a" providerId="ADAL" clId="{D33E7D6D-8061-4D07-A261-38AFA3967453}" dt="2023-04-19T13:02:42.327" v="1415" actId="20577"/>
        <pc:sldMkLst>
          <pc:docMk/>
          <pc:sldMk cId="3583703522" sldId="260"/>
        </pc:sldMkLst>
        <pc:spChg chg="mod">
          <ac:chgData name="Elisa Favro" userId="8cb3ccf0-b992-4298-a911-387fdbec305a" providerId="ADAL" clId="{D33E7D6D-8061-4D07-A261-38AFA3967453}" dt="2023-04-19T10:46:32.306" v="1176" actId="20577"/>
          <ac:spMkLst>
            <pc:docMk/>
            <pc:sldMk cId="3583703522" sldId="260"/>
            <ac:spMk id="2" creationId="{1364B058-17B7-2272-CADD-0508C667A4CE}"/>
          </ac:spMkLst>
        </pc:spChg>
        <pc:spChg chg="mod">
          <ac:chgData name="Elisa Favro" userId="8cb3ccf0-b992-4298-a911-387fdbec305a" providerId="ADAL" clId="{D33E7D6D-8061-4D07-A261-38AFA3967453}" dt="2023-04-19T13:02:42.327" v="1415" actId="20577"/>
          <ac:spMkLst>
            <pc:docMk/>
            <pc:sldMk cId="3583703522" sldId="260"/>
            <ac:spMk id="3" creationId="{DF5C7AD0-3795-F495-442F-CFDFD988B22C}"/>
          </ac:spMkLst>
        </pc:spChg>
      </pc:sldChg>
      <pc:sldChg chg="modSp mod">
        <pc:chgData name="Elisa Favro" userId="8cb3ccf0-b992-4298-a911-387fdbec305a" providerId="ADAL" clId="{D33E7D6D-8061-4D07-A261-38AFA3967453}" dt="2023-04-19T13:19:19.327" v="1831" actId="20577"/>
        <pc:sldMkLst>
          <pc:docMk/>
          <pc:sldMk cId="3280115494" sldId="261"/>
        </pc:sldMkLst>
        <pc:spChg chg="mod">
          <ac:chgData name="Elisa Favro" userId="8cb3ccf0-b992-4298-a911-387fdbec305a" providerId="ADAL" clId="{D33E7D6D-8061-4D07-A261-38AFA3967453}" dt="2023-04-19T13:19:19.327" v="1831" actId="20577"/>
          <ac:spMkLst>
            <pc:docMk/>
            <pc:sldMk cId="3280115494" sldId="261"/>
            <ac:spMk id="3" creationId="{DF5C7AD0-3795-F495-442F-CFDFD988B22C}"/>
          </ac:spMkLst>
        </pc:spChg>
      </pc:sldChg>
      <pc:sldChg chg="modSp mod">
        <pc:chgData name="Elisa Favro" userId="8cb3ccf0-b992-4298-a911-387fdbec305a" providerId="ADAL" clId="{D33E7D6D-8061-4D07-A261-38AFA3967453}" dt="2023-04-19T13:29:24.964" v="2471" actId="27636"/>
        <pc:sldMkLst>
          <pc:docMk/>
          <pc:sldMk cId="617855168" sldId="262"/>
        </pc:sldMkLst>
        <pc:spChg chg="mod">
          <ac:chgData name="Elisa Favro" userId="8cb3ccf0-b992-4298-a911-387fdbec305a" providerId="ADAL" clId="{D33E7D6D-8061-4D07-A261-38AFA3967453}" dt="2023-04-19T13:29:24.964" v="2471" actId="27636"/>
          <ac:spMkLst>
            <pc:docMk/>
            <pc:sldMk cId="617855168" sldId="262"/>
            <ac:spMk id="3" creationId="{DF5C7AD0-3795-F495-442F-CFDFD988B22C}"/>
          </ac:spMkLst>
        </pc:spChg>
      </pc:sldChg>
      <pc:sldChg chg="modSp mod">
        <pc:chgData name="Elisa Favro" userId="8cb3ccf0-b992-4298-a911-387fdbec305a" providerId="ADAL" clId="{D33E7D6D-8061-4D07-A261-38AFA3967453}" dt="2023-04-19T13:41:30.909" v="2683" actId="114"/>
        <pc:sldMkLst>
          <pc:docMk/>
          <pc:sldMk cId="117202742" sldId="263"/>
        </pc:sldMkLst>
        <pc:spChg chg="mod">
          <ac:chgData name="Elisa Favro" userId="8cb3ccf0-b992-4298-a911-387fdbec305a" providerId="ADAL" clId="{D33E7D6D-8061-4D07-A261-38AFA3967453}" dt="2023-04-19T13:41:30.909" v="2683" actId="114"/>
          <ac:spMkLst>
            <pc:docMk/>
            <pc:sldMk cId="117202742" sldId="263"/>
            <ac:spMk id="3" creationId="{DF5C7AD0-3795-F495-442F-CFDFD988B22C}"/>
          </ac:spMkLst>
        </pc:spChg>
      </pc:sldChg>
      <pc:sldChg chg="modSp add mod">
        <pc:chgData name="Elisa Favro" userId="8cb3ccf0-b992-4298-a911-387fdbec305a" providerId="ADAL" clId="{D33E7D6D-8061-4D07-A261-38AFA3967453}" dt="2023-04-19T10:28:58.792" v="738" actId="2711"/>
        <pc:sldMkLst>
          <pc:docMk/>
          <pc:sldMk cId="1678531701" sldId="264"/>
        </pc:sldMkLst>
        <pc:spChg chg="mod">
          <ac:chgData name="Elisa Favro" userId="8cb3ccf0-b992-4298-a911-387fdbec305a" providerId="ADAL" clId="{D33E7D6D-8061-4D07-A261-38AFA3967453}" dt="2023-04-19T10:28:58.792" v="738" actId="2711"/>
          <ac:spMkLst>
            <pc:docMk/>
            <pc:sldMk cId="1678531701" sldId="264"/>
            <ac:spMk id="3" creationId="{DF5C7AD0-3795-F495-442F-CFDFD988B22C}"/>
          </ac:spMkLst>
        </pc:spChg>
      </pc:sldChg>
      <pc:sldChg chg="modSp add del mod">
        <pc:chgData name="Elisa Favro" userId="8cb3ccf0-b992-4298-a911-387fdbec305a" providerId="ADAL" clId="{D33E7D6D-8061-4D07-A261-38AFA3967453}" dt="2023-04-19T10:16:22.880" v="365" actId="2696"/>
        <pc:sldMkLst>
          <pc:docMk/>
          <pc:sldMk cId="2332301353" sldId="264"/>
        </pc:sldMkLst>
        <pc:spChg chg="mod">
          <ac:chgData name="Elisa Favro" userId="8cb3ccf0-b992-4298-a911-387fdbec305a" providerId="ADAL" clId="{D33E7D6D-8061-4D07-A261-38AFA3967453}" dt="2023-04-19T10:14:02.700" v="364" actId="20577"/>
          <ac:spMkLst>
            <pc:docMk/>
            <pc:sldMk cId="2332301353" sldId="264"/>
            <ac:spMk id="3" creationId="{DF5C7AD0-3795-F495-442F-CFDFD988B22C}"/>
          </ac:spMkLst>
        </pc:spChg>
      </pc:sldChg>
    </pc:docChg>
  </pc:docChgLst>
  <pc:docChgLst>
    <pc:chgData name="Elisa Favro" userId="8cb3ccf0-b992-4298-a911-387fdbec305a" providerId="ADAL" clId="{ABA04742-2133-4FE4-AFEE-8A88D873CD67}"/>
    <pc:docChg chg="custSel modSld">
      <pc:chgData name="Elisa Favro" userId="8cb3ccf0-b992-4298-a911-387fdbec305a" providerId="ADAL" clId="{ABA04742-2133-4FE4-AFEE-8A88D873CD67}" dt="2023-06-12T08:40:49.610" v="54" actId="20577"/>
      <pc:docMkLst>
        <pc:docMk/>
      </pc:docMkLst>
      <pc:sldChg chg="modSp mod">
        <pc:chgData name="Elisa Favro" userId="8cb3ccf0-b992-4298-a911-387fdbec305a" providerId="ADAL" clId="{ABA04742-2133-4FE4-AFEE-8A88D873CD67}" dt="2023-06-12T08:39:10.002" v="50" actId="20577"/>
        <pc:sldMkLst>
          <pc:docMk/>
          <pc:sldMk cId="3280115494" sldId="261"/>
        </pc:sldMkLst>
        <pc:spChg chg="mod">
          <ac:chgData name="Elisa Favro" userId="8cb3ccf0-b992-4298-a911-387fdbec305a" providerId="ADAL" clId="{ABA04742-2133-4FE4-AFEE-8A88D873CD67}" dt="2023-06-12T08:39:10.002" v="50" actId="20577"/>
          <ac:spMkLst>
            <pc:docMk/>
            <pc:sldMk cId="3280115494" sldId="261"/>
            <ac:spMk id="3" creationId="{DF5C7AD0-3795-F495-442F-CFDFD988B22C}"/>
          </ac:spMkLst>
        </pc:spChg>
      </pc:sldChg>
      <pc:sldChg chg="modSp mod">
        <pc:chgData name="Elisa Favro" userId="8cb3ccf0-b992-4298-a911-387fdbec305a" providerId="ADAL" clId="{ABA04742-2133-4FE4-AFEE-8A88D873CD67}" dt="2023-06-12T08:40:49.610" v="54" actId="20577"/>
        <pc:sldMkLst>
          <pc:docMk/>
          <pc:sldMk cId="617855168" sldId="262"/>
        </pc:sldMkLst>
        <pc:spChg chg="mod">
          <ac:chgData name="Elisa Favro" userId="8cb3ccf0-b992-4298-a911-387fdbec305a" providerId="ADAL" clId="{ABA04742-2133-4FE4-AFEE-8A88D873CD67}" dt="2023-06-12T08:40:49.610" v="54" actId="20577"/>
          <ac:spMkLst>
            <pc:docMk/>
            <pc:sldMk cId="617855168" sldId="262"/>
            <ac:spMk id="3" creationId="{DF5C7AD0-3795-F495-442F-CFDFD988B22C}"/>
          </ac:spMkLst>
        </pc:spChg>
      </pc:sldChg>
      <pc:sldChg chg="modSp mod">
        <pc:chgData name="Elisa Favro" userId="8cb3ccf0-b992-4298-a911-387fdbec305a" providerId="ADAL" clId="{ABA04742-2133-4FE4-AFEE-8A88D873CD67}" dt="2023-06-12T08:30:01.213" v="19" actId="20577"/>
        <pc:sldMkLst>
          <pc:docMk/>
          <pc:sldMk cId="791938597" sldId="265"/>
        </pc:sldMkLst>
        <pc:spChg chg="mod">
          <ac:chgData name="Elisa Favro" userId="8cb3ccf0-b992-4298-a911-387fdbec305a" providerId="ADAL" clId="{ABA04742-2133-4FE4-AFEE-8A88D873CD67}" dt="2023-06-12T08:30:01.213" v="19" actId="20577"/>
          <ac:spMkLst>
            <pc:docMk/>
            <pc:sldMk cId="791938597" sldId="265"/>
            <ac:spMk id="2" creationId="{445E6665-7348-B8C9-5D67-EE5AE04A74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AE5BF0E9-6E9D-6EE4-6DFC-3F954F6F08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29505BE0-C8D0-F154-5087-36E9558F1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B8023FF1-85B7-D3A5-630F-82190DC6906C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D36700E3-5897-04A3-590A-4F0A33EE540A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B083E6AB-6506-9877-9600-07CB0E494503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1B8382DC-B73A-949D-9E9A-A7DFE57CBAA4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A168C8-D3FB-610D-7A43-78A48EF6D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3B3747-087D-08AF-D22E-240F75E58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FEDDA4-B471-8B41-E1C8-7A57FB9F9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AD5747-2619-410B-B159-183AA3F7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DE6006-1A1B-8560-8838-19BBFE62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49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28EE75E-9731-C8A3-4313-84B29ACA6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281B49-F14B-4EC3-0246-17A03E4AE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D1A27-D47B-7007-3CA4-FEADE6A9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C0A23A-EB04-B9E1-BB20-EA35BFF5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D7CE92-1F22-D65D-27D8-38B4FBC7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8941F8-04E8-3FFF-1AF5-47A867DDCE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AA207C4-1898-B813-5A4F-E98E55763256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FA597C0C-6BCF-49E8-03BA-E0F930A76B61}"/>
              </a:ext>
            </a:extLst>
          </p:cNvPr>
          <p:cNvSpPr txBox="1">
            <a:spLocks/>
          </p:cNvSpPr>
          <p:nvPr userDrawn="1"/>
        </p:nvSpPr>
        <p:spPr>
          <a:xfrm>
            <a:off x="8660674" y="50270"/>
            <a:ext cx="2774447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FRAZIONI</a:t>
            </a:r>
          </a:p>
        </p:txBody>
      </p:sp>
      <p:pic>
        <p:nvPicPr>
          <p:cNvPr id="10" name="Immagine 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6E31E739-78D6-59A9-0982-EF396A2A1C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09763" y="135469"/>
            <a:ext cx="245338" cy="488872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3069CD20-E74B-129C-2459-AF22B5872518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10047897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EE55CD1C-B41D-81DF-592B-2CC30D72CFB7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44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903B50-4B13-F336-2A45-D085AE6C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F9B87C-DB30-439C-02E8-9B5B3DFAA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FC0D26-C926-F1AD-FF29-A5BB9AD2C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CDBB02-CCFF-9A77-E22A-65A44160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B9E796-298B-7DCF-0A76-CE2F02D1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55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05AB97-671E-44E9-5742-3F3EC9EF5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1259FA-A4CC-FE11-54BC-80223C517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B9A0F16-A1D2-527A-08A6-91A32793B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F0A03C6-F39A-6020-6AEE-8E801BA93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3D2F48-4C8F-9EF5-E7DD-723708E4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718211-A855-EE58-E2E0-6643F0B6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49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84B3AD-72E7-D5C9-4F59-419FC8BA8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8072EE-5782-1ADB-F535-6012B44B6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07266A-56C2-0D1E-F2D3-25B6E2464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507E545-EDDD-E38E-86BB-F9FD31C5B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617D835-BFF0-CA22-6E65-99FC51FD7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0D2F578-546D-B5DF-9C98-EC4334742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01282D4-7E30-D5CE-90D5-C8B179A11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EA0D20F-EC37-B992-529C-C4F57957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84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B38DB6-71D5-E281-12D0-8C25E0520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95D82C9-1489-C5E2-8812-72661FEB9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F1936CE-017E-B705-7149-A042D5E3A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49FD4D-B447-2492-AB61-1BCD665D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97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A7F8AA1-BEEE-B121-B9D9-8C514D32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C8D931A-5B77-4A2C-365E-D3496F991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545AF5-34E5-F810-EE1E-F8A69BA8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8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E6F7DF-AD1E-573C-A46A-B6994E634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6FF83C-D63F-18FA-74CF-528DF4DBC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077856-7F3F-A81F-5136-F248774F1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9CC5A7-DF9D-5BC4-B67B-606BE1DBF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040D21-1F3B-E7C1-A0EB-CD6B3441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D585B2-6114-05CF-8BCC-F3C0B026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83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E12FD0-8677-D391-752A-66C75FCB0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BA44A5E-DF20-825F-CAA1-05311BE9B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66A3BF6-29DA-DE50-0DCC-C59E4D095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0FD829-8D02-A35C-DCA5-76E70518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CA99A6-F1AC-737D-A62D-1A259A15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014E86-7373-9734-E04C-9A5D811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97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BCB456C-5DDC-752F-8F89-23D2F2253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F2DF99-4859-0A59-4731-B8C924216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435AFD-568B-00E7-25F4-9078E18AD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BBFA1-5CCA-4D53-BF03-D0122D016C50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D260C3-4838-6B71-7D11-E048E125E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29D674-22D3-AE9F-D8BD-4F7C2B180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1A01C-A7D7-411E-84BA-4059D8A8FBB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55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FD0C90A-1D91-A5B5-29C6-52E96C7C4BDE}"/>
              </a:ext>
            </a:extLst>
          </p:cNvPr>
          <p:cNvSpPr txBox="1"/>
          <p:nvPr/>
        </p:nvSpPr>
        <p:spPr>
          <a:xfrm>
            <a:off x="712728" y="4480846"/>
            <a:ext cx="27334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FRAZIONI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176D96F-1D1E-9A7C-2400-3A1761101582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6</a:t>
            </a:r>
          </a:p>
        </p:txBody>
      </p:sp>
    </p:spTree>
    <p:extLst>
      <p:ext uri="{BB962C8B-B14F-4D97-AF65-F5344CB8AC3E}">
        <p14:creationId xmlns:p14="http://schemas.microsoft.com/office/powerpoint/2010/main" val="2807459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Le frazioni possono essere scritte sia con i numeri positivi sia con quelli negativi.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Dato che la frazione è una divisione, vale la regola dei segni. 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it-IT" sz="2000" dirty="0"/>
                  <a:t>Due segni meno (−) danno una frazione positiva: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endParaRPr lang="it-IT" sz="2000" b="1" dirty="0"/>
              </a:p>
              <a:p>
                <a:pPr>
                  <a:lnSpc>
                    <a:spcPct val="100000"/>
                  </a:lnSpc>
                </a:pPr>
                <a:r>
                  <a:rPr lang="it-IT" sz="2000" dirty="0"/>
                  <a:t>Un solo segno meno (−) dà una frazione negativa (e non importa dove viene scritto il segno meno):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it-IT" sz="2000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it-IT" sz="2000" b="1" dirty="0"/>
              </a:p>
              <a:p>
                <a:pPr marL="0" indent="0">
                  <a:lnSpc>
                    <a:spcPct val="100000"/>
                  </a:lnSpc>
                  <a:spcAft>
                    <a:spcPts val="600"/>
                  </a:spcAft>
                  <a:buNone/>
                </a:pPr>
                <a:r>
                  <a:rPr lang="it-IT" sz="2000" dirty="0"/>
                  <a:t>Anche le frazioni con i numeri negativi si rappresentano sulla retta numerica: quelle positive si trovano sulla semiretta dei numeri positivi, quelle negative sulla semiretta dei numeri negativi:</a:t>
                </a:r>
                <a:endParaRPr lang="it-I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724" t="-5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711A210A-1855-CEB1-F335-C63EBC8B0413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685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FRAZIONI CON NUMERI NEGATIVI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24D95C0-0B96-471A-A173-302C24915189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, diagramma, Diagramma, Carattere&#10;&#10;Descrizione generata automaticamente">
            <a:extLst>
              <a:ext uri="{FF2B5EF4-FFF2-40B4-BE49-F238E27FC236}">
                <a16:creationId xmlns:a16="http://schemas.microsoft.com/office/drawing/2014/main" id="{ECE5E2E2-B451-AA86-7EC4-78FF08DB63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5713413"/>
            <a:ext cx="61214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3429000"/>
                <a:ext cx="10515600" cy="3184451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La frazione è un altro modo di scrivere la divisione: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 i="1" dirty="0"/>
                  <a:t>n</a:t>
                </a:r>
                <a:r>
                  <a:rPr lang="it-IT" sz="2000" b="1" dirty="0"/>
                  <a:t> : </a:t>
                </a:r>
                <a:r>
                  <a:rPr lang="it-IT" sz="2000" b="1" i="1" dirty="0"/>
                  <a:t>d</a:t>
                </a:r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it-IT" sz="2000" b="1" dirty="0"/>
              </a:p>
              <a:p>
                <a:pPr marL="0" indent="0">
                  <a:lnSpc>
                    <a:spcPct val="100000"/>
                  </a:lnSpc>
                  <a:spcBef>
                    <a:spcPts val="50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La frazione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it-IT" sz="2000" dirty="0"/>
                  <a:t>, per esempio, si legge «tre quinti» oppure «tre fratto cinque».</a:t>
                </a:r>
                <a:br>
                  <a:rPr lang="it-IT" sz="2000" dirty="0"/>
                </a:br>
                <a:r>
                  <a:rPr lang="it-IT" sz="2000" dirty="0"/>
                  <a:t>3 è il </a:t>
                </a:r>
                <a:r>
                  <a:rPr lang="it-IT" sz="2000" b="1" dirty="0"/>
                  <a:t>numeratore</a:t>
                </a:r>
                <a:r>
                  <a:rPr lang="it-IT" sz="2000" dirty="0"/>
                  <a:t>,</a:t>
                </a:r>
                <a:r>
                  <a:rPr lang="it-IT" sz="2000" b="1" dirty="0"/>
                  <a:t> </a:t>
                </a:r>
                <a:r>
                  <a:rPr lang="it-IT" sz="2000" dirty="0"/>
                  <a:t>5 è il </a:t>
                </a:r>
                <a:r>
                  <a:rPr lang="it-IT" sz="2000" b="1" dirty="0"/>
                  <a:t>denominatore</a:t>
                </a:r>
                <a:r>
                  <a:rPr lang="it-IT" sz="2000" dirty="0"/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Una frazione con numeratore 1, per esempio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it-IT" sz="2000" dirty="0"/>
                  <a:t>, si dice </a:t>
                </a:r>
                <a:r>
                  <a:rPr lang="it-IT" sz="2000" b="1" dirty="0"/>
                  <a:t>unità frazionaria</a:t>
                </a:r>
                <a:r>
                  <a:rPr lang="it-IT" sz="2000" dirty="0"/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Le frazioni non possono avere denominatore 0 perché la divisione </a:t>
                </a:r>
                <a:r>
                  <a:rPr lang="it-IT" sz="2000" i="1" dirty="0"/>
                  <a:t>n</a:t>
                </a:r>
                <a:r>
                  <a:rPr lang="it-IT" sz="2000" dirty="0"/>
                  <a:t> : 0 è impossibile.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3429000"/>
                <a:ext cx="10515600" cy="3184451"/>
              </a:xfrm>
              <a:blipFill>
                <a:blip r:embed="rId2"/>
                <a:stretch>
                  <a:fillRect l="-724" t="-119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6D20CDBC-9920-0AE6-2868-29AAD0FD363C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4935279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DEFINIZIONE E PRIMI SIGNIFICATI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E2C047D-42DA-4D15-B76D-A3D94D45EB4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C8FA4C79-CD11-5CB5-D4D9-58ABD3376BED}"/>
                  </a:ext>
                </a:extLst>
              </p:cNvPr>
              <p:cNvSpPr txBox="1"/>
              <p:nvPr/>
            </p:nvSpPr>
            <p:spPr>
              <a:xfrm>
                <a:off x="838199" y="1815017"/>
                <a:ext cx="10411047" cy="504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it-IT" sz="2000" dirty="0"/>
                  <a:t>Una frazione è un simbolo della forma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it-IT" sz="2000" dirty="0"/>
                  <a:t> dove </a:t>
                </a:r>
                <a:r>
                  <a:rPr lang="it-IT" sz="2000" i="1" dirty="0"/>
                  <a:t>n</a:t>
                </a:r>
                <a:r>
                  <a:rPr lang="it-IT" sz="2000" dirty="0"/>
                  <a:t> e </a:t>
                </a:r>
                <a:r>
                  <a:rPr lang="it-IT" sz="2000" i="1" dirty="0"/>
                  <a:t>d</a:t>
                </a:r>
                <a:r>
                  <a:rPr lang="it-IT" sz="2000" dirty="0"/>
                  <a:t> sono numeri naturali e </a:t>
                </a:r>
                <a:r>
                  <a:rPr lang="it-IT" sz="2000" i="1" dirty="0"/>
                  <a:t>d</a:t>
                </a:r>
                <a:r>
                  <a:rPr lang="it-IT" sz="2000" dirty="0"/>
                  <a:t> è diverso da zero.</a:t>
                </a:r>
              </a:p>
            </p:txBody>
          </p:sp>
        </mc:Choice>
        <mc:Fallback xmlns="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C8FA4C79-CD11-5CB5-D4D9-58ABD3376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815017"/>
                <a:ext cx="10411047" cy="504241"/>
              </a:xfrm>
              <a:prstGeom prst="rect">
                <a:avLst/>
              </a:prstGeom>
              <a:blipFill>
                <a:blip r:embed="rId3"/>
                <a:stretch>
                  <a:fillRect l="-609" b="-175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magine 8" descr="Immagine che contiene testo, Carattere, linea, design&#10;&#10;Descrizione generata automaticamente">
            <a:extLst>
              <a:ext uri="{FF2B5EF4-FFF2-40B4-BE49-F238E27FC236}">
                <a16:creationId xmlns:a16="http://schemas.microsoft.com/office/drawing/2014/main" id="{459CEA05-C9CA-0CEE-F0C1-DE8FA75C71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100" y="2474079"/>
            <a:ext cx="42418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59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Ci sono tre tipi di frazione.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2000" dirty="0"/>
                  <a:t>Frazione </a:t>
                </a:r>
                <a:r>
                  <a:rPr lang="it-IT" sz="2000" b="1" dirty="0"/>
                  <a:t>propria</a:t>
                </a:r>
                <a:r>
                  <a:rPr lang="it-IT" sz="2000" dirty="0"/>
                  <a:t>: il numeratore è </a:t>
                </a:r>
                <a:r>
                  <a:rPr lang="it-IT" sz="2000" b="1" dirty="0"/>
                  <a:t>minore</a:t>
                </a:r>
                <a:r>
                  <a:rPr lang="it-IT" sz="2000" dirty="0"/>
                  <a:t> del denominatore.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it-IT" sz="2000" b="1" dirty="0"/>
                  <a:t> 	4 &lt; 7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2000" dirty="0"/>
                  <a:t>Frazione </a:t>
                </a:r>
                <a:r>
                  <a:rPr lang="it-IT" sz="2000" b="1" dirty="0"/>
                  <a:t>impropria</a:t>
                </a:r>
                <a:r>
                  <a:rPr lang="it-IT" sz="2000" dirty="0"/>
                  <a:t>: il numeratore è </a:t>
                </a:r>
                <a:r>
                  <a:rPr lang="it-IT" sz="2000" b="1" dirty="0"/>
                  <a:t>maggiore</a:t>
                </a:r>
                <a:r>
                  <a:rPr lang="it-IT" sz="2000" dirty="0"/>
                  <a:t> del denominatore.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it-IT" sz="2000" b="1" dirty="0"/>
                  <a:t>	8 &gt; 5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2000" dirty="0"/>
                  <a:t>Frazione </a:t>
                </a:r>
                <a:r>
                  <a:rPr lang="it-IT" sz="2000" b="1" dirty="0"/>
                  <a:t>apparente</a:t>
                </a:r>
                <a:r>
                  <a:rPr lang="it-IT" sz="2000" dirty="0"/>
                  <a:t>: il numeratore è </a:t>
                </a:r>
                <a:r>
                  <a:rPr lang="it-IT" sz="2000" b="1" dirty="0"/>
                  <a:t>multiplo</a:t>
                </a:r>
                <a:r>
                  <a:rPr lang="it-IT" sz="2000" dirty="0"/>
                  <a:t> del denominatore.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it-IT" sz="2000" b="1" dirty="0"/>
                  <a:t>	27 = 3 ∙ 9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724" t="-5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24974A9A-74C7-53D9-DB38-363469344978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685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FRAZIONI PROPRIE, IMPROPRIE E APPARENTI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5229BF8-D648-DC05-2A76-68FF94050F63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38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10490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Tra le </a:t>
                </a:r>
                <a:r>
                  <a:rPr lang="it-IT" sz="2000" b="1" dirty="0"/>
                  <a:t>frazioni apparenti </a:t>
                </a:r>
                <a:r>
                  <a:rPr lang="it-IT" sz="2000" dirty="0"/>
                  <a:t>si possono riconoscere tre casi.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2000" dirty="0"/>
                  <a:t>Le frazioni con numeratore 0, come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it-IT" sz="2000" dirty="0"/>
                  <a:t>valgono 0.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2000" dirty="0"/>
                  <a:t>Le frazioni con numeratore uguale al denominatore, come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it-IT" sz="2000" dirty="0"/>
                  <a:t>sono uguali a 1.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it-IT" sz="2000" dirty="0"/>
                  <a:t>Le frazioni con gli altri numeratori, come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000" dirty="0"/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it-IT" sz="2000" dirty="0"/>
                  <a:t>sono improprie e il loro valore è un numero naturale.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1049000" cy="4351338"/>
              </a:xfrm>
              <a:blipFill>
                <a:blip r:embed="rId2"/>
                <a:stretch>
                  <a:fillRect l="-689" t="-5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7313F1A4-DA10-E258-7B66-8AA02F715C7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685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FRAZIONI PROPRIE, IMPROPRIE E APPARENTI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9DA3EFA-9601-0A23-66D4-EE96EF8BC08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31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3757173"/>
                <a:ext cx="10515600" cy="1729227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Il </a:t>
                </a:r>
                <a:r>
                  <a:rPr lang="it-IT" sz="2000" b="1" dirty="0"/>
                  <a:t>valore di una frazione </a:t>
                </a:r>
                <a:r>
                  <a:rPr lang="it-IT" sz="2000" dirty="0"/>
                  <a:t>è il risultato della divisione fra il numeratore e il denominatore: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it-IT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it-IT" sz="20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it-IT" sz="2000" dirty="0"/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3757173"/>
                <a:ext cx="10515600" cy="1729227"/>
              </a:xfrm>
              <a:blipFill>
                <a:blip r:embed="rId2"/>
                <a:stretch>
                  <a:fillRect l="-724" t="-144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0872C535-F96F-463D-105A-C9C0A782D34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685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FRAZIONE CON NUMERO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83B5BAF-01AB-0740-9153-D67CCCE635E3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5A7E027-0FBF-0365-687D-86EC2FF3C9F8}"/>
              </a:ext>
            </a:extLst>
          </p:cNvPr>
          <p:cNvSpPr txBox="1"/>
          <p:nvPr/>
        </p:nvSpPr>
        <p:spPr>
          <a:xfrm>
            <a:off x="838200" y="1825625"/>
            <a:ext cx="11049000" cy="413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linea di frazione rappresenta una divisione, quindi le frazioni sono dei numeri.</a:t>
            </a:r>
          </a:p>
        </p:txBody>
      </p:sp>
      <p:pic>
        <p:nvPicPr>
          <p:cNvPr id="9" name="Immagine 8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FD5D2268-4E03-6389-0EB9-9339B0DFE8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1"/>
          <a:stretch/>
        </p:blipFill>
        <p:spPr>
          <a:xfrm>
            <a:off x="2926981" y="2385529"/>
            <a:ext cx="6338038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28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445E6665-7348-B8C9-5D67-EE5AE04A742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2012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2000" dirty="0"/>
              <a:t>Le frazioni, essendo dei numeri, possono essere rappresentate sulla retta numerica.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Le frazioni proprie si trovano tutte fra 0 e 1.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Le frazioni improprie si trovano dopo il numero 1.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Le frazioni apparenti corrispondono ai numeri naturali. Se numeratore e denominatore sono uguali, corrispondono al numero intero 1.</a:t>
            </a:r>
            <a:endParaRPr lang="it-IT" sz="2000" dirty="0">
              <a:highlight>
                <a:srgbClr val="FFFF00"/>
              </a:highlight>
            </a:endParaRPr>
          </a:p>
        </p:txBody>
      </p:sp>
      <p:pic>
        <p:nvPicPr>
          <p:cNvPr id="4" name="Immagine 3" descr="Immagine che contiene linea, diagramma, Diagramma&#10;&#10;Descrizione generata automaticamente">
            <a:extLst>
              <a:ext uri="{FF2B5EF4-FFF2-40B4-BE49-F238E27FC236}">
                <a16:creationId xmlns:a16="http://schemas.microsoft.com/office/drawing/2014/main" id="{CCC48024-8563-3CF7-E3B2-A857E6022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776" y="3917393"/>
            <a:ext cx="72771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3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Una frazione impropria può essere scritta come somma di un numero naturale e di una frazione propria: questa scrittura si chiama </a:t>
                </a:r>
                <a:r>
                  <a:rPr lang="it-IT" sz="2000" b="1" dirty="0"/>
                  <a:t>numero misto</a:t>
                </a:r>
                <a:r>
                  <a:rPr lang="it-IT" sz="2000" dirty="0"/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La frazione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it-IT" sz="2000" b="1" dirty="0"/>
                  <a:t> </a:t>
                </a:r>
                <a:r>
                  <a:rPr lang="it-IT" sz="2000" dirty="0"/>
                  <a:t>è la divisione </a:t>
                </a:r>
                <a:r>
                  <a:rPr lang="it-IT" sz="2000" b="1" dirty="0"/>
                  <a:t>16 : 9 = 1 resto 7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it-IT" sz="2000" dirty="0"/>
                  <a:t>La scrittura della frazione come numero misto è quindi: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it-IT" sz="2000" b="1" dirty="0"/>
                  <a:t> =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it-IT" sz="2000" b="1" dirty="0"/>
                  <a:t> </a:t>
                </a:r>
                <a:endParaRPr lang="it-IT" sz="2000" dirty="0"/>
              </a:p>
              <a:p>
                <a:pPr marL="0" indent="0">
                  <a:lnSpc>
                    <a:spcPct val="100000"/>
                  </a:lnSpc>
                  <a:spcBef>
                    <a:spcPts val="50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Vale anche il contrario, cioè i numeri misti possono essere trasformati in frazioni improprie. 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Il numero misto 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it-IT" sz="2000" dirty="0"/>
                  <a:t> diventa la frazione: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b="1" dirty="0"/>
                  <a:t>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it-IT" sz="20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it-IT" sz="2000" b="1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it-IT" sz="2000" b="1" dirty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it-IT" sz="2000" b="1" i="1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it-IT" sz="2000" b="1" dirty="0"/>
                  <a:t> </a:t>
                </a:r>
              </a:p>
            </p:txBody>
          </p:sp>
        </mc:Choice>
        <mc:Fallback xmlns="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724" t="-5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BF232CC1-7E1C-E802-8322-8BA63E41BCED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685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NUMERI MISTI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C80D436-1017-9A4A-1341-8922A2B3D61B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703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15600" cy="1481101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Frazioni diverse possono rappresentare la stessa parte dell’intero, come per esempio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t-IT" sz="2000" b="0" i="1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it-IT" sz="20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it-IT" sz="20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000" b="0" dirty="0"/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Queste frazioni sono </a:t>
                </a:r>
                <a:r>
                  <a:rPr lang="it-IT" sz="2000" b="1" dirty="0"/>
                  <a:t>equivalenti</a:t>
                </a:r>
                <a:r>
                  <a:rPr lang="it-IT" sz="2000" dirty="0"/>
                  <a:t> perché hanno lo stesso valore.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it-IT" sz="2000" dirty="0"/>
                  <a:t>Due o più frazioni equivalenti indicano infatti lo stesso punto sulla retta numerica: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15600" cy="1481101"/>
              </a:xfrm>
              <a:blipFill>
                <a:blip r:embed="rId2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F8455D46-BC1E-2FEA-6F47-E172A896C9B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685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FRAZIONI EQUIVALENTI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6D4867C-7F71-BC00-184E-E1C6446BF8C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E351EE38-0FAC-6908-0640-9AE2CAB45DEF}"/>
              </a:ext>
            </a:extLst>
          </p:cNvPr>
          <p:cNvSpPr txBox="1">
            <a:spLocks/>
          </p:cNvSpPr>
          <p:nvPr/>
        </p:nvSpPr>
        <p:spPr>
          <a:xfrm>
            <a:off x="916171" y="4065402"/>
            <a:ext cx="10515600" cy="12124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2000" dirty="0"/>
              <a:t>Per le frazioni, come per le divisioni, vale la </a:t>
            </a:r>
            <a:r>
              <a:rPr lang="it-IT" sz="2000" b="1" dirty="0"/>
              <a:t>proprietà invariantiva delle frazioni</a:t>
            </a:r>
            <a:r>
              <a:rPr lang="it-IT" sz="2000" dirty="0"/>
              <a:t>:</a:t>
            </a:r>
            <a:r>
              <a:rPr lang="it-IT" sz="2000" b="1" dirty="0"/>
              <a:t> </a:t>
            </a:r>
            <a:r>
              <a:rPr lang="it-IT" sz="2000" dirty="0"/>
              <a:t>se si moltiplica </a:t>
            </a:r>
            <a:br>
              <a:rPr lang="it-IT" sz="2000" dirty="0"/>
            </a:br>
            <a:r>
              <a:rPr lang="it-IT" sz="2000" dirty="0"/>
              <a:t>o si divide per uno stesso numero, diverso da 0, il numeratore e il denominatore di una frazione, </a:t>
            </a:r>
            <a:br>
              <a:rPr lang="it-IT" sz="2000" dirty="0"/>
            </a:br>
            <a:r>
              <a:rPr lang="it-IT" sz="2000" dirty="0"/>
              <a:t>si ottiene una frazione equivalente.</a:t>
            </a:r>
          </a:p>
        </p:txBody>
      </p:sp>
      <p:pic>
        <p:nvPicPr>
          <p:cNvPr id="8" name="Immagine 7" descr="Immagine che contiene linea&#10;&#10;Descrizione generata automaticamente">
            <a:extLst>
              <a:ext uri="{FF2B5EF4-FFF2-40B4-BE49-F238E27FC236}">
                <a16:creationId xmlns:a16="http://schemas.microsoft.com/office/drawing/2014/main" id="{960A7FC5-878F-FD22-45A3-05448210C8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698" y="3179130"/>
            <a:ext cx="5602605" cy="94996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D499548-6858-DECA-04F1-E9D85FE0DA1E}"/>
              </a:ext>
            </a:extLst>
          </p:cNvPr>
          <p:cNvSpPr txBox="1"/>
          <p:nvPr/>
        </p:nvSpPr>
        <p:spPr>
          <a:xfrm>
            <a:off x="940095" y="6036529"/>
            <a:ext cx="91821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2000" dirty="0"/>
              <a:t>Due frazioni equivalenti sono divisioni che hanno lo stesso </a:t>
            </a:r>
            <a:r>
              <a:rPr lang="it-IT" sz="2000" b="1" dirty="0"/>
              <a:t>quoziente</a:t>
            </a:r>
            <a:r>
              <a:rPr lang="it-IT" sz="2000" dirty="0"/>
              <a:t>.</a:t>
            </a:r>
          </a:p>
        </p:txBody>
      </p:sp>
      <p:pic>
        <p:nvPicPr>
          <p:cNvPr id="12" name="Immagine 11" descr="Immagine che contiene testo, Carattere, numero, linea&#10;&#10;Descrizione generata automaticamente">
            <a:extLst>
              <a:ext uri="{FF2B5EF4-FFF2-40B4-BE49-F238E27FC236}">
                <a16:creationId xmlns:a16="http://schemas.microsoft.com/office/drawing/2014/main" id="{3C9873DE-D4B0-7D9C-EAF8-42A52BA55B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908" y="5100897"/>
            <a:ext cx="4782185" cy="85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115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838200" y="1825625"/>
                <a:ext cx="10538637" cy="4894152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Osservando la frazione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it-IT" sz="2000" dirty="0"/>
                  <a:t> si vede che il numeratore e il denominatore hanno 6 come divisore comune. Dividendoli entrambi per 6 si ottiene la nuova frazione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t-IT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it-IT" sz="2000" dirty="0"/>
                  <a:t>.</a:t>
                </a:r>
                <a:br>
                  <a:rPr lang="it-IT" sz="2000" dirty="0"/>
                </a:br>
                <a:r>
                  <a:rPr lang="it-IT" sz="2000" dirty="0"/>
                  <a:t>Questa nuova frazione è una frazione ridotta di quella di partenza e ha numeratore e denominatore primi tra loro. 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/>
                  <a:t>Semplificare</a:t>
                </a:r>
                <a:r>
                  <a:rPr lang="it-IT" sz="2000"/>
                  <a:t> </a:t>
                </a:r>
                <a:r>
                  <a:rPr lang="it-IT" sz="2000" dirty="0"/>
                  <a:t>una frazione significa dividere numeratore e denominatore per un divisore comune.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b="1" dirty="0"/>
                  <a:t>Ridurre ai minimi termini </a:t>
                </a:r>
                <a:r>
                  <a:rPr lang="it-IT" sz="2000" dirty="0"/>
                  <a:t>una frazione significa semplificarla in modo che abbia numeratore e denominatore primi tra loro. Il risultato è una frazione equivalente a quella iniziale e si chiama </a:t>
                </a:r>
                <a:r>
                  <a:rPr lang="it-IT" sz="2000" b="1" dirty="0"/>
                  <a:t>frazione ridotta ai minimi termini</a:t>
                </a:r>
                <a:r>
                  <a:rPr lang="it-IT" sz="2000" dirty="0"/>
                  <a:t>. 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800"/>
                  </a:spcAft>
                  <a:buNone/>
                </a:pPr>
                <a:r>
                  <a:rPr lang="it-IT" sz="2000" dirty="0"/>
                  <a:t>Per evitare divisioni successive, una frazione può essere ridotta ai minimi termini dividendo numeratore e denominatore per il loro M.C.D. </a:t>
                </a: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DF5C7AD0-3795-F495-442F-CFDFD988B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838200" y="1825625"/>
                <a:ext cx="10538637" cy="4894152"/>
              </a:xfrm>
              <a:blipFill>
                <a:blip r:embed="rId2"/>
                <a:stretch>
                  <a:fillRect l="-637" r="-11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olo 1">
            <a:extLst>
              <a:ext uri="{FF2B5EF4-FFF2-40B4-BE49-F238E27FC236}">
                <a16:creationId xmlns:a16="http://schemas.microsoft.com/office/drawing/2014/main" id="{564E149F-9209-3C1A-AEDE-C7FD5BB7513E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146851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RIDUZIONE DI FRAZIONI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39EF035-A655-BF25-F2D5-FA7DC49352A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551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761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Frazioni</dc:title>
  <dc:creator>Elisa Favro</dc:creator>
  <cp:lastModifiedBy>Elisa Favro</cp:lastModifiedBy>
  <cp:revision>17</cp:revision>
  <dcterms:created xsi:type="dcterms:W3CDTF">2023-04-19T08:42:22Z</dcterms:created>
  <dcterms:modified xsi:type="dcterms:W3CDTF">2023-06-12T08:40:51Z</dcterms:modified>
</cp:coreProperties>
</file>