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7" r:id="rId12"/>
    <p:sldId id="266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1D157F-B112-4879-B14E-8BA2B3113C98}" v="5" dt="2023-04-14T15:19:23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BD1D157F-B112-4879-B14E-8BA2B3113C98}"/>
    <pc:docChg chg="undo custSel addSld delSld modSld sldOrd">
      <pc:chgData name="Elisa Favro" userId="8cb3ccf0-b992-4298-a911-387fdbec305a" providerId="ADAL" clId="{BD1D157F-B112-4879-B14E-8BA2B3113C98}" dt="2023-04-14T15:36:11.503" v="3306" actId="20577"/>
      <pc:docMkLst>
        <pc:docMk/>
      </pc:docMkLst>
      <pc:sldChg chg="modSp mod">
        <pc:chgData name="Elisa Favro" userId="8cb3ccf0-b992-4298-a911-387fdbec305a" providerId="ADAL" clId="{BD1D157F-B112-4879-B14E-8BA2B3113C98}" dt="2023-04-12T15:39:20.086" v="331" actId="20577"/>
        <pc:sldMkLst>
          <pc:docMk/>
          <pc:sldMk cId="1348564532" sldId="257"/>
        </pc:sldMkLst>
        <pc:spChg chg="mod">
          <ac:chgData name="Elisa Favro" userId="8cb3ccf0-b992-4298-a911-387fdbec305a" providerId="ADAL" clId="{BD1D157F-B112-4879-B14E-8BA2B3113C98}" dt="2023-04-07T15:30:28.248" v="302" actId="20577"/>
          <ac:spMkLst>
            <pc:docMk/>
            <pc:sldMk cId="1348564532" sldId="257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2T15:39:20.086" v="331" actId="20577"/>
          <ac:spMkLst>
            <pc:docMk/>
            <pc:sldMk cId="1348564532" sldId="257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2T15:56:15.420" v="669" actId="20577"/>
        <pc:sldMkLst>
          <pc:docMk/>
          <pc:sldMk cId="2056421011" sldId="258"/>
        </pc:sldMkLst>
        <pc:spChg chg="mod">
          <ac:chgData name="Elisa Favro" userId="8cb3ccf0-b992-4298-a911-387fdbec305a" providerId="ADAL" clId="{BD1D157F-B112-4879-B14E-8BA2B3113C98}" dt="2023-04-07T14:48:59.074" v="29" actId="20577"/>
          <ac:spMkLst>
            <pc:docMk/>
            <pc:sldMk cId="2056421011" sldId="258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2T15:56:15.420" v="669" actId="20577"/>
          <ac:spMkLst>
            <pc:docMk/>
            <pc:sldMk cId="2056421011" sldId="258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3T15:17:46.670" v="977" actId="113"/>
        <pc:sldMkLst>
          <pc:docMk/>
          <pc:sldMk cId="856468600" sldId="259"/>
        </pc:sldMkLst>
        <pc:spChg chg="mod">
          <ac:chgData name="Elisa Favro" userId="8cb3ccf0-b992-4298-a911-387fdbec305a" providerId="ADAL" clId="{BD1D157F-B112-4879-B14E-8BA2B3113C98}" dt="2023-04-07T14:49:14.696" v="42" actId="20577"/>
          <ac:spMkLst>
            <pc:docMk/>
            <pc:sldMk cId="856468600" sldId="259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3T15:17:46.670" v="977" actId="113"/>
          <ac:spMkLst>
            <pc:docMk/>
            <pc:sldMk cId="856468600" sldId="259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3T15:29:13.619" v="1422" actId="20577"/>
        <pc:sldMkLst>
          <pc:docMk/>
          <pc:sldMk cId="2505561763" sldId="260"/>
        </pc:sldMkLst>
        <pc:spChg chg="mod">
          <ac:chgData name="Elisa Favro" userId="8cb3ccf0-b992-4298-a911-387fdbec305a" providerId="ADAL" clId="{BD1D157F-B112-4879-B14E-8BA2B3113C98}" dt="2023-04-07T14:49:33.208" v="75" actId="20577"/>
          <ac:spMkLst>
            <pc:docMk/>
            <pc:sldMk cId="2505561763" sldId="260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3T15:29:13.619" v="1422" actId="20577"/>
          <ac:spMkLst>
            <pc:docMk/>
            <pc:sldMk cId="2505561763" sldId="260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3T15:45:37.566" v="1936" actId="947"/>
        <pc:sldMkLst>
          <pc:docMk/>
          <pc:sldMk cId="2079176080" sldId="261"/>
        </pc:sldMkLst>
        <pc:spChg chg="mod">
          <ac:chgData name="Elisa Favro" userId="8cb3ccf0-b992-4298-a911-387fdbec305a" providerId="ADAL" clId="{BD1D157F-B112-4879-B14E-8BA2B3113C98}" dt="2023-04-07T14:49:51.526" v="109" actId="20577"/>
          <ac:spMkLst>
            <pc:docMk/>
            <pc:sldMk cId="2079176080" sldId="261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3T15:45:37.566" v="1936" actId="947"/>
          <ac:spMkLst>
            <pc:docMk/>
            <pc:sldMk cId="2079176080" sldId="261"/>
            <ac:spMk id="3" creationId="{28489F29-10AB-9238-E2C8-D665857DC06F}"/>
          </ac:spMkLst>
        </pc:spChg>
      </pc:sldChg>
      <pc:sldChg chg="modSp add mod ord">
        <pc:chgData name="Elisa Favro" userId="8cb3ccf0-b992-4298-a911-387fdbec305a" providerId="ADAL" clId="{BD1D157F-B112-4879-B14E-8BA2B3113C98}" dt="2023-04-14T15:16:11.652" v="3007"/>
        <pc:sldMkLst>
          <pc:docMk/>
          <pc:sldMk cId="3216741595" sldId="262"/>
        </pc:sldMkLst>
        <pc:spChg chg="mod">
          <ac:chgData name="Elisa Favro" userId="8cb3ccf0-b992-4298-a911-387fdbec305a" providerId="ADAL" clId="{BD1D157F-B112-4879-B14E-8BA2B3113C98}" dt="2023-04-07T14:50:17.834" v="144" actId="20577"/>
          <ac:spMkLst>
            <pc:docMk/>
            <pc:sldMk cId="3216741595" sldId="262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4T15:08:44.150" v="2761" actId="27636"/>
          <ac:spMkLst>
            <pc:docMk/>
            <pc:sldMk cId="3216741595" sldId="262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4T15:27:58.654" v="3169" actId="20577"/>
        <pc:sldMkLst>
          <pc:docMk/>
          <pc:sldMk cId="2481278953" sldId="263"/>
        </pc:sldMkLst>
        <pc:spChg chg="mod">
          <ac:chgData name="Elisa Favro" userId="8cb3ccf0-b992-4298-a911-387fdbec305a" providerId="ADAL" clId="{BD1D157F-B112-4879-B14E-8BA2B3113C98}" dt="2023-04-07T14:50:38.191" v="176" actId="20577"/>
          <ac:spMkLst>
            <pc:docMk/>
            <pc:sldMk cId="2481278953" sldId="263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4T15:27:58.654" v="3169" actId="20577"/>
          <ac:spMkLst>
            <pc:docMk/>
            <pc:sldMk cId="2481278953" sldId="263"/>
            <ac:spMk id="3" creationId="{28489F29-10AB-9238-E2C8-D665857DC06F}"/>
          </ac:spMkLst>
        </pc:spChg>
      </pc:sldChg>
      <pc:sldChg chg="new del">
        <pc:chgData name="Elisa Favro" userId="8cb3ccf0-b992-4298-a911-387fdbec305a" providerId="ADAL" clId="{BD1D157F-B112-4879-B14E-8BA2B3113C98}" dt="2023-04-07T15:30:38.200" v="306" actId="680"/>
        <pc:sldMkLst>
          <pc:docMk/>
          <pc:sldMk cId="2788809890" sldId="264"/>
        </pc:sldMkLst>
      </pc:sldChg>
      <pc:sldChg chg="modSp add mod">
        <pc:chgData name="Elisa Favro" userId="8cb3ccf0-b992-4298-a911-387fdbec305a" providerId="ADAL" clId="{BD1D157F-B112-4879-B14E-8BA2B3113C98}" dt="2023-04-12T15:49:16.899" v="443" actId="114"/>
        <pc:sldMkLst>
          <pc:docMk/>
          <pc:sldMk cId="3897538207" sldId="264"/>
        </pc:sldMkLst>
        <pc:spChg chg="mod">
          <ac:chgData name="Elisa Favro" userId="8cb3ccf0-b992-4298-a911-387fdbec305a" providerId="ADAL" clId="{BD1D157F-B112-4879-B14E-8BA2B3113C98}" dt="2023-04-07T15:31:00.022" v="316" actId="20577"/>
          <ac:spMkLst>
            <pc:docMk/>
            <pc:sldMk cId="3897538207" sldId="264"/>
            <ac:spMk id="2" creationId="{9EB5140E-4E11-CCC7-0E41-DBB08ECB736A}"/>
          </ac:spMkLst>
        </pc:spChg>
        <pc:spChg chg="mod">
          <ac:chgData name="Elisa Favro" userId="8cb3ccf0-b992-4298-a911-387fdbec305a" providerId="ADAL" clId="{BD1D157F-B112-4879-B14E-8BA2B3113C98}" dt="2023-04-12T15:49:16.899" v="443" actId="114"/>
          <ac:spMkLst>
            <pc:docMk/>
            <pc:sldMk cId="3897538207" sldId="264"/>
            <ac:spMk id="3" creationId="{28489F29-10AB-9238-E2C8-D665857DC06F}"/>
          </ac:spMkLst>
        </pc:spChg>
      </pc:sldChg>
      <pc:sldChg chg="modSp add del mod">
        <pc:chgData name="Elisa Favro" userId="8cb3ccf0-b992-4298-a911-387fdbec305a" providerId="ADAL" clId="{BD1D157F-B112-4879-B14E-8BA2B3113C98}" dt="2023-04-14T15:18:38.695" v="3059" actId="2696"/>
        <pc:sldMkLst>
          <pc:docMk/>
          <pc:sldMk cId="1092144939" sldId="265"/>
        </pc:sldMkLst>
        <pc:spChg chg="mod">
          <ac:chgData name="Elisa Favro" userId="8cb3ccf0-b992-4298-a911-387fdbec305a" providerId="ADAL" clId="{BD1D157F-B112-4879-B14E-8BA2B3113C98}" dt="2023-04-14T15:10:04.418" v="2781" actId="122"/>
          <ac:spMkLst>
            <pc:docMk/>
            <pc:sldMk cId="1092144939" sldId="265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4T15:31:09.710" v="3217" actId="20577"/>
        <pc:sldMkLst>
          <pc:docMk/>
          <pc:sldMk cId="1206468947" sldId="265"/>
        </pc:sldMkLst>
        <pc:spChg chg="mod">
          <ac:chgData name="Elisa Favro" userId="8cb3ccf0-b992-4298-a911-387fdbec305a" providerId="ADAL" clId="{BD1D157F-B112-4879-B14E-8BA2B3113C98}" dt="2023-04-14T15:31:09.710" v="3217" actId="20577"/>
          <ac:spMkLst>
            <pc:docMk/>
            <pc:sldMk cId="1206468947" sldId="265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4T15:23:54.909" v="3143" actId="21"/>
        <pc:sldMkLst>
          <pc:docMk/>
          <pc:sldMk cId="3973871778" sldId="266"/>
        </pc:sldMkLst>
        <pc:spChg chg="mod">
          <ac:chgData name="Elisa Favro" userId="8cb3ccf0-b992-4298-a911-387fdbec305a" providerId="ADAL" clId="{BD1D157F-B112-4879-B14E-8BA2B3113C98}" dt="2023-04-14T15:23:54.909" v="3143" actId="21"/>
          <ac:spMkLst>
            <pc:docMk/>
            <pc:sldMk cId="3973871778" sldId="266"/>
            <ac:spMk id="3" creationId="{28489F29-10AB-9238-E2C8-D665857DC06F}"/>
          </ac:spMkLst>
        </pc:spChg>
      </pc:sldChg>
      <pc:sldChg chg="modSp add mod">
        <pc:chgData name="Elisa Favro" userId="8cb3ccf0-b992-4298-a911-387fdbec305a" providerId="ADAL" clId="{BD1D157F-B112-4879-B14E-8BA2B3113C98}" dt="2023-04-14T15:36:11.503" v="3306" actId="20577"/>
        <pc:sldMkLst>
          <pc:docMk/>
          <pc:sldMk cId="1052449499" sldId="267"/>
        </pc:sldMkLst>
        <pc:spChg chg="mod">
          <ac:chgData name="Elisa Favro" userId="8cb3ccf0-b992-4298-a911-387fdbec305a" providerId="ADAL" clId="{BD1D157F-B112-4879-B14E-8BA2B3113C98}" dt="2023-04-14T15:36:11.503" v="3306" actId="20577"/>
          <ac:spMkLst>
            <pc:docMk/>
            <pc:sldMk cId="1052449499" sldId="267"/>
            <ac:spMk id="3" creationId="{28489F29-10AB-9238-E2C8-D665857DC06F}"/>
          </ac:spMkLst>
        </pc:spChg>
      </pc:sldChg>
      <pc:sldChg chg="new del">
        <pc:chgData name="Elisa Favro" userId="8cb3ccf0-b992-4298-a911-387fdbec305a" providerId="ADAL" clId="{BD1D157F-B112-4879-B14E-8BA2B3113C98}" dt="2023-04-14T15:19:29.465" v="3062" actId="2696"/>
        <pc:sldMkLst>
          <pc:docMk/>
          <pc:sldMk cId="2296153757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7DCBA423-2D89-2EE4-EBF0-D04E95995E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E513951-15D2-732B-AAD5-44612EED00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CD98D615-9744-719C-AA53-84C8BE31A38A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F7EDFA09-62BD-E00B-2326-AB0CAC6D5278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6912B1D7-8D0A-A3EE-A00C-96C0480CE96B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BA0AF4A2-103C-078D-830F-5510292BD8D5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40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18BB22-1C3D-18AF-F73D-3A1C1753A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202C82-1B45-BB41-8EC2-AAF27E131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365B8C-7E18-985D-AE08-7D8EBED9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551628-02BD-5446-5070-3DF3EC9F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8CBC3E-2F3F-55F0-3B84-17EE5B26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32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945F6A-14F9-2B89-60BE-729A6C46D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219943-5727-D938-6861-CB84463B0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9CCEE2-5717-623B-541E-B8F7CF93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A6736-36B2-1A46-8C55-B2F0AB14D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BD360E-9B9A-5020-4021-D8E47C54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55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D4B784B4-721D-44FF-AEBB-153CC0F028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336C10-F32E-DAEE-7873-BBDB70509FEA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B0D4BD53-1049-1717-C3A1-8F616CC49E44}"/>
              </a:ext>
            </a:extLst>
          </p:cNvPr>
          <p:cNvSpPr txBox="1">
            <a:spLocks/>
          </p:cNvSpPr>
          <p:nvPr userDrawn="1"/>
        </p:nvSpPr>
        <p:spPr>
          <a:xfrm>
            <a:off x="8660674" y="50270"/>
            <a:ext cx="2774447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DIVISIBILITÀ</a:t>
            </a:r>
          </a:p>
        </p:txBody>
      </p: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0F61E6E-4CBB-2A57-051A-7477F329C2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33317" y="135469"/>
            <a:ext cx="245338" cy="488872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E295FAEC-5723-CB64-98BD-6C48A9369AB3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9735671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FA7E117-6939-B970-C6F2-4EB36F63E531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1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2F795-EE35-E689-666F-29EAFABC9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C1DA02-FAD1-FEE4-E8DF-98FFB5C52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E51DA-5B39-30B2-3C97-2B270D4DD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51A3D5-C0C1-7C4C-6115-4258E9A4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739BAC-2A84-2093-5DDC-2C15C754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71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88CBE8-C4F7-8587-AEEC-C7006E49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639DFB-F67D-13C1-A171-0E77E9C56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1359516-07DF-502B-CF62-BFBCD02B4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870CF3-8D25-1D8F-684B-9B2B8DD58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23C108-57F6-5A59-3604-1BB160E52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A4B88F-DCF9-2D77-70FF-D04F2CB9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48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F4400-43F9-E427-EC1F-EBAC22B3A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2AC769-63EF-DEA7-A00E-9953DB2E2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2EAA01-9B93-D20C-16B7-BCD1F0ABE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4096D0E-4408-A8AF-DEB5-10710BDE0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D000E9-5B58-6277-A84E-6348E9983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F23D533-1EE4-6631-9ED3-1361D251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35F711B-3D53-34B3-4508-FEB2CC1D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DD1460B-43EF-F904-6DAD-3373DCEA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92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C3FC9F-37B6-37D4-B1EC-29F8DCB0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ADCC6C4-0D0D-A8EB-648A-67C67119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C3A10C-1FFD-92C8-26BE-3B7F0B6A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E8DDE65-50EA-E420-DEE9-A86023DA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8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40175A3-03BC-1DAC-6476-0884020A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3986565-9E25-8E40-0A67-FABDC5C2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378654-EEA6-558A-EFD6-E82A3417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56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22A39-66B8-618A-D1E4-42E5BE066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76A9E-74ED-F49E-C34B-84AA729A7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09F59BA-9A0C-E195-E165-5F3D2567E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ECD81-FC62-D286-2842-12F1A70C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1AB96E-23A8-9E8A-079E-B8D6E2A2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839412-8912-5B99-0DBB-D272C562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12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812D0-5203-EC9D-3D07-717EC01A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11E2C04-F58F-70F4-A0F1-C5883C637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3F11A5-F9F7-525D-B5E0-05FAAD810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2FB4816-0AD1-14B1-82DF-BB304272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55C04D-4276-630D-8A6C-5334DE5E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08A009-6EF6-B3A1-96EF-97B0D22B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80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5AEAE6-F47C-5EF9-06B0-CABF70D57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10F5E9-F3AC-97C4-EFA8-C940D4235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8832F-1F3C-F18B-C93C-315B79FCA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2EE84-CA17-4C6E-ABCA-2D2C66481653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B4193C-2FF9-BBD7-5777-A48DFB2E7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D19407-C331-1013-D5C6-B81F09F04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E49D-34F7-468C-BA06-22131F2211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4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073F9DA-DE85-835B-E81A-9656F426C7EF}"/>
              </a:ext>
            </a:extLst>
          </p:cNvPr>
          <p:cNvSpPr txBox="1"/>
          <p:nvPr/>
        </p:nvSpPr>
        <p:spPr>
          <a:xfrm>
            <a:off x="712728" y="4480846"/>
            <a:ext cx="341401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DIVISIBILITÀ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A4504D-1B9C-9D57-6744-A369D5083FCD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5</a:t>
            </a:r>
          </a:p>
        </p:txBody>
      </p:sp>
    </p:spTree>
    <p:extLst>
      <p:ext uri="{BB962C8B-B14F-4D97-AF65-F5344CB8AC3E}">
        <p14:creationId xmlns:p14="http://schemas.microsoft.com/office/powerpoint/2010/main" val="368880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minimo comune multiplo (m.c.m.) </a:t>
            </a:r>
            <a:r>
              <a:rPr lang="it-IT" sz="2000" dirty="0"/>
              <a:t>di due o più numeri è il minore dei multipli comuni a quei numeri, escluso lo zero.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Proviamo a calcolare il m.c.m. tra 6 e 10.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Multipli di 6:	6, 12, 18, 24, </a:t>
            </a:r>
            <a:r>
              <a:rPr lang="it-IT" sz="2000" b="1" dirty="0"/>
              <a:t>30</a:t>
            </a:r>
            <a:r>
              <a:rPr lang="it-IT" sz="2000" dirty="0"/>
              <a:t>, 36, 42, 48, 54, 60,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Multipli di 10:	10, 20, </a:t>
            </a:r>
            <a:r>
              <a:rPr lang="it-IT" sz="2000" b="1" dirty="0"/>
              <a:t>30</a:t>
            </a:r>
            <a:r>
              <a:rPr lang="it-IT" sz="2000" dirty="0"/>
              <a:t>, 40, 50, 60, 70, 80,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minore di questi multipli è </a:t>
            </a:r>
            <a:r>
              <a:rPr lang="it-IT" sz="2000" b="1" dirty="0"/>
              <a:t>30</a:t>
            </a:r>
            <a:r>
              <a:rPr lang="it-IT" sz="2000" dirty="0"/>
              <a:t>, per cui: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m.c.m. </a:t>
            </a:r>
            <a:r>
              <a:rPr lang="da-DK" sz="2000" b="1" dirty="0"/>
              <a:t>(6; 10) = 30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50AEA02-3406-FAAF-1EF7-FBBCC95382A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39277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MINIMO COMUNE MULTIPLO (</a:t>
            </a:r>
            <a:r>
              <a:rPr lang="it-IT" sz="2500" b="1" dirty="0" err="1">
                <a:solidFill>
                  <a:srgbClr val="006EA8"/>
                </a:solidFill>
                <a:latin typeface="+mn-lt"/>
              </a:rPr>
              <a:t>m.c.m</a:t>
            </a:r>
            <a:r>
              <a:rPr lang="it-IT" sz="2500" b="1" dirty="0">
                <a:solidFill>
                  <a:srgbClr val="006EA8"/>
                </a:solidFill>
                <a:latin typeface="+mn-lt"/>
              </a:rPr>
              <a:t>)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525343B-8AD9-C316-4FEF-B2979FF30D3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27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per calcolare il m.c.m. di due o più numeri si possono usare le loro scomposizioni in fattori primi.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m.c.m. di due o più numeri è il prodotto di tutti i loro fattori primi, comuni e non comuni, ciascuno preso una sola volta con l’esponente più alto con cui compaiono nelle fattorizzazioni.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Proviamo a calcolare il m.c.m. tra 18 e 60.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18 = 2 ∙ 3</a:t>
            </a:r>
            <a:r>
              <a:rPr lang="it-IT" sz="2000" b="1" baseline="30000" dirty="0"/>
              <a:t>2</a:t>
            </a:r>
            <a:r>
              <a:rPr lang="it-IT" sz="2000" b="1" dirty="0"/>
              <a:t> 		60 = 2</a:t>
            </a:r>
            <a:r>
              <a:rPr lang="it-IT" sz="2000" b="1" baseline="30000" dirty="0"/>
              <a:t>2</a:t>
            </a:r>
            <a:r>
              <a:rPr lang="it-IT" sz="2000" b="1" dirty="0"/>
              <a:t> ∙ 3 ∙ 5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2000" dirty="0"/>
              <a:t>I fattori comuni sono 2 e 3 e quello non comune è il 5, quindi: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m.c.m. (18; 60) = 2</a:t>
            </a:r>
            <a:r>
              <a:rPr lang="it-IT" sz="2000" b="1" baseline="30000" dirty="0"/>
              <a:t>2</a:t>
            </a:r>
            <a:r>
              <a:rPr lang="it-IT" sz="2000" b="1" dirty="0"/>
              <a:t> ∙ 3</a:t>
            </a:r>
            <a:r>
              <a:rPr lang="it-IT" sz="2000" b="1" baseline="30000" dirty="0"/>
              <a:t>2</a:t>
            </a:r>
            <a:r>
              <a:rPr lang="it-IT" sz="2000" b="1" dirty="0"/>
              <a:t> ∙ 5 = 180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1DC95EC-1512-0BF8-A79A-BEFBFF10EB6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39277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MINIMO COMUNE MULTIPLO (</a:t>
            </a:r>
            <a:r>
              <a:rPr lang="it-IT" sz="2500" b="1" dirty="0" err="1">
                <a:solidFill>
                  <a:srgbClr val="006EA8"/>
                </a:solidFill>
                <a:latin typeface="+mn-lt"/>
              </a:rPr>
              <a:t>m.c.m</a:t>
            </a:r>
            <a:r>
              <a:rPr lang="it-IT" sz="2500" b="1" dirty="0">
                <a:solidFill>
                  <a:srgbClr val="006EA8"/>
                </a:solidFill>
                <a:latin typeface="+mn-lt"/>
              </a:rPr>
              <a:t>)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4A291DE-80B5-6186-001D-C567134B597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44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a-DK" sz="2000" dirty="0"/>
              <a:t>Il </a:t>
            </a:r>
            <a:r>
              <a:rPr lang="it-IT" sz="2000" dirty="0"/>
              <a:t>m.c.m. </a:t>
            </a:r>
            <a:r>
              <a:rPr lang="da-DK" sz="2000" dirty="0"/>
              <a:t>tra due numeri primi è il loro prodotto.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Proviamo a calcolare il m.c.m. tra 3 e 11.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Multipli di 3:	3, 6, 9, 12, 15, 18, 21, 24, 27, 30, </a:t>
            </a:r>
            <a:r>
              <a:rPr lang="it-IT" sz="2000" b="1" dirty="0"/>
              <a:t>33</a:t>
            </a:r>
            <a:r>
              <a:rPr lang="it-IT" sz="2000" dirty="0"/>
              <a:t>, 36, 39,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Multipli di 11:	11, 22, </a:t>
            </a:r>
            <a:r>
              <a:rPr lang="it-IT" sz="2000" b="1" dirty="0"/>
              <a:t>33</a:t>
            </a:r>
            <a:r>
              <a:rPr lang="it-IT" sz="2000" dirty="0"/>
              <a:t>, 44, 55, 66,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minore di questi multipli è </a:t>
            </a:r>
            <a:r>
              <a:rPr lang="it-IT" sz="2000" b="1" dirty="0"/>
              <a:t>33</a:t>
            </a:r>
            <a:r>
              <a:rPr lang="it-IT" sz="2000" dirty="0"/>
              <a:t>, per cui: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m.c.m. </a:t>
            </a:r>
            <a:r>
              <a:rPr lang="da-DK" sz="2000" b="1" dirty="0"/>
              <a:t>(3; 11) = 33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53C4A12-C6BA-98A9-5191-A53800ED71FE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39277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MINIMO COMUNE MULTIPLO (</a:t>
            </a:r>
            <a:r>
              <a:rPr lang="it-IT" sz="2500" b="1" dirty="0" err="1">
                <a:solidFill>
                  <a:srgbClr val="006EA8"/>
                </a:solidFill>
                <a:latin typeface="+mn-lt"/>
              </a:rPr>
              <a:t>m.c.m</a:t>
            </a:r>
            <a:r>
              <a:rPr lang="it-IT" sz="2500" b="1" dirty="0">
                <a:solidFill>
                  <a:srgbClr val="006EA8"/>
                </a:solidFill>
                <a:latin typeface="+mn-lt"/>
              </a:rPr>
              <a:t>)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7042D84-9EAB-40EA-4AA5-14809678A5E0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7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</a:t>
            </a:r>
            <a:r>
              <a:rPr lang="it-IT" sz="2000" b="1" dirty="0"/>
              <a:t>multiplo</a:t>
            </a:r>
            <a:r>
              <a:rPr lang="it-IT" sz="2000" dirty="0"/>
              <a:t> si ottiene moltiplicando il numero di partenza per un altro numero naturale.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naturale, diverso da zero, ha infiniti multipli.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multipli di 5, per esempio, sono: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0, 5, 10, 15, 20, 25, 30, 35, 40, 45, 50,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numero 0 è multiplo di ogni numero naturale: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n</a:t>
            </a:r>
            <a:r>
              <a:rPr lang="it-IT" sz="2000" b="1" dirty="0"/>
              <a:t> ⋅ 0 = 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numero è multiplo di se stesso: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n</a:t>
            </a:r>
            <a:r>
              <a:rPr lang="it-IT" sz="2000" b="1" dirty="0"/>
              <a:t> ⋅ 1 = </a:t>
            </a:r>
            <a:r>
              <a:rPr lang="it-IT" sz="2000" b="1" i="1" dirty="0"/>
              <a:t>n</a:t>
            </a:r>
            <a:r>
              <a:rPr lang="it-IT" sz="2000" b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Tutti gli altri multipli di un numero naturale sono più grandi del numero stesso.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64D958A-3ABC-41BD-5DA2-EED41352180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MULTIPLI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715ECAA-857E-2CA8-8E24-E36B2BED1D1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6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539332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naturale è </a:t>
            </a:r>
            <a:r>
              <a:rPr lang="it-IT" sz="2000" b="1" dirty="0"/>
              <a:t>divisibile</a:t>
            </a:r>
            <a:r>
              <a:rPr lang="it-IT" sz="2000" dirty="0"/>
              <a:t> per un altro numero naturale se la divisione del primo </a:t>
            </a:r>
            <a:br>
              <a:rPr lang="it-IT" sz="2000" dirty="0"/>
            </a:br>
            <a:r>
              <a:rPr lang="it-IT" sz="2000" dirty="0"/>
              <a:t>per il secondo ha resto zero.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12 : 4 = 3 	resto 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secondo numero è un divisore del primo.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divisore si chiama anche </a:t>
            </a:r>
            <a:r>
              <a:rPr lang="it-IT" sz="2000" b="1" dirty="0"/>
              <a:t>sottomultiplo</a:t>
            </a:r>
            <a:r>
              <a:rPr lang="it-IT" sz="2000" dirty="0"/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Il numero 1 è divisore di ogni numero naturale: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n</a:t>
            </a:r>
            <a:r>
              <a:rPr lang="it-IT" sz="2000" b="1" dirty="0"/>
              <a:t> : 1 = </a:t>
            </a:r>
            <a:r>
              <a:rPr lang="it-IT" sz="2000" b="1" i="1" dirty="0"/>
              <a:t>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Ogni numero è divisore di sé stesso: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n</a:t>
            </a:r>
            <a:r>
              <a:rPr lang="it-IT" sz="2000" b="1" dirty="0"/>
              <a:t> : </a:t>
            </a:r>
            <a:r>
              <a:rPr lang="it-IT" sz="2000" b="1" i="1" dirty="0"/>
              <a:t>n</a:t>
            </a:r>
            <a:r>
              <a:rPr lang="it-IT" sz="2000" b="1" dirty="0"/>
              <a:t> = 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Tutti i divisori sono minori o uguali al numero stesso.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287D78F-22C8-28E4-32B4-548FE16A7EE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DIVISORI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6B7CF9B-E383-41AB-9BFE-C5FBA6011330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testo, Elementi grafici, design&#10;&#10;Descrizione generata automaticamente">
            <a:extLst>
              <a:ext uri="{FF2B5EF4-FFF2-40B4-BE49-F238E27FC236}">
                <a16:creationId xmlns:a16="http://schemas.microsoft.com/office/drawing/2014/main" id="{9B1FBB80-F4F3-ACBE-6FE8-DB9AC0559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590" y="2362200"/>
            <a:ext cx="4953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3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52578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2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b="0" i="0" u="none" strike="noStrike" baseline="0" dirty="0">
                <a:solidFill>
                  <a:srgbClr val="000000"/>
                </a:solidFill>
              </a:rPr>
              <a:t>Un numero è divisibile per 2 se l’ultima cifra è 0, 2, 4, 6 o 8.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3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b="0" i="0" u="none" strike="noStrike" baseline="0" dirty="0">
                <a:solidFill>
                  <a:srgbClr val="000000"/>
                </a:solidFill>
              </a:rPr>
              <a:t>Un numero è divisibile per 3 se la somma delle sue cifre è divisibile per 3.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5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b="0" i="0" u="none" strike="noStrike" baseline="0" dirty="0">
                <a:solidFill>
                  <a:srgbClr val="000000"/>
                </a:solidFill>
              </a:rPr>
              <a:t>Un numero è divisibile per 5 se l’ultima cifra è 0 o 5.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7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b="0" i="0" u="none" strike="noStrike" baseline="0" dirty="0">
                <a:solidFill>
                  <a:srgbClr val="000000"/>
                </a:solidFill>
              </a:rPr>
              <a:t>Un numero è divisibile per 7 se la differenza tra il numero senza le unità e il doppio delle unità è un multiplo di 7.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it-IT" sz="2000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23F24D9-53A3-1032-D753-45D54464950E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CRITERI DI DIVISIBILITÀ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A3CE9DF-3CBB-8797-6977-A4F1C7D3090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ABEF57D-DAB1-B36D-2627-CEF339F69C3C}"/>
              </a:ext>
            </a:extLst>
          </p:cNvPr>
          <p:cNvSpPr txBox="1"/>
          <p:nvPr/>
        </p:nvSpPr>
        <p:spPr>
          <a:xfrm>
            <a:off x="6329865" y="1825625"/>
            <a:ext cx="5095373" cy="2682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10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b="0" i="0" u="none" strike="noStrike" baseline="0" dirty="0">
                <a:solidFill>
                  <a:srgbClr val="000000"/>
                </a:solidFill>
              </a:rPr>
              <a:t>Un numero è divisibile per 10 se l’ultima cifra è 0.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000000"/>
                </a:solidFill>
              </a:rPr>
              <a:t>Criterio di divisibilità per 11</a:t>
            </a:r>
            <a:br>
              <a:rPr lang="it-IT" sz="2000" b="1" i="0" u="none" strike="noStrike" baseline="0" dirty="0">
                <a:solidFill>
                  <a:srgbClr val="000000"/>
                </a:solidFill>
              </a:rPr>
            </a:br>
            <a:r>
              <a:rPr lang="it-IT" sz="2000" i="0" u="none" strike="noStrike" baseline="0" dirty="0">
                <a:solidFill>
                  <a:srgbClr val="000000"/>
                </a:solidFill>
              </a:rPr>
              <a:t>Un numero è divisibile per 11 se la somma delle sue cifre di posto pari meno la somma delle sue cifre di posto dispari è divisibile per 11 o viceversa.</a:t>
            </a:r>
          </a:p>
        </p:txBody>
      </p:sp>
    </p:spTree>
    <p:extLst>
      <p:ext uri="{BB962C8B-B14F-4D97-AF65-F5344CB8AC3E}">
        <p14:creationId xmlns:p14="http://schemas.microsoft.com/office/powerpoint/2010/main" val="205642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numero naturale ha almeno due divisori: il numero 1 e il numero stesso.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naturali che hanno solo questi due divisori si chiamano </a:t>
            </a:r>
            <a:r>
              <a:rPr lang="it-IT" sz="2000" b="1" dirty="0"/>
              <a:t>numeri primi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Esempi di numeri primi sono: 2, 3, 5, 7, 11, 13, 17, 19.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un numero non è primo si chiama </a:t>
            </a:r>
            <a:r>
              <a:rPr lang="it-IT" sz="2000" b="1" dirty="0"/>
              <a:t>composto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Esempi di numeri composti sono: 4, 9, 10, 21.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divisori di 4 sono 1, 2, 4.			 I divisori di 9 sono 1, 3, 9.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divisori di 10 sono 1, 2, 5, 10.	 	 I divisori di 21 sono 1, 3, 7, 21.	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I numeri 0 e 1 non sono né primi né composti.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501EF6E-EE62-C3F3-48CF-44D9BB66F102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PRIMI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CED00A7-22FE-E9FA-FA97-91D185B9242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6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85741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composto si può scomporre nel prodotto di numeri primi e questa scomposizione in fattori primi è unica.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79B62AF-12D9-814F-BDF8-A8FDB908BBE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911516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SCOMPOSIZIONE IN FATTORI PRIMI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8F3103F-56C4-4068-4DAA-E1879BA09E56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CF2B69-0D07-187A-052E-6B9B9A48D859}"/>
              </a:ext>
            </a:extLst>
          </p:cNvPr>
          <p:cNvSpPr txBox="1"/>
          <p:nvPr/>
        </p:nvSpPr>
        <p:spPr>
          <a:xfrm>
            <a:off x="838200" y="2710322"/>
            <a:ext cx="553853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scomporre un numero in fattori primi lo si divide per il più piccolo numero primo che sia suo divisore e si va avanti così fino a ottenere quoziente 1. Il numero dato è uguale al prodotto di tutti i numeri primi usati come divisori.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8DA2CE2-2CDA-8AE5-D149-338C56131FE0}"/>
              </a:ext>
            </a:extLst>
          </p:cNvPr>
          <p:cNvSpPr txBox="1"/>
          <p:nvPr/>
        </p:nvSpPr>
        <p:spPr>
          <a:xfrm>
            <a:off x="838200" y="5155735"/>
            <a:ext cx="990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scomposizione in fattori primi permette di trovare tutti i divisori, primi e composti, </a:t>
            </a:r>
            <a:br>
              <a:rPr lang="it-IT" sz="2000" dirty="0"/>
            </a:br>
            <a:r>
              <a:rPr lang="it-IT" sz="2000" dirty="0"/>
              <a:t>di un numero.</a:t>
            </a:r>
          </a:p>
        </p:txBody>
      </p:sp>
      <p:pic>
        <p:nvPicPr>
          <p:cNvPr id="11" name="Immagine 10" descr="Immagine che contiene testo, Carattere, schermata, numero&#10;&#10;Descrizione generata automaticamente">
            <a:extLst>
              <a:ext uri="{FF2B5EF4-FFF2-40B4-BE49-F238E27FC236}">
                <a16:creationId xmlns:a16="http://schemas.microsoft.com/office/drawing/2014/main" id="{87BFA5DB-D2EF-C3BA-DC27-3079189F0C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" t="5136"/>
          <a:stretch/>
        </p:blipFill>
        <p:spPr>
          <a:xfrm>
            <a:off x="6617367" y="2710322"/>
            <a:ext cx="4550879" cy="194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56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è </a:t>
            </a:r>
            <a:r>
              <a:rPr lang="it-IT" sz="2000" b="1" dirty="0"/>
              <a:t>divisibile</a:t>
            </a:r>
            <a:r>
              <a:rPr lang="it-IT" sz="2000" dirty="0"/>
              <a:t> per un altro se, scomposti entrambi in fattori primi, nel primo numero ci sono tutti i fattori del secondo numero con esponente maggiore o uguale.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esempio, 168 è divisibile per 42?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168 = 2</a:t>
            </a:r>
            <a:r>
              <a:rPr lang="it-IT" sz="2000" b="1" baseline="30000" dirty="0"/>
              <a:t>3</a:t>
            </a:r>
            <a:r>
              <a:rPr lang="it-IT" sz="2000" b="1" dirty="0"/>
              <a:t> ∙ 3 ∙ 7		42 = 2 ∙ 3 ∙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fattori primi di 42 compaiono tutti nella scomposizione di 168 o con lo stesso esponente o con esponente maggiore. Quindi 168 è divisibile per 42.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Per </a:t>
            </a:r>
            <a:r>
              <a:rPr lang="it-IT" sz="2000" b="1" dirty="0"/>
              <a:t>dividere</a:t>
            </a:r>
            <a:r>
              <a:rPr lang="it-IT" sz="2000" dirty="0"/>
              <a:t> </a:t>
            </a:r>
            <a:r>
              <a:rPr lang="it-IT" sz="2000" b="1" dirty="0"/>
              <a:t>due numeri </a:t>
            </a:r>
            <a:r>
              <a:rPr lang="it-IT" sz="2000" dirty="0"/>
              <a:t>basta togliere dal primo numero i fattori del secondo: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168 : 42 = (2</a:t>
            </a:r>
            <a:r>
              <a:rPr lang="it-IT" sz="2000" b="1" baseline="30000" dirty="0"/>
              <a:t>3</a:t>
            </a:r>
            <a:r>
              <a:rPr lang="it-IT" sz="2000" b="1" dirty="0"/>
              <a:t> ∙ 3 ∙ 7) : (2 ∙ 3 ∙ 7) = 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Per </a:t>
            </a:r>
            <a:r>
              <a:rPr lang="it-IT" sz="2000" b="1" dirty="0"/>
              <a:t>moltiplicare due numeri </a:t>
            </a:r>
            <a:r>
              <a:rPr lang="it-IT" sz="2000" dirty="0"/>
              <a:t>basta unire le loro fattorizzazioni: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168 ∙ 42 = (2</a:t>
            </a:r>
            <a:r>
              <a:rPr lang="it-IT" sz="2000" b="1" baseline="30000" dirty="0"/>
              <a:t>3</a:t>
            </a:r>
            <a:r>
              <a:rPr lang="it-IT" sz="2000" b="1" dirty="0"/>
              <a:t> ∙ 3 ∙ 7) ∙ (2 ∙ 3 ∙ 7) = 2</a:t>
            </a:r>
            <a:r>
              <a:rPr lang="it-IT" sz="2000" b="1" baseline="30000" dirty="0"/>
              <a:t>4</a:t>
            </a:r>
            <a:r>
              <a:rPr lang="it-IT" sz="2000" b="1" dirty="0"/>
              <a:t> ∙ 3</a:t>
            </a:r>
            <a:r>
              <a:rPr lang="it-IT" sz="2000" b="1" baseline="30000" dirty="0"/>
              <a:t>2</a:t>
            </a:r>
            <a:r>
              <a:rPr lang="it-IT" sz="2000" b="1" dirty="0"/>
              <a:t> ∙ 7</a:t>
            </a:r>
            <a:r>
              <a:rPr lang="it-IT" sz="2000" b="1" baseline="30000" dirty="0"/>
              <a:t>2 </a:t>
            </a:r>
            <a:r>
              <a:rPr lang="it-IT" sz="2000" b="1" dirty="0"/>
              <a:t>= 7056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010CCA9-830B-F707-4351-9C65A19C93F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47837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CRITERIO GENERALE DI DIVISIBILITÀ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9862A62-17D8-F5A5-4605-C238F5307A4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7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massimo comune divisore </a:t>
            </a:r>
            <a:r>
              <a:rPr lang="it-IT" sz="2000" dirty="0"/>
              <a:t>(</a:t>
            </a:r>
            <a:r>
              <a:rPr lang="it-IT" sz="2000" b="1" dirty="0"/>
              <a:t>M.C.D.) </a:t>
            </a:r>
            <a:r>
              <a:rPr lang="it-IT" sz="2000" dirty="0"/>
              <a:t>di due o più numeri è il maggiore dei loro divisori comuni.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Proviamo a calcolare il M.C.D. tra 42 e 56.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D</a:t>
            </a:r>
            <a:r>
              <a:rPr lang="it-IT" sz="2000" b="1" baseline="-25000" dirty="0"/>
              <a:t>42</a:t>
            </a:r>
            <a:r>
              <a:rPr lang="it-IT" sz="2000" dirty="0"/>
              <a:t> = {1, 2, 3, 6, 7, 14, 21, 42} 		</a:t>
            </a:r>
            <a:r>
              <a:rPr lang="it-IT" sz="2000" b="1" dirty="0"/>
              <a:t>D</a:t>
            </a:r>
            <a:r>
              <a:rPr lang="it-IT" sz="2000" b="1" baseline="-25000" dirty="0"/>
              <a:t>56</a:t>
            </a:r>
            <a:r>
              <a:rPr lang="it-IT" sz="2000" dirty="0"/>
              <a:t> = {1, 2, 4, 7, 8, 14, 28, 56}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divisori comuni sono </a:t>
            </a:r>
            <a:r>
              <a:rPr lang="it-IT" sz="2000" b="1" dirty="0"/>
              <a:t>1</a:t>
            </a:r>
            <a:r>
              <a:rPr lang="it-IT" sz="2000" dirty="0"/>
              <a:t>, </a:t>
            </a:r>
            <a:r>
              <a:rPr lang="it-IT" sz="2000" b="1" dirty="0"/>
              <a:t>2</a:t>
            </a:r>
            <a:r>
              <a:rPr lang="it-IT" sz="2000" dirty="0"/>
              <a:t>, </a:t>
            </a:r>
            <a:r>
              <a:rPr lang="it-IT" sz="2000" b="1" dirty="0"/>
              <a:t>7 </a:t>
            </a:r>
            <a:r>
              <a:rPr lang="it-IT" sz="2000" dirty="0"/>
              <a:t>e</a:t>
            </a:r>
            <a:r>
              <a:rPr lang="it-IT" sz="2000" b="1" dirty="0"/>
              <a:t> 14</a:t>
            </a:r>
            <a:r>
              <a:rPr lang="it-IT" sz="2000" dirty="0"/>
              <a:t>. Il divisore comune più grande è il </a:t>
            </a:r>
            <a:r>
              <a:rPr lang="it-IT" sz="2000" b="1" dirty="0"/>
              <a:t>14</a:t>
            </a:r>
            <a:r>
              <a:rPr lang="it-IT" sz="2000" dirty="0"/>
              <a:t> per cui: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a-DK" sz="2000" b="1" dirty="0"/>
              <a:t>M.C.D. (42; 56) = 14</a:t>
            </a:r>
            <a:endParaRPr lang="it-IT" sz="2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numeri qualsiasi il cui M.C.D. è 1 sono numeri primi tra loro.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Consideriamo i numeri 10 e 21: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D</a:t>
            </a:r>
            <a:r>
              <a:rPr lang="it-IT" sz="2000" b="1" baseline="-25000" dirty="0"/>
              <a:t>10</a:t>
            </a:r>
            <a:r>
              <a:rPr lang="it-IT" sz="2000" dirty="0"/>
              <a:t> = {1, 2, 5, 10} 		</a:t>
            </a:r>
            <a:r>
              <a:rPr lang="it-IT" sz="2000" b="1" dirty="0"/>
              <a:t>D</a:t>
            </a:r>
            <a:r>
              <a:rPr lang="it-IT" sz="2000" b="1" baseline="-25000" dirty="0"/>
              <a:t>21</a:t>
            </a:r>
            <a:r>
              <a:rPr lang="it-IT" sz="2000" dirty="0"/>
              <a:t> = {1, 3, 7, 21}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divisore comune è 1 per cui M.C.D. (10; 21) = 1.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due numeri sono primi tra loro pur non essendo essi stessi numeri primi.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FAD4A28-F482-5201-BB5A-923F5659D586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0776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MASSIMO COMUNE DIVISORE (M.C.D.)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E3EBB66-393D-5329-68EC-6E42568C2D5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4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89F29-10AB-9238-E2C8-D665857DC0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calcolare il M.C.D. di due o più numeri si possono usare le loro scomposizioni in fattori primi.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M.C.D. di due o più numeri è il prodotto di tutti i loro fattori primi comuni, ciascuno preso una sola volta con l’esponente più piccolo.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Proviamo a calcolare il M.C.D. tra 42 e 56.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42 = 2 ∙ 3 ∙ 7 		56 = 2</a:t>
            </a:r>
            <a:r>
              <a:rPr lang="it-IT" sz="2000" b="1" baseline="30000" dirty="0"/>
              <a:t>3</a:t>
            </a:r>
            <a:r>
              <a:rPr lang="it-IT" sz="2000" b="1" dirty="0"/>
              <a:t> ∙ 7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2000" dirty="0"/>
              <a:t>I fattori comuni sono 2 e 7, quindi il </a:t>
            </a:r>
            <a:r>
              <a:rPr lang="it-IT" sz="2000" b="1" dirty="0"/>
              <a:t>M.C.D.</a:t>
            </a:r>
            <a:r>
              <a:rPr lang="it-IT" sz="2000" dirty="0"/>
              <a:t> si ottiene moltiplicando 2 ∙ 7: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M.C.D. (42; 56) = 14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EE9FBA7-FC10-BD9B-BCDF-DD4DAB491D2F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10402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MASSIMO COMUNE DIVISORE (M.C.D.)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B37E194-1DEE-3BF0-7D5F-6497C2681B2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68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Divisibilità</dc:title>
  <dc:creator>Elisa Favro</dc:creator>
  <cp:lastModifiedBy>Elisa Favro</cp:lastModifiedBy>
  <cp:revision>19</cp:revision>
  <dcterms:created xsi:type="dcterms:W3CDTF">2023-04-07T13:45:11Z</dcterms:created>
  <dcterms:modified xsi:type="dcterms:W3CDTF">2023-05-09T14:56:17Z</dcterms:modified>
</cp:coreProperties>
</file>