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C9DC57-98FA-4C6A-9C62-EA4EF7002350}" v="2" dt="2023-03-14T11:32:33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1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Favro" userId="8cb3ccf0-b992-4298-a911-387fdbec305a" providerId="ADAL" clId="{76C9DC57-98FA-4C6A-9C62-EA4EF7002350}"/>
    <pc:docChg chg="undo custSel addSld delSld modSld">
      <pc:chgData name="Elisa Favro" userId="8cb3ccf0-b992-4298-a911-387fdbec305a" providerId="ADAL" clId="{76C9DC57-98FA-4C6A-9C62-EA4EF7002350}" dt="2023-03-17T16:37:49.549" v="1154" actId="20577"/>
      <pc:docMkLst>
        <pc:docMk/>
      </pc:docMkLst>
      <pc:sldChg chg="modSp mod">
        <pc:chgData name="Elisa Favro" userId="8cb3ccf0-b992-4298-a911-387fdbec305a" providerId="ADAL" clId="{76C9DC57-98FA-4C6A-9C62-EA4EF7002350}" dt="2023-03-14T11:21:27.480" v="0" actId="255"/>
        <pc:sldMkLst>
          <pc:docMk/>
          <pc:sldMk cId="2700184760" sldId="256"/>
        </pc:sldMkLst>
        <pc:spChg chg="mod">
          <ac:chgData name="Elisa Favro" userId="8cb3ccf0-b992-4298-a911-387fdbec305a" providerId="ADAL" clId="{76C9DC57-98FA-4C6A-9C62-EA4EF7002350}" dt="2023-03-14T11:21:27.480" v="0" actId="255"/>
          <ac:spMkLst>
            <pc:docMk/>
            <pc:sldMk cId="2700184760" sldId="256"/>
            <ac:spMk id="2" creationId="{13007272-1C7F-316C-A853-3DC1B1415CEB}"/>
          </ac:spMkLst>
        </pc:spChg>
      </pc:sldChg>
      <pc:sldChg chg="modSp new mod">
        <pc:chgData name="Elisa Favro" userId="8cb3ccf0-b992-4298-a911-387fdbec305a" providerId="ADAL" clId="{76C9DC57-98FA-4C6A-9C62-EA4EF7002350}" dt="2023-03-17T16:12:06.523" v="605" actId="20577"/>
        <pc:sldMkLst>
          <pc:docMk/>
          <pc:sldMk cId="3792023233" sldId="257"/>
        </pc:sldMkLst>
        <pc:spChg chg="mod">
          <ac:chgData name="Elisa Favro" userId="8cb3ccf0-b992-4298-a911-387fdbec305a" providerId="ADAL" clId="{76C9DC57-98FA-4C6A-9C62-EA4EF7002350}" dt="2023-03-14T11:22:37.803" v="16" actId="255"/>
          <ac:spMkLst>
            <pc:docMk/>
            <pc:sldMk cId="3792023233" sldId="257"/>
            <ac:spMk id="2" creationId="{E7074A06-6A94-BA16-B653-40D73FDFB2B4}"/>
          </ac:spMkLst>
        </pc:spChg>
        <pc:spChg chg="mod">
          <ac:chgData name="Elisa Favro" userId="8cb3ccf0-b992-4298-a911-387fdbec305a" providerId="ADAL" clId="{76C9DC57-98FA-4C6A-9C62-EA4EF7002350}" dt="2023-03-17T16:12:06.523" v="605" actId="20577"/>
          <ac:spMkLst>
            <pc:docMk/>
            <pc:sldMk cId="3792023233" sldId="257"/>
            <ac:spMk id="3" creationId="{0CA9D725-3A8B-C17B-467C-BD90E2028ADA}"/>
          </ac:spMkLst>
        </pc:spChg>
      </pc:sldChg>
      <pc:sldChg chg="modSp add mod">
        <pc:chgData name="Elisa Favro" userId="8cb3ccf0-b992-4298-a911-387fdbec305a" providerId="ADAL" clId="{76C9DC57-98FA-4C6A-9C62-EA4EF7002350}" dt="2023-03-17T16:21:34.974" v="877" actId="20577"/>
        <pc:sldMkLst>
          <pc:docMk/>
          <pc:sldMk cId="3662479367" sldId="258"/>
        </pc:sldMkLst>
        <pc:spChg chg="mod">
          <ac:chgData name="Elisa Favro" userId="8cb3ccf0-b992-4298-a911-387fdbec305a" providerId="ADAL" clId="{76C9DC57-98FA-4C6A-9C62-EA4EF7002350}" dt="2023-03-14T11:23:15.934" v="41" actId="20577"/>
          <ac:spMkLst>
            <pc:docMk/>
            <pc:sldMk cId="3662479367" sldId="258"/>
            <ac:spMk id="2" creationId="{E7074A06-6A94-BA16-B653-40D73FDFB2B4}"/>
          </ac:spMkLst>
        </pc:spChg>
        <pc:spChg chg="mod">
          <ac:chgData name="Elisa Favro" userId="8cb3ccf0-b992-4298-a911-387fdbec305a" providerId="ADAL" clId="{76C9DC57-98FA-4C6A-9C62-EA4EF7002350}" dt="2023-03-17T16:21:34.974" v="877" actId="20577"/>
          <ac:spMkLst>
            <pc:docMk/>
            <pc:sldMk cId="3662479367" sldId="258"/>
            <ac:spMk id="3" creationId="{0CA9D725-3A8B-C17B-467C-BD90E2028ADA}"/>
          </ac:spMkLst>
        </pc:spChg>
      </pc:sldChg>
      <pc:sldChg chg="modSp add mod">
        <pc:chgData name="Elisa Favro" userId="8cb3ccf0-b992-4298-a911-387fdbec305a" providerId="ADAL" clId="{76C9DC57-98FA-4C6A-9C62-EA4EF7002350}" dt="2023-03-17T16:24:54.590" v="921" actId="20577"/>
        <pc:sldMkLst>
          <pc:docMk/>
          <pc:sldMk cId="1361952333" sldId="259"/>
        </pc:sldMkLst>
        <pc:spChg chg="mod">
          <ac:chgData name="Elisa Favro" userId="8cb3ccf0-b992-4298-a911-387fdbec305a" providerId="ADAL" clId="{76C9DC57-98FA-4C6A-9C62-EA4EF7002350}" dt="2023-03-14T11:23:26.573" v="54" actId="20577"/>
          <ac:spMkLst>
            <pc:docMk/>
            <pc:sldMk cId="1361952333" sldId="259"/>
            <ac:spMk id="2" creationId="{E7074A06-6A94-BA16-B653-40D73FDFB2B4}"/>
          </ac:spMkLst>
        </pc:spChg>
        <pc:spChg chg="mod">
          <ac:chgData name="Elisa Favro" userId="8cb3ccf0-b992-4298-a911-387fdbec305a" providerId="ADAL" clId="{76C9DC57-98FA-4C6A-9C62-EA4EF7002350}" dt="2023-03-17T16:24:54.590" v="921" actId="20577"/>
          <ac:spMkLst>
            <pc:docMk/>
            <pc:sldMk cId="1361952333" sldId="259"/>
            <ac:spMk id="3" creationId="{0CA9D725-3A8B-C17B-467C-BD90E2028ADA}"/>
          </ac:spMkLst>
        </pc:spChg>
      </pc:sldChg>
      <pc:sldChg chg="modSp add mod">
        <pc:chgData name="Elisa Favro" userId="8cb3ccf0-b992-4298-a911-387fdbec305a" providerId="ADAL" clId="{76C9DC57-98FA-4C6A-9C62-EA4EF7002350}" dt="2023-03-17T16:29:05.930" v="1011" actId="13926"/>
        <pc:sldMkLst>
          <pc:docMk/>
          <pc:sldMk cId="1364161027" sldId="260"/>
        </pc:sldMkLst>
        <pc:spChg chg="mod">
          <ac:chgData name="Elisa Favro" userId="8cb3ccf0-b992-4298-a911-387fdbec305a" providerId="ADAL" clId="{76C9DC57-98FA-4C6A-9C62-EA4EF7002350}" dt="2023-03-14T11:24:52.750" v="68" actId="20577"/>
          <ac:spMkLst>
            <pc:docMk/>
            <pc:sldMk cId="1364161027" sldId="260"/>
            <ac:spMk id="2" creationId="{E7074A06-6A94-BA16-B653-40D73FDFB2B4}"/>
          </ac:spMkLst>
        </pc:spChg>
        <pc:spChg chg="mod">
          <ac:chgData name="Elisa Favro" userId="8cb3ccf0-b992-4298-a911-387fdbec305a" providerId="ADAL" clId="{76C9DC57-98FA-4C6A-9C62-EA4EF7002350}" dt="2023-03-17T16:29:05.930" v="1011" actId="13926"/>
          <ac:spMkLst>
            <pc:docMk/>
            <pc:sldMk cId="1364161027" sldId="260"/>
            <ac:spMk id="3" creationId="{0CA9D725-3A8B-C17B-467C-BD90E2028ADA}"/>
          </ac:spMkLst>
        </pc:spChg>
      </pc:sldChg>
      <pc:sldChg chg="modSp add mod">
        <pc:chgData name="Elisa Favro" userId="8cb3ccf0-b992-4298-a911-387fdbec305a" providerId="ADAL" clId="{76C9DC57-98FA-4C6A-9C62-EA4EF7002350}" dt="2023-03-17T16:37:49.549" v="1154" actId="20577"/>
        <pc:sldMkLst>
          <pc:docMk/>
          <pc:sldMk cId="2472151700" sldId="261"/>
        </pc:sldMkLst>
        <pc:spChg chg="mod">
          <ac:chgData name="Elisa Favro" userId="8cb3ccf0-b992-4298-a911-387fdbec305a" providerId="ADAL" clId="{76C9DC57-98FA-4C6A-9C62-EA4EF7002350}" dt="2023-03-14T11:25:05.619" v="77" actId="20577"/>
          <ac:spMkLst>
            <pc:docMk/>
            <pc:sldMk cId="2472151700" sldId="261"/>
            <ac:spMk id="2" creationId="{E7074A06-6A94-BA16-B653-40D73FDFB2B4}"/>
          </ac:spMkLst>
        </pc:spChg>
        <pc:spChg chg="mod">
          <ac:chgData name="Elisa Favro" userId="8cb3ccf0-b992-4298-a911-387fdbec305a" providerId="ADAL" clId="{76C9DC57-98FA-4C6A-9C62-EA4EF7002350}" dt="2023-03-17T16:37:49.549" v="1154" actId="20577"/>
          <ac:spMkLst>
            <pc:docMk/>
            <pc:sldMk cId="2472151700" sldId="261"/>
            <ac:spMk id="3" creationId="{0CA9D725-3A8B-C17B-467C-BD90E2028ADA}"/>
          </ac:spMkLst>
        </pc:spChg>
      </pc:sldChg>
      <pc:sldChg chg="modSp add mod">
        <pc:chgData name="Elisa Favro" userId="8cb3ccf0-b992-4298-a911-387fdbec305a" providerId="ADAL" clId="{76C9DC57-98FA-4C6A-9C62-EA4EF7002350}" dt="2023-03-14T11:35:37.926" v="403" actId="113"/>
        <pc:sldMkLst>
          <pc:docMk/>
          <pc:sldMk cId="1201645476" sldId="262"/>
        </pc:sldMkLst>
        <pc:spChg chg="mod">
          <ac:chgData name="Elisa Favro" userId="8cb3ccf0-b992-4298-a911-387fdbec305a" providerId="ADAL" clId="{76C9DC57-98FA-4C6A-9C62-EA4EF7002350}" dt="2023-03-14T11:25:19.147" v="100" actId="20577"/>
          <ac:spMkLst>
            <pc:docMk/>
            <pc:sldMk cId="1201645476" sldId="262"/>
            <ac:spMk id="2" creationId="{E7074A06-6A94-BA16-B653-40D73FDFB2B4}"/>
          </ac:spMkLst>
        </pc:spChg>
        <pc:spChg chg="mod">
          <ac:chgData name="Elisa Favro" userId="8cb3ccf0-b992-4298-a911-387fdbec305a" providerId="ADAL" clId="{76C9DC57-98FA-4C6A-9C62-EA4EF7002350}" dt="2023-03-14T11:35:37.926" v="403" actId="113"/>
          <ac:spMkLst>
            <pc:docMk/>
            <pc:sldMk cId="1201645476" sldId="262"/>
            <ac:spMk id="3" creationId="{0CA9D725-3A8B-C17B-467C-BD90E2028ADA}"/>
          </ac:spMkLst>
        </pc:spChg>
      </pc:sldChg>
      <pc:sldChg chg="modSp add mod">
        <pc:chgData name="Elisa Favro" userId="8cb3ccf0-b992-4298-a911-387fdbec305a" providerId="ADAL" clId="{76C9DC57-98FA-4C6A-9C62-EA4EF7002350}" dt="2023-03-14T11:38:03.221" v="482" actId="114"/>
        <pc:sldMkLst>
          <pc:docMk/>
          <pc:sldMk cId="4040473692" sldId="263"/>
        </pc:sldMkLst>
        <pc:spChg chg="mod">
          <ac:chgData name="Elisa Favro" userId="8cb3ccf0-b992-4298-a911-387fdbec305a" providerId="ADAL" clId="{76C9DC57-98FA-4C6A-9C62-EA4EF7002350}" dt="2023-03-14T11:25:40.435" v="141" actId="20577"/>
          <ac:spMkLst>
            <pc:docMk/>
            <pc:sldMk cId="4040473692" sldId="263"/>
            <ac:spMk id="2" creationId="{E7074A06-6A94-BA16-B653-40D73FDFB2B4}"/>
          </ac:spMkLst>
        </pc:spChg>
        <pc:spChg chg="mod">
          <ac:chgData name="Elisa Favro" userId="8cb3ccf0-b992-4298-a911-387fdbec305a" providerId="ADAL" clId="{76C9DC57-98FA-4C6A-9C62-EA4EF7002350}" dt="2023-03-14T11:38:03.221" v="482" actId="114"/>
          <ac:spMkLst>
            <pc:docMk/>
            <pc:sldMk cId="4040473692" sldId="263"/>
            <ac:spMk id="3" creationId="{0CA9D725-3A8B-C17B-467C-BD90E2028ADA}"/>
          </ac:spMkLst>
        </pc:spChg>
      </pc:sldChg>
      <pc:sldChg chg="add del">
        <pc:chgData name="Elisa Favro" userId="8cb3ccf0-b992-4298-a911-387fdbec305a" providerId="ADAL" clId="{76C9DC57-98FA-4C6A-9C62-EA4EF7002350}" dt="2023-03-17T16:10:54.972" v="557" actId="2696"/>
        <pc:sldMkLst>
          <pc:docMk/>
          <pc:sldMk cId="3588154137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8057DB57-CE71-22A9-D81B-EE80626071C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40000"/>
          </a:blip>
          <a:srcRect t="30603" b="877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7E445812-C36F-353D-78DD-CDE65A82A42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b="12253"/>
          <a:stretch/>
        </p:blipFill>
        <p:spPr>
          <a:xfrm>
            <a:off x="2196516" y="616887"/>
            <a:ext cx="9628651" cy="6241114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41709280-CD69-6EC0-845B-27A96043EEE7}"/>
              </a:ext>
            </a:extLst>
          </p:cNvPr>
          <p:cNvSpPr/>
          <p:nvPr userDrawn="1"/>
        </p:nvSpPr>
        <p:spPr>
          <a:xfrm>
            <a:off x="0" y="4227509"/>
            <a:ext cx="12191999" cy="1363717"/>
          </a:xfrm>
          <a:prstGeom prst="rect">
            <a:avLst/>
          </a:prstGeom>
          <a:solidFill>
            <a:srgbClr val="E642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orda 9">
            <a:extLst>
              <a:ext uri="{FF2B5EF4-FFF2-40B4-BE49-F238E27FC236}">
                <a16:creationId xmlns:a16="http://schemas.microsoft.com/office/drawing/2014/main" id="{90894446-91D6-3248-E9DB-76683C762D31}"/>
              </a:ext>
            </a:extLst>
          </p:cNvPr>
          <p:cNvSpPr/>
          <p:nvPr userDrawn="1"/>
        </p:nvSpPr>
        <p:spPr>
          <a:xfrm rot="19334893" flipH="1">
            <a:off x="8859360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Corda 10">
            <a:extLst>
              <a:ext uri="{FF2B5EF4-FFF2-40B4-BE49-F238E27FC236}">
                <a16:creationId xmlns:a16="http://schemas.microsoft.com/office/drawing/2014/main" id="{E3AA92E0-2C92-C758-4D65-4D20C4AB3422}"/>
              </a:ext>
            </a:extLst>
          </p:cNvPr>
          <p:cNvSpPr/>
          <p:nvPr userDrawn="1"/>
        </p:nvSpPr>
        <p:spPr>
          <a:xfrm rot="19334893" flipH="1">
            <a:off x="9631872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orda 11">
            <a:extLst>
              <a:ext uri="{FF2B5EF4-FFF2-40B4-BE49-F238E27FC236}">
                <a16:creationId xmlns:a16="http://schemas.microsoft.com/office/drawing/2014/main" id="{740013E3-2003-2646-F509-495296801394}"/>
              </a:ext>
            </a:extLst>
          </p:cNvPr>
          <p:cNvSpPr/>
          <p:nvPr userDrawn="1"/>
        </p:nvSpPr>
        <p:spPr>
          <a:xfrm rot="19334893" flipH="1">
            <a:off x="10602026" y="4269549"/>
            <a:ext cx="1279634" cy="1279634"/>
          </a:xfrm>
          <a:prstGeom prst="chord">
            <a:avLst>
              <a:gd name="adj1" fmla="val 2700000"/>
              <a:gd name="adj2" fmla="val 14380706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531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84B0D24-8FC6-40C1-15C5-C0E6D93B0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B9FE8D0-0EFD-A883-3BDF-148FA83A89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CEBD887-6F34-687B-F153-3CBB4A3B76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1AD4-77E0-40E0-9D5B-E0DB61134695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EBAC8D-95B1-D172-A265-36726448C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3E2C96-E939-5F65-D01A-60BF89C92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2228-2352-48C6-A81A-2A7E01400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9881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7F9F4DE-65E2-C9F7-1DFA-3DCAA6A8E6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067C427-B85E-E593-BAA8-29F4D0B6F1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B6E9F53-DD6B-E883-05AB-945118A1C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1AD4-77E0-40E0-9D5B-E0DB61134695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3E74435-1DFD-1A22-6591-88367EA3B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880751-7DB7-BBC4-E9F3-86C6A04E7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2228-2352-48C6-A81A-2A7E01400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49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>
            <a:extLst>
              <a:ext uri="{FF2B5EF4-FFF2-40B4-BE49-F238E27FC236}">
                <a16:creationId xmlns:a16="http://schemas.microsoft.com/office/drawing/2014/main" id="{5625345A-E37F-7621-3250-A8E36369D2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0493596" y="5164937"/>
            <a:ext cx="3396807" cy="338612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653BE19A-3C1D-3C94-8730-542E3244536C}"/>
              </a:ext>
            </a:extLst>
          </p:cNvPr>
          <p:cNvSpPr txBox="1"/>
          <p:nvPr userDrawn="1"/>
        </p:nvSpPr>
        <p:spPr>
          <a:xfrm>
            <a:off x="11405937" y="6456764"/>
            <a:ext cx="78606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fld id="{97AB9668-7AB5-C746-848F-2F464D57B9A7}" type="slidenum">
              <a:rPr lang="it-IT" sz="1200" smtClean="0"/>
              <a:pPr algn="ctr"/>
              <a:t>‹N›</a:t>
            </a:fld>
            <a:endParaRPr lang="it-IT" sz="1200" dirty="0"/>
          </a:p>
        </p:txBody>
      </p:sp>
      <p:sp>
        <p:nvSpPr>
          <p:cNvPr id="9" name="Titolo 1">
            <a:extLst>
              <a:ext uri="{FF2B5EF4-FFF2-40B4-BE49-F238E27FC236}">
                <a16:creationId xmlns:a16="http://schemas.microsoft.com/office/drawing/2014/main" id="{2D19BF7F-5E31-1042-43BA-FA77182C5403}"/>
              </a:ext>
            </a:extLst>
          </p:cNvPr>
          <p:cNvSpPr txBox="1">
            <a:spLocks/>
          </p:cNvSpPr>
          <p:nvPr userDrawn="1"/>
        </p:nvSpPr>
        <p:spPr>
          <a:xfrm>
            <a:off x="9913121" y="50270"/>
            <a:ext cx="1522000" cy="65927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it-IT" sz="2000" b="1" dirty="0">
                <a:solidFill>
                  <a:srgbClr val="E642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DIVISIONE</a:t>
            </a:r>
          </a:p>
        </p:txBody>
      </p:sp>
      <p:pic>
        <p:nvPicPr>
          <p:cNvPr id="10" name="Immagine 9" descr="Immagine che contiene testo, clipart&#10;&#10;Descrizione generata automaticamente">
            <a:extLst>
              <a:ext uri="{FF2B5EF4-FFF2-40B4-BE49-F238E27FC236}">
                <a16:creationId xmlns:a16="http://schemas.microsoft.com/office/drawing/2014/main" id="{76D96E38-86F5-83D1-69C0-3AB06DD94E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015885" y="135469"/>
            <a:ext cx="245338" cy="488872"/>
          </a:xfrm>
          <a:prstGeom prst="rect">
            <a:avLst/>
          </a:prstGeom>
        </p:spPr>
      </p:pic>
      <p:cxnSp>
        <p:nvCxnSpPr>
          <p:cNvPr id="11" name="Connettore 1 10">
            <a:extLst>
              <a:ext uri="{FF2B5EF4-FFF2-40B4-BE49-F238E27FC236}">
                <a16:creationId xmlns:a16="http://schemas.microsoft.com/office/drawing/2014/main" id="{26203B32-33EF-0FB5-8B1E-0234B4BC64C2}"/>
              </a:ext>
            </a:extLst>
          </p:cNvPr>
          <p:cNvCxnSpPr>
            <a:cxnSpLocks/>
            <a:endCxn id="9" idx="1"/>
          </p:cNvCxnSpPr>
          <p:nvPr userDrawn="1"/>
        </p:nvCxnSpPr>
        <p:spPr>
          <a:xfrm>
            <a:off x="0" y="379905"/>
            <a:ext cx="9913121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A8BDD143-9FC0-A3F0-A3FC-C82065F5110B}"/>
              </a:ext>
            </a:extLst>
          </p:cNvPr>
          <p:cNvCxnSpPr>
            <a:cxnSpLocks/>
          </p:cNvCxnSpPr>
          <p:nvPr userDrawn="1"/>
        </p:nvCxnSpPr>
        <p:spPr>
          <a:xfrm>
            <a:off x="11500460" y="379905"/>
            <a:ext cx="691540" cy="0"/>
          </a:xfrm>
          <a:prstGeom prst="line">
            <a:avLst/>
          </a:prstGeom>
          <a:ln w="25400">
            <a:solidFill>
              <a:srgbClr val="E642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378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64D3D91-262B-DB67-84ED-4F7287F07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50E0611-E03D-B3C2-D38B-BF02BA897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1B2D0C-9724-7FD5-7B60-10A24436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1AD4-77E0-40E0-9D5B-E0DB61134695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6ED7AD-9694-818D-AED4-BBA95391D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B42553-4F9A-2BA5-553F-1E971BF1D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2228-2352-48C6-A81A-2A7E01400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611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7B47CC-13BE-1369-8648-0B7DF0EFC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84DBBE-80ED-718B-11B7-EA28A87EC6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8A60B69-FE19-E60C-7785-478DA17622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322CFAF-B8B9-580D-F35F-13B82F7B8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1AD4-77E0-40E0-9D5B-E0DB61134695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E27BBAB-EFAE-BDF0-EDCD-3D0A057CD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CE6A8F0-08FD-57A8-2857-3145C1C09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2228-2352-48C6-A81A-2A7E01400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382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9FB3DC-5118-DFB4-E3C7-1AC206AAC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D256BC6-AEDD-4A8C-9816-7D01F82E5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F7A999A-9DD7-8EDB-CAA4-5BE382DAB8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C8581AE-F6FF-87D9-F3DB-C628DC6E0A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3294E32-9A2D-4581-2FD6-2F03343A08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A398709-739E-E99F-582D-C3C6BA999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1AD4-77E0-40E0-9D5B-E0DB61134695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30D87F3-9D12-A572-024D-D439E5F67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3BA416D-4A71-74BA-0D3E-CB3F6A740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2228-2352-48C6-A81A-2A7E01400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84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2867C6-346C-7D11-180E-C18CA1B4C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99794F7E-789E-DA37-3D60-83DBC10B9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1AD4-77E0-40E0-9D5B-E0DB61134695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F49FAE1-3D52-A281-1CB9-3EECDCB86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5822A3E-C925-0FB1-D597-B532F3631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2228-2352-48C6-A81A-2A7E01400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6987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6D06020-4AB4-61A0-DE43-0DA45C9B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1AD4-77E0-40E0-9D5B-E0DB61134695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75448D6-786E-D5AB-B85E-B8A3290B3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1646CA1-B784-F6FF-9B3E-473A0EDF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2228-2352-48C6-A81A-2A7E01400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319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870A17-7194-92D6-7779-06966E8C7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EF1D4E-E4BF-C739-E395-380DA562B8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5A119B4-8923-D930-DA36-4D585AD31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0AC7E4-6DD8-99A6-FEEB-A49F7D3FB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1AD4-77E0-40E0-9D5B-E0DB61134695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88D3BEC-0CAE-117E-C9AA-27513E76D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242E20-0068-1FE0-F6EF-9BE88D571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2228-2352-48C6-A81A-2A7E01400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8420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1B3242-C859-F4BC-7F68-0E277CA08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3E9AA3B-02B7-8A19-61C7-3E0AFF735F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A7FB135-BB83-9967-2869-99F6E46610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657550B-D39B-6F9A-040B-E34D5CD2C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1AD4-77E0-40E0-9D5B-E0DB61134695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36BC426-DEB9-30A6-63AE-1D602FBAD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3CD7D78-5622-918C-EB38-163DE4FD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D72228-2352-48C6-A81A-2A7E01400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376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8D20CE0-77E0-2423-B5E2-AFA2336D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2BD2F84-BB2B-C289-1EEA-D8C2ED271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E097EA1-F532-3237-A46C-0C75C425C6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01AD4-77E0-40E0-9D5B-E0DB61134695}" type="datetimeFigureOut">
              <a:rPr lang="it-IT" smtClean="0"/>
              <a:t>08/05/2023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E64686-F62D-F12F-838C-086C9B7BA8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B2715A-70EA-D805-FD99-3CC57D2157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72228-2352-48C6-A81A-2A7E014003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9543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3923C72-BA28-6567-5349-76C979A89553}"/>
              </a:ext>
            </a:extLst>
          </p:cNvPr>
          <p:cNvSpPr txBox="1"/>
          <p:nvPr/>
        </p:nvSpPr>
        <p:spPr>
          <a:xfrm>
            <a:off x="712728" y="4480846"/>
            <a:ext cx="295465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CAD2C24-4C77-0A12-6178-AF37E374B2D4}"/>
              </a:ext>
            </a:extLst>
          </p:cNvPr>
          <p:cNvSpPr txBox="1"/>
          <p:nvPr/>
        </p:nvSpPr>
        <p:spPr>
          <a:xfrm>
            <a:off x="712728" y="3285566"/>
            <a:ext cx="2491901" cy="1015663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r>
              <a:rPr lang="it-IT" sz="6000" b="1" dirty="0">
                <a:solidFill>
                  <a:srgbClr val="E6441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Unità 3</a:t>
            </a:r>
          </a:p>
        </p:txBody>
      </p:sp>
    </p:spTree>
    <p:extLst>
      <p:ext uri="{BB962C8B-B14F-4D97-AF65-F5344CB8AC3E}">
        <p14:creationId xmlns:p14="http://schemas.microsoft.com/office/powerpoint/2010/main" val="2700184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A9D725-3A8B-C17B-467C-BD90E2028AD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Dividere</a:t>
            </a:r>
            <a:r>
              <a:rPr lang="it-IT" sz="2000" dirty="0"/>
              <a:t> significa fare parti uguali di un numero o di una quantità.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La </a:t>
            </a:r>
            <a:r>
              <a:rPr lang="it-IT" sz="2000" b="1" dirty="0"/>
              <a:t>divisione</a:t>
            </a:r>
            <a:r>
              <a:rPr lang="it-IT" sz="2000" dirty="0"/>
              <a:t> è un’operazione tra due numeri che si chiamano </a:t>
            </a:r>
            <a:r>
              <a:rPr lang="it-IT" sz="2000" b="1" dirty="0"/>
              <a:t>dividendo</a:t>
            </a:r>
            <a:r>
              <a:rPr lang="it-IT" sz="2000" dirty="0"/>
              <a:t> e </a:t>
            </a:r>
            <a:r>
              <a:rPr lang="it-IT" sz="2000" b="1" dirty="0"/>
              <a:t>divisore</a:t>
            </a:r>
            <a:r>
              <a:rPr lang="it-IT" sz="2000" dirty="0"/>
              <a:t>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La divisione produce un terzo numero (</a:t>
            </a:r>
            <a:r>
              <a:rPr lang="it-IT" sz="2000" b="1" dirty="0"/>
              <a:t>quoziente</a:t>
            </a:r>
            <a:r>
              <a:rPr lang="it-IT" sz="2000" dirty="0"/>
              <a:t>) che moltiplicato per il divisore dà il dividendo.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segno della divisione è il </a:t>
            </a:r>
            <a:r>
              <a:rPr lang="it-IT" sz="2000" b="1" dirty="0"/>
              <a:t>:</a:t>
            </a:r>
            <a:r>
              <a:rPr lang="it-IT" sz="2000" dirty="0"/>
              <a:t> (</a:t>
            </a:r>
            <a:r>
              <a:rPr lang="it-IT" sz="2000" b="1" dirty="0"/>
              <a:t>diviso</a:t>
            </a:r>
            <a:r>
              <a:rPr lang="it-IT" sz="2000" dirty="0"/>
              <a:t>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Ogni moltiplicazione corrisponde a due divisioni.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68F78CEB-FEA6-E3EF-5F20-08C0BE3D6485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3692703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DIVISIONE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75516992-7D31-6A73-FCEB-658BE1677184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Immagine 5" descr="Immagine che contiene Carattere, testo, linea, schermata&#10;&#10;Descrizione generata automaticamente">
            <a:extLst>
              <a:ext uri="{FF2B5EF4-FFF2-40B4-BE49-F238E27FC236}">
                <a16:creationId xmlns:a16="http://schemas.microsoft.com/office/drawing/2014/main" id="{C43B0780-532B-FD9D-9F5E-E14A3CB4EAA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83"/>
          <a:stretch/>
        </p:blipFill>
        <p:spPr>
          <a:xfrm>
            <a:off x="4219489" y="3457595"/>
            <a:ext cx="3753022" cy="914400"/>
          </a:xfrm>
          <a:prstGeom prst="rect">
            <a:avLst/>
          </a:prstGeom>
        </p:spPr>
      </p:pic>
      <p:pic>
        <p:nvPicPr>
          <p:cNvPr id="8" name="Immagine 7" descr="Immagine che contiene Carattere, linea, numero, diagramma&#10;&#10;Descrizione generata automaticamente">
            <a:extLst>
              <a:ext uri="{FF2B5EF4-FFF2-40B4-BE49-F238E27FC236}">
                <a16:creationId xmlns:a16="http://schemas.microsoft.com/office/drawing/2014/main" id="{D5FA05FD-1857-F2AF-C982-573DBDEE1C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900" y="4986808"/>
            <a:ext cx="3886200" cy="130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023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A9D725-3A8B-C17B-467C-BD90E2028AD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>
                <a:solidFill>
                  <a:srgbClr val="FF0000"/>
                </a:solidFill>
              </a:rPr>
              <a:t>La proprietà invariantiva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Se si dividono o si moltiplicano sia il dividendo sia il divisore per uno stesso numero, diverso da zero, il risultato non cambia.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4DEB6B7C-8076-893F-E766-315BFAE53B49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4689297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PROPRIETÀ DELLA DIVISIONE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2C46E7B2-A608-C8AA-C721-DEFEA1F54D60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Carattere, schermata, numero, testo&#10;&#10;Descrizione generata automaticamente">
            <a:extLst>
              <a:ext uri="{FF2B5EF4-FFF2-40B4-BE49-F238E27FC236}">
                <a16:creationId xmlns:a16="http://schemas.microsoft.com/office/drawing/2014/main" id="{535345AC-8774-05AF-DAF7-C88E768624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0760" y="3213100"/>
            <a:ext cx="2570480" cy="1145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479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BF56FF78-9BEE-34DE-7DAB-8D0AA500836D}"/>
              </a:ext>
            </a:extLst>
          </p:cNvPr>
          <p:cNvSpPr txBox="1">
            <a:spLocks/>
          </p:cNvSpPr>
          <p:nvPr/>
        </p:nvSpPr>
        <p:spPr>
          <a:xfrm>
            <a:off x="990600" y="99437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2000" b="1" dirty="0">
                <a:solidFill>
                  <a:srgbClr val="FF0000"/>
                </a:solidFill>
              </a:rPr>
              <a:t>La proprietà distributiva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b="1" dirty="0"/>
              <a:t>Rispetto all’addizione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2000" dirty="0"/>
              <a:t>Se invece di dividere una somma per un divisore, si divide ciascun addendo per lo stesso divisore e poi si sommano i quozienti, il risultato non cambia. </a:t>
            </a:r>
            <a:endParaRPr lang="it-IT" sz="2000" dirty="0">
              <a:highlight>
                <a:srgbClr val="FFFF00"/>
              </a:highlight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it-IT" sz="2000" dirty="0">
              <a:highlight>
                <a:srgbClr val="FFFF00"/>
              </a:highlight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it-IT" sz="2000" dirty="0">
              <a:highlight>
                <a:srgbClr val="FFFF00"/>
              </a:highlight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it-IT" sz="2000" dirty="0">
              <a:highlight>
                <a:srgbClr val="FFFF00"/>
              </a:highlight>
            </a:endParaRP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b="1" dirty="0"/>
              <a:t>Rispetto alla sottrazione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it-IT" sz="2000" dirty="0"/>
              <a:t>Se invece di dividere una differenza per un divisore, si dividono minuendo e sottraendo per lo stesso divisore e poi si sottraggono i quozienti, il risultato non cambia. </a:t>
            </a:r>
            <a:endParaRPr lang="it-IT" sz="2000" dirty="0">
              <a:highlight>
                <a:srgbClr val="FFFF00"/>
              </a:highlight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it-IT" sz="2000" dirty="0"/>
          </a:p>
        </p:txBody>
      </p:sp>
      <p:pic>
        <p:nvPicPr>
          <p:cNvPr id="5" name="Immagine 4" descr="Immagine che contiene testo, Carattere, schermata&#10;&#10;Descrizione generata automaticamente">
            <a:extLst>
              <a:ext uri="{FF2B5EF4-FFF2-40B4-BE49-F238E27FC236}">
                <a16:creationId xmlns:a16="http://schemas.microsoft.com/office/drawing/2014/main" id="{0207A887-6700-089D-2867-37B34368B4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812"/>
          <a:stretch/>
        </p:blipFill>
        <p:spPr>
          <a:xfrm>
            <a:off x="2209800" y="2579498"/>
            <a:ext cx="7772400" cy="749300"/>
          </a:xfrm>
          <a:prstGeom prst="rect">
            <a:avLst/>
          </a:prstGeom>
        </p:spPr>
      </p:pic>
      <p:pic>
        <p:nvPicPr>
          <p:cNvPr id="7" name="Immagine 6" descr="Immagine che contiene testo, Carattere, schermata&#10;&#10;Descrizione generata automaticamente">
            <a:extLst>
              <a:ext uri="{FF2B5EF4-FFF2-40B4-BE49-F238E27FC236}">
                <a16:creationId xmlns:a16="http://schemas.microsoft.com/office/drawing/2014/main" id="{DA04FD45-E09D-AD0A-9A90-1809836FDE7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923"/>
          <a:stretch/>
        </p:blipFill>
        <p:spPr>
          <a:xfrm>
            <a:off x="2209800" y="5033866"/>
            <a:ext cx="7772400" cy="74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759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A9D725-3A8B-C17B-467C-BD90E2028AD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La divisione di 0 per un qualsiasi numero, diverso da 0, ha quoziente 0.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    Lo zero (come dividendo) è assorbente per la divisione.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0 : </a:t>
            </a:r>
            <a:r>
              <a:rPr lang="it-IT" sz="2000" b="1" i="1" dirty="0"/>
              <a:t>n</a:t>
            </a:r>
            <a:r>
              <a:rPr lang="it-IT" sz="2000" b="1" dirty="0"/>
              <a:t> = 0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La divisione di 0 per 0 potrebbe avere qualsiasi numero come quoziente.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0 : 0 è indeterminata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it-IT" sz="20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it-IT" sz="2000" dirty="0"/>
              <a:t>Il quoziente della divisione di un qualsiasi numero (diverso da 0) per 0 non esiste.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i="1" dirty="0"/>
              <a:t>n</a:t>
            </a:r>
            <a:r>
              <a:rPr lang="it-IT" sz="2000" b="1" dirty="0"/>
              <a:t> : 0 è impossibile da calcolare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5C2F00E7-995F-67BE-EFAC-E21EC42EB9EA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4689297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ZERO NELLA DIVISIONE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541A90A-57D0-A2D0-63F7-A02D6324F191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952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A9D725-3A8B-C17B-467C-BD90E2028AD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27971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Nella </a:t>
            </a:r>
            <a:r>
              <a:rPr lang="it-IT" sz="2000" b="1" dirty="0"/>
              <a:t>divisione con resto </a:t>
            </a:r>
            <a:r>
              <a:rPr lang="it-IT" sz="2000" dirty="0"/>
              <a:t>si calcola quante volte il divisore è contenuto nel dividendo.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numero di volte è il </a:t>
            </a:r>
            <a:r>
              <a:rPr lang="it-IT" sz="2000" b="1" dirty="0"/>
              <a:t>quoziente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Se il divisore non è contenuto un numero esatto di volte nel dividendo, la quantità che avanza è il </a:t>
            </a:r>
            <a:r>
              <a:rPr lang="it-IT" sz="2000" b="1" dirty="0"/>
              <a:t>resto</a:t>
            </a:r>
            <a:r>
              <a:rPr lang="it-IT" sz="2000" dirty="0"/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Il resto è </a:t>
            </a:r>
            <a:r>
              <a:rPr lang="it-IT" sz="2000" b="1" dirty="0"/>
              <a:t>minore</a:t>
            </a:r>
            <a:r>
              <a:rPr lang="it-IT" sz="2000" dirty="0"/>
              <a:t> del divisore; altrimenti il divisore sarebbe contenuto ancora una volta nel dividendo.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Se il divisore sta esattamente nel dividendo, il resto è </a:t>
            </a:r>
            <a:r>
              <a:rPr lang="it-IT" sz="2000" b="1" dirty="0"/>
              <a:t>zero</a:t>
            </a:r>
            <a:r>
              <a:rPr lang="it-IT" sz="2000" dirty="0"/>
              <a:t>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B3FD3ED1-FFC3-15B5-A398-471BDD7BEA00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4689297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DIVISIONE CON RESTO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BD7E719-530B-57CB-5E5A-A4BE03F150F5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Immagine 5" descr="Immagine che contiene testo, Carattere, schermata, linea&#10;&#10;Descrizione generata automaticamente">
            <a:extLst>
              <a:ext uri="{FF2B5EF4-FFF2-40B4-BE49-F238E27FC236}">
                <a16:creationId xmlns:a16="http://schemas.microsoft.com/office/drawing/2014/main" id="{D5906071-8AB4-04E7-CB49-5080A9389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4787638"/>
            <a:ext cx="7772400" cy="107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161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A9D725-3A8B-C17B-467C-BD90E2028AD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Si possono calcolare due divisioni diverse: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5 : 2 = 2 e resto 1 		5 : 2 = 2,5 (divisione decimale)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In alcune divisioni decimali si può andare avanti all’infinito senza mai trovare resto zero.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Per esempio, 11 : 7 ha risultato 1,5714... Si può scrivere così: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11 : 7 ≃ 1 	11 : 7 ≃ 1,5 	11 : 7 ≃ 1,57 	11 : 7 ≃ 1,571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 numeri trovati sono tutti diversi dal quoziente, ma sono “circa uguali” al quoziente.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1</a:t>
            </a:r>
            <a:r>
              <a:rPr lang="it-IT" sz="2000" dirty="0"/>
              <a:t> è il quoziente approssimato alle unità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1,5 </a:t>
            </a:r>
            <a:r>
              <a:rPr lang="it-IT" sz="2000" dirty="0"/>
              <a:t>è il quoziente approssimato ai decimi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b="1" dirty="0"/>
              <a:t>1,57</a:t>
            </a:r>
            <a:r>
              <a:rPr lang="it-IT" sz="2000" dirty="0"/>
              <a:t> è il quoziente approssimato ai centesimi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e così via.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AA2E1B89-9559-FDEF-329E-58DCF4CD182F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4689297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>
                <a:solidFill>
                  <a:srgbClr val="006EA8"/>
                </a:solidFill>
                <a:latin typeface="+mn-lt"/>
              </a:rPr>
              <a:t>DIVISIONE DECIMALE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0D90D4F-7C52-687E-51CE-97032DC5ED9D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151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A9D725-3A8B-C17B-467C-BD90E2028AD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In un’</a:t>
            </a:r>
            <a:r>
              <a:rPr lang="it-IT" sz="2000" b="1" dirty="0"/>
              <a:t>espressione aritmetica </a:t>
            </a:r>
            <a:r>
              <a:rPr lang="it-IT" sz="2000" dirty="0"/>
              <a:t>possono comparire tutte e quattro le operazioni: addizione, sottrazione, moltiplicazione e divisione.</a:t>
            </a:r>
          </a:p>
          <a:p>
            <a:pPr marL="0" indent="0">
              <a:lnSpc>
                <a:spcPct val="100000"/>
              </a:lnSpc>
              <a:spcAft>
                <a:spcPts val="500"/>
              </a:spcAft>
              <a:buNone/>
            </a:pPr>
            <a:r>
              <a:rPr lang="it-IT" sz="2000" dirty="0"/>
              <a:t>Per </a:t>
            </a:r>
            <a:r>
              <a:rPr lang="it-IT" sz="2000" b="1" dirty="0"/>
              <a:t>risolvere un’espressione </a:t>
            </a:r>
            <a:r>
              <a:rPr lang="it-IT" sz="2000" dirty="0"/>
              <a:t>si segue questo ordine: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+mj-lt"/>
              <a:buAutoNum type="arabicPeriod"/>
            </a:pPr>
            <a:r>
              <a:rPr lang="it-IT" sz="2000" dirty="0"/>
              <a:t>si svolgono le operazioni che sono tra parentesi, cominciando da quelle più interne (tonde);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+mj-lt"/>
              <a:buAutoNum type="arabicPeriod"/>
            </a:pPr>
            <a:r>
              <a:rPr lang="it-IT" sz="2000" dirty="0"/>
              <a:t>si calcolano le moltiplicazioni e le divisioni nell’ordine in cui sono scritte;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500"/>
              </a:spcAft>
              <a:buFont typeface="+mj-lt"/>
              <a:buAutoNum type="arabicPeriod"/>
            </a:pPr>
            <a:r>
              <a:rPr lang="it-IT" sz="2000" dirty="0"/>
              <a:t>si calcolano le addizioni e le sottrazioni nell’ordine in cui sono scritte.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7142EAC0-11BB-95F7-A220-6697E9280791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4689297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ESPRESSIONI ARITMETICHE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7ECD5F8-9799-11EA-4FD1-F2243DBCFE7C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Carattere, testo, tipografia, calligrafia&#10;&#10;Descrizione generata automaticamente">
            <a:extLst>
              <a:ext uri="{FF2B5EF4-FFF2-40B4-BE49-F238E27FC236}">
                <a16:creationId xmlns:a16="http://schemas.microsoft.com/office/drawing/2014/main" id="{1F901FF3-423A-29E3-F77A-EF4A3A17CD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547" y="4466621"/>
            <a:ext cx="3517900" cy="1435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645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A9D725-3A8B-C17B-467C-BD90E2028AD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901700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it-IT" sz="2000" dirty="0"/>
              <a:t>Per </a:t>
            </a:r>
            <a:r>
              <a:rPr lang="it-IT" sz="2000" b="1" dirty="0"/>
              <a:t>dividere</a:t>
            </a:r>
            <a:r>
              <a:rPr lang="it-IT" sz="2000" dirty="0"/>
              <a:t> due numeri interi si dividono le parti numeriche e si determina il segno con la </a:t>
            </a:r>
            <a:r>
              <a:rPr lang="it-IT" sz="2000" b="1" dirty="0"/>
              <a:t>regola dei segni</a:t>
            </a:r>
            <a:r>
              <a:rPr lang="it-IT" sz="2000" dirty="0"/>
              <a:t>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77B3A444-ED4C-E051-571A-6E30EC8A1700}"/>
              </a:ext>
            </a:extLst>
          </p:cNvPr>
          <p:cNvSpPr txBox="1">
            <a:spLocks/>
          </p:cNvSpPr>
          <p:nvPr/>
        </p:nvSpPr>
        <p:spPr>
          <a:xfrm>
            <a:off x="838200" y="994379"/>
            <a:ext cx="6887966" cy="4670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rgbClr val="006EA8"/>
                </a:solidFill>
                <a:latin typeface="+mn-lt"/>
              </a:rPr>
              <a:t>DIVISIONE CON I NUMERI POSITIVI E NEGATIVI</a:t>
            </a:r>
            <a:endParaRPr lang="it-IT" sz="2000" b="1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1E04C8F-422B-363E-B1A6-A3B4EA8F1F8D}"/>
              </a:ext>
            </a:extLst>
          </p:cNvPr>
          <p:cNvSpPr/>
          <p:nvPr/>
        </p:nvSpPr>
        <p:spPr>
          <a:xfrm>
            <a:off x="398534" y="963557"/>
            <a:ext cx="349676" cy="349676"/>
          </a:xfrm>
          <a:prstGeom prst="rect">
            <a:avLst/>
          </a:prstGeom>
          <a:solidFill>
            <a:srgbClr val="006E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Immagine 6" descr="Immagine che contiene Carattere, testo, schermata, linea&#10;&#10;Descrizione generata automaticamente">
            <a:extLst>
              <a:ext uri="{FF2B5EF4-FFF2-40B4-BE49-F238E27FC236}">
                <a16:creationId xmlns:a16="http://schemas.microsoft.com/office/drawing/2014/main" id="{69FE6D4D-8999-65ED-70C1-E7632DB23C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2700" y="2794000"/>
            <a:ext cx="4546600" cy="185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4736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551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Divisione</dc:title>
  <dc:creator>Elisa Favro</dc:creator>
  <cp:lastModifiedBy>Elisa Favro</cp:lastModifiedBy>
  <cp:revision>15</cp:revision>
  <dcterms:created xsi:type="dcterms:W3CDTF">2023-03-14T11:20:13Z</dcterms:created>
  <dcterms:modified xsi:type="dcterms:W3CDTF">2023-05-08T08:20:25Z</dcterms:modified>
</cp:coreProperties>
</file>