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2" r:id="rId4"/>
    <p:sldId id="263" r:id="rId5"/>
    <p:sldId id="264" r:id="rId6"/>
    <p:sldId id="259" r:id="rId7"/>
    <p:sldId id="265" r:id="rId8"/>
    <p:sldId id="266" r:id="rId9"/>
    <p:sldId id="267" r:id="rId10"/>
    <p:sldId id="260" r:id="rId11"/>
    <p:sldId id="268" r:id="rId12"/>
    <p:sldId id="261" r:id="rId13"/>
    <p:sldId id="269" r:id="rId1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05" d="100"/>
          <a:sy n="105" d="100"/>
        </p:scale>
        <p:origin x="216" y="6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ano Querio" userId="b6156760-fcc4-4227-907a-4864250c618d" providerId="ADAL" clId="{9E635EC0-1B5D-4425-A18B-8BBEE3004E6F}"/>
    <pc:docChg chg="undo custSel addSld delSld modSld">
      <pc:chgData name="Stefano Querio" userId="b6156760-fcc4-4227-907a-4864250c618d" providerId="ADAL" clId="{9E635EC0-1B5D-4425-A18B-8BBEE3004E6F}" dt="2023-03-07T08:10:57.434" v="16157" actId="20577"/>
      <pc:docMkLst>
        <pc:docMk/>
      </pc:docMkLst>
      <pc:sldChg chg="modSp mod">
        <pc:chgData name="Stefano Querio" userId="b6156760-fcc4-4227-907a-4864250c618d" providerId="ADAL" clId="{9E635EC0-1B5D-4425-A18B-8BBEE3004E6F}" dt="2023-02-28T16:26:54.406" v="15135" actId="13926"/>
        <pc:sldMkLst>
          <pc:docMk/>
          <pc:sldMk cId="731486914" sldId="257"/>
        </pc:sldMkLst>
        <pc:spChg chg="mod">
          <ac:chgData name="Stefano Querio" userId="b6156760-fcc4-4227-907a-4864250c618d" providerId="ADAL" clId="{9E635EC0-1B5D-4425-A18B-8BBEE3004E6F}" dt="2023-02-28T16:26:54.406" v="15135" actId="13926"/>
          <ac:spMkLst>
            <pc:docMk/>
            <pc:sldMk cId="731486914" sldId="257"/>
            <ac:spMk id="4" creationId="{84E192A6-8A72-4432-4572-55FD223A7BAE}"/>
          </ac:spMkLst>
        </pc:spChg>
      </pc:sldChg>
      <pc:sldChg chg="modSp mod">
        <pc:chgData name="Stefano Querio" userId="b6156760-fcc4-4227-907a-4864250c618d" providerId="ADAL" clId="{9E635EC0-1B5D-4425-A18B-8BBEE3004E6F}" dt="2023-03-06T16:47:10.290" v="16130" actId="20577"/>
        <pc:sldMkLst>
          <pc:docMk/>
          <pc:sldMk cId="3629992306" sldId="258"/>
        </pc:sldMkLst>
        <pc:spChg chg="mod">
          <ac:chgData name="Stefano Querio" userId="b6156760-fcc4-4227-907a-4864250c618d" providerId="ADAL" clId="{9E635EC0-1B5D-4425-A18B-8BBEE3004E6F}" dt="2023-03-06T16:47:10.290" v="16130" actId="20577"/>
          <ac:spMkLst>
            <pc:docMk/>
            <pc:sldMk cId="3629992306" sldId="258"/>
            <ac:spMk id="4" creationId="{84E192A6-8A72-4432-4572-55FD223A7BAE}"/>
          </ac:spMkLst>
        </pc:spChg>
      </pc:sldChg>
      <pc:sldChg chg="modSp mod">
        <pc:chgData name="Stefano Querio" userId="b6156760-fcc4-4227-907a-4864250c618d" providerId="ADAL" clId="{9E635EC0-1B5D-4425-A18B-8BBEE3004E6F}" dt="2023-03-07T08:05:34.690" v="16149" actId="20577"/>
        <pc:sldMkLst>
          <pc:docMk/>
          <pc:sldMk cId="1072536779" sldId="259"/>
        </pc:sldMkLst>
        <pc:spChg chg="mod">
          <ac:chgData name="Stefano Querio" userId="b6156760-fcc4-4227-907a-4864250c618d" providerId="ADAL" clId="{9E635EC0-1B5D-4425-A18B-8BBEE3004E6F}" dt="2023-03-07T08:05:34.690" v="16149" actId="20577"/>
          <ac:spMkLst>
            <pc:docMk/>
            <pc:sldMk cId="1072536779" sldId="259"/>
            <ac:spMk id="4" creationId="{84E192A6-8A72-4432-4572-55FD223A7BAE}"/>
          </ac:spMkLst>
        </pc:spChg>
      </pc:sldChg>
      <pc:sldChg chg="modSp mod">
        <pc:chgData name="Stefano Querio" userId="b6156760-fcc4-4227-907a-4864250c618d" providerId="ADAL" clId="{9E635EC0-1B5D-4425-A18B-8BBEE3004E6F}" dt="2023-03-07T08:09:28.528" v="16156" actId="20577"/>
        <pc:sldMkLst>
          <pc:docMk/>
          <pc:sldMk cId="1801708037" sldId="260"/>
        </pc:sldMkLst>
        <pc:spChg chg="mod">
          <ac:chgData name="Stefano Querio" userId="b6156760-fcc4-4227-907a-4864250c618d" providerId="ADAL" clId="{9E635EC0-1B5D-4425-A18B-8BBEE3004E6F}" dt="2023-03-07T08:09:28.528" v="16156" actId="20577"/>
          <ac:spMkLst>
            <pc:docMk/>
            <pc:sldMk cId="1801708037" sldId="260"/>
            <ac:spMk id="4" creationId="{84E192A6-8A72-4432-4572-55FD223A7BAE}"/>
          </ac:spMkLst>
        </pc:spChg>
      </pc:sldChg>
      <pc:sldChg chg="modSp mod">
        <pc:chgData name="Stefano Querio" userId="b6156760-fcc4-4227-907a-4864250c618d" providerId="ADAL" clId="{9E635EC0-1B5D-4425-A18B-8BBEE3004E6F}" dt="2023-03-07T08:10:57.434" v="16157" actId="20577"/>
        <pc:sldMkLst>
          <pc:docMk/>
          <pc:sldMk cId="3236943315" sldId="261"/>
        </pc:sldMkLst>
        <pc:spChg chg="mod">
          <ac:chgData name="Stefano Querio" userId="b6156760-fcc4-4227-907a-4864250c618d" providerId="ADAL" clId="{9E635EC0-1B5D-4425-A18B-8BBEE3004E6F}" dt="2023-03-07T08:10:57.434" v="16157" actId="20577"/>
          <ac:spMkLst>
            <pc:docMk/>
            <pc:sldMk cId="3236943315" sldId="261"/>
            <ac:spMk id="4" creationId="{84E192A6-8A72-4432-4572-55FD223A7BAE}"/>
          </ac:spMkLst>
        </pc:spChg>
      </pc:sldChg>
      <pc:sldChg chg="modSp add mod">
        <pc:chgData name="Stefano Querio" userId="b6156760-fcc4-4227-907a-4864250c618d" providerId="ADAL" clId="{9E635EC0-1B5D-4425-A18B-8BBEE3004E6F}" dt="2023-02-28T16:29:16.527" v="15220" actId="13926"/>
        <pc:sldMkLst>
          <pc:docMk/>
          <pc:sldMk cId="3354618080" sldId="262"/>
        </pc:sldMkLst>
        <pc:spChg chg="mod">
          <ac:chgData name="Stefano Querio" userId="b6156760-fcc4-4227-907a-4864250c618d" providerId="ADAL" clId="{9E635EC0-1B5D-4425-A18B-8BBEE3004E6F}" dt="2023-02-28T16:29:16.527" v="15220" actId="13926"/>
          <ac:spMkLst>
            <pc:docMk/>
            <pc:sldMk cId="3354618080" sldId="262"/>
            <ac:spMk id="4" creationId="{84E192A6-8A72-4432-4572-55FD223A7BAE}"/>
          </ac:spMkLst>
        </pc:spChg>
      </pc:sldChg>
      <pc:sldChg chg="modSp add mod">
        <pc:chgData name="Stefano Querio" userId="b6156760-fcc4-4227-907a-4864250c618d" providerId="ADAL" clId="{9E635EC0-1B5D-4425-A18B-8BBEE3004E6F}" dt="2023-02-28T16:29:48.044" v="15286" actId="13926"/>
        <pc:sldMkLst>
          <pc:docMk/>
          <pc:sldMk cId="1957393540" sldId="263"/>
        </pc:sldMkLst>
        <pc:spChg chg="mod">
          <ac:chgData name="Stefano Querio" userId="b6156760-fcc4-4227-907a-4864250c618d" providerId="ADAL" clId="{9E635EC0-1B5D-4425-A18B-8BBEE3004E6F}" dt="2023-02-28T16:29:48.044" v="15286" actId="13926"/>
          <ac:spMkLst>
            <pc:docMk/>
            <pc:sldMk cId="1957393540" sldId="263"/>
            <ac:spMk id="4" creationId="{84E192A6-8A72-4432-4572-55FD223A7BAE}"/>
          </ac:spMkLst>
        </pc:spChg>
      </pc:sldChg>
      <pc:sldChg chg="del">
        <pc:chgData name="Stefano Querio" userId="b6156760-fcc4-4227-907a-4864250c618d" providerId="ADAL" clId="{9E635EC0-1B5D-4425-A18B-8BBEE3004E6F}" dt="2023-02-20T10:05:23.396" v="178" actId="2696"/>
        <pc:sldMkLst>
          <pc:docMk/>
          <pc:sldMk cId="4100356323" sldId="263"/>
        </pc:sldMkLst>
      </pc:sldChg>
      <pc:sldChg chg="modSp add mod">
        <pc:chgData name="Stefano Querio" userId="b6156760-fcc4-4227-907a-4864250c618d" providerId="ADAL" clId="{9E635EC0-1B5D-4425-A18B-8BBEE3004E6F}" dt="2023-03-07T08:03:11.992" v="16145" actId="20577"/>
        <pc:sldMkLst>
          <pc:docMk/>
          <pc:sldMk cId="1519674855" sldId="264"/>
        </pc:sldMkLst>
        <pc:spChg chg="mod">
          <ac:chgData name="Stefano Querio" userId="b6156760-fcc4-4227-907a-4864250c618d" providerId="ADAL" clId="{9E635EC0-1B5D-4425-A18B-8BBEE3004E6F}" dt="2023-03-07T08:03:11.992" v="16145" actId="20577"/>
          <ac:spMkLst>
            <pc:docMk/>
            <pc:sldMk cId="1519674855" sldId="264"/>
            <ac:spMk id="4" creationId="{84E192A6-8A72-4432-4572-55FD223A7BAE}"/>
          </ac:spMkLst>
        </pc:spChg>
      </pc:sldChg>
      <pc:sldChg chg="modSp add mod">
        <pc:chgData name="Stefano Querio" userId="b6156760-fcc4-4227-907a-4864250c618d" providerId="ADAL" clId="{9E635EC0-1B5D-4425-A18B-8BBEE3004E6F}" dt="2023-02-28T16:40:17.435" v="15586" actId="13926"/>
        <pc:sldMkLst>
          <pc:docMk/>
          <pc:sldMk cId="3668166360" sldId="265"/>
        </pc:sldMkLst>
        <pc:spChg chg="mod">
          <ac:chgData name="Stefano Querio" userId="b6156760-fcc4-4227-907a-4864250c618d" providerId="ADAL" clId="{9E635EC0-1B5D-4425-A18B-8BBEE3004E6F}" dt="2023-02-28T16:40:17.435" v="15586" actId="13926"/>
          <ac:spMkLst>
            <pc:docMk/>
            <pc:sldMk cId="3668166360" sldId="265"/>
            <ac:spMk id="4" creationId="{84E192A6-8A72-4432-4572-55FD223A7BAE}"/>
          </ac:spMkLst>
        </pc:spChg>
      </pc:sldChg>
      <pc:sldChg chg="modSp add mod">
        <pc:chgData name="Stefano Querio" userId="b6156760-fcc4-4227-907a-4864250c618d" providerId="ADAL" clId="{9E635EC0-1B5D-4425-A18B-8BBEE3004E6F}" dt="2023-03-07T08:07:15.794" v="16150" actId="113"/>
        <pc:sldMkLst>
          <pc:docMk/>
          <pc:sldMk cId="1277193344" sldId="266"/>
        </pc:sldMkLst>
        <pc:spChg chg="mod">
          <ac:chgData name="Stefano Querio" userId="b6156760-fcc4-4227-907a-4864250c618d" providerId="ADAL" clId="{9E635EC0-1B5D-4425-A18B-8BBEE3004E6F}" dt="2023-03-07T08:07:15.794" v="16150" actId="113"/>
          <ac:spMkLst>
            <pc:docMk/>
            <pc:sldMk cId="1277193344" sldId="266"/>
            <ac:spMk id="4" creationId="{84E192A6-8A72-4432-4572-55FD223A7BAE}"/>
          </ac:spMkLst>
        </pc:spChg>
      </pc:sldChg>
      <pc:sldChg chg="modSp add mod">
        <pc:chgData name="Stefano Querio" userId="b6156760-fcc4-4227-907a-4864250c618d" providerId="ADAL" clId="{9E635EC0-1B5D-4425-A18B-8BBEE3004E6F}" dt="2023-03-07T08:08:27.841" v="16155" actId="20577"/>
        <pc:sldMkLst>
          <pc:docMk/>
          <pc:sldMk cId="3998073433" sldId="267"/>
        </pc:sldMkLst>
        <pc:spChg chg="mod">
          <ac:chgData name="Stefano Querio" userId="b6156760-fcc4-4227-907a-4864250c618d" providerId="ADAL" clId="{9E635EC0-1B5D-4425-A18B-8BBEE3004E6F}" dt="2023-03-07T08:08:27.841" v="16155" actId="20577"/>
          <ac:spMkLst>
            <pc:docMk/>
            <pc:sldMk cId="3998073433" sldId="267"/>
            <ac:spMk id="4" creationId="{84E192A6-8A72-4432-4572-55FD223A7BAE}"/>
          </ac:spMkLst>
        </pc:spChg>
      </pc:sldChg>
      <pc:sldChg chg="modSp add mod">
        <pc:chgData name="Stefano Querio" userId="b6156760-fcc4-4227-907a-4864250c618d" providerId="ADAL" clId="{9E635EC0-1B5D-4425-A18B-8BBEE3004E6F}" dt="2023-02-28T16:51:32.943" v="15939" actId="20577"/>
        <pc:sldMkLst>
          <pc:docMk/>
          <pc:sldMk cId="42214402" sldId="268"/>
        </pc:sldMkLst>
        <pc:spChg chg="mod">
          <ac:chgData name="Stefano Querio" userId="b6156760-fcc4-4227-907a-4864250c618d" providerId="ADAL" clId="{9E635EC0-1B5D-4425-A18B-8BBEE3004E6F}" dt="2023-02-28T16:51:32.943" v="15939" actId="20577"/>
          <ac:spMkLst>
            <pc:docMk/>
            <pc:sldMk cId="42214402" sldId="268"/>
            <ac:spMk id="4" creationId="{84E192A6-8A72-4432-4572-55FD223A7BAE}"/>
          </ac:spMkLst>
        </pc:spChg>
      </pc:sldChg>
      <pc:sldChg chg="modSp add mod">
        <pc:chgData name="Stefano Querio" userId="b6156760-fcc4-4227-907a-4864250c618d" providerId="ADAL" clId="{9E635EC0-1B5D-4425-A18B-8BBEE3004E6F}" dt="2023-02-28T16:52:32.875" v="16031" actId="13926"/>
        <pc:sldMkLst>
          <pc:docMk/>
          <pc:sldMk cId="1099759515" sldId="269"/>
        </pc:sldMkLst>
        <pc:spChg chg="mod">
          <ac:chgData name="Stefano Querio" userId="b6156760-fcc4-4227-907a-4864250c618d" providerId="ADAL" clId="{9E635EC0-1B5D-4425-A18B-8BBEE3004E6F}" dt="2023-02-28T16:52:32.875" v="16031" actId="13926"/>
          <ac:spMkLst>
            <pc:docMk/>
            <pc:sldMk cId="1099759515" sldId="269"/>
            <ac:spMk id="4" creationId="{84E192A6-8A72-4432-4572-55FD223A7BAE}"/>
          </ac:spMkLst>
        </pc:spChg>
      </pc:sldChg>
    </pc:docChg>
  </pc:docChgLst>
  <pc:docChgLst>
    <pc:chgData name="Stefano Querio" userId="b6156760-fcc4-4227-907a-4864250c618d" providerId="ADAL" clId="{77E7D7A0-AB5D-4D31-B501-778833E904D4}"/>
    <pc:docChg chg="undo custSel delSld modSld">
      <pc:chgData name="Stefano Querio" userId="b6156760-fcc4-4227-907a-4864250c618d" providerId="ADAL" clId="{77E7D7A0-AB5D-4D31-B501-778833E904D4}" dt="2023-02-20T08:58:15.646" v="181" actId="2696"/>
      <pc:docMkLst>
        <pc:docMk/>
      </pc:docMkLst>
      <pc:sldChg chg="modSp mod">
        <pc:chgData name="Stefano Querio" userId="b6156760-fcc4-4227-907a-4864250c618d" providerId="ADAL" clId="{77E7D7A0-AB5D-4D31-B501-778833E904D4}" dt="2023-02-20T08:57:13.414" v="53" actId="20577"/>
        <pc:sldMkLst>
          <pc:docMk/>
          <pc:sldMk cId="731486914" sldId="257"/>
        </pc:sldMkLst>
        <pc:spChg chg="mod">
          <ac:chgData name="Stefano Querio" userId="b6156760-fcc4-4227-907a-4864250c618d" providerId="ADAL" clId="{77E7D7A0-AB5D-4D31-B501-778833E904D4}" dt="2023-02-20T08:57:13.414" v="53" actId="20577"/>
          <ac:spMkLst>
            <pc:docMk/>
            <pc:sldMk cId="731486914" sldId="257"/>
            <ac:spMk id="4" creationId="{84E192A6-8A72-4432-4572-55FD223A7BAE}"/>
          </ac:spMkLst>
        </pc:spChg>
      </pc:sldChg>
      <pc:sldChg chg="modSp mod">
        <pc:chgData name="Stefano Querio" userId="b6156760-fcc4-4227-907a-4864250c618d" providerId="ADAL" clId="{77E7D7A0-AB5D-4D31-B501-778833E904D4}" dt="2023-02-20T08:57:27.745" v="89" actId="20577"/>
        <pc:sldMkLst>
          <pc:docMk/>
          <pc:sldMk cId="3629992306" sldId="258"/>
        </pc:sldMkLst>
        <pc:spChg chg="mod">
          <ac:chgData name="Stefano Querio" userId="b6156760-fcc4-4227-907a-4864250c618d" providerId="ADAL" clId="{77E7D7A0-AB5D-4D31-B501-778833E904D4}" dt="2023-02-20T08:57:27.745" v="89" actId="20577"/>
          <ac:spMkLst>
            <pc:docMk/>
            <pc:sldMk cId="3629992306" sldId="258"/>
            <ac:spMk id="4" creationId="{84E192A6-8A72-4432-4572-55FD223A7BAE}"/>
          </ac:spMkLst>
        </pc:spChg>
      </pc:sldChg>
      <pc:sldChg chg="modSp mod">
        <pc:chgData name="Stefano Querio" userId="b6156760-fcc4-4227-907a-4864250c618d" providerId="ADAL" clId="{77E7D7A0-AB5D-4D31-B501-778833E904D4}" dt="2023-02-20T08:57:35.340" v="109" actId="20577"/>
        <pc:sldMkLst>
          <pc:docMk/>
          <pc:sldMk cId="1072536779" sldId="259"/>
        </pc:sldMkLst>
        <pc:spChg chg="mod">
          <ac:chgData name="Stefano Querio" userId="b6156760-fcc4-4227-907a-4864250c618d" providerId="ADAL" clId="{77E7D7A0-AB5D-4D31-B501-778833E904D4}" dt="2023-02-20T08:57:35.340" v="109" actId="20577"/>
          <ac:spMkLst>
            <pc:docMk/>
            <pc:sldMk cId="1072536779" sldId="259"/>
            <ac:spMk id="4" creationId="{84E192A6-8A72-4432-4572-55FD223A7BAE}"/>
          </ac:spMkLst>
        </pc:spChg>
      </pc:sldChg>
      <pc:sldChg chg="modSp mod">
        <pc:chgData name="Stefano Querio" userId="b6156760-fcc4-4227-907a-4864250c618d" providerId="ADAL" clId="{77E7D7A0-AB5D-4D31-B501-778833E904D4}" dt="2023-02-20T08:57:43.149" v="132" actId="20577"/>
        <pc:sldMkLst>
          <pc:docMk/>
          <pc:sldMk cId="1801708037" sldId="260"/>
        </pc:sldMkLst>
        <pc:spChg chg="mod">
          <ac:chgData name="Stefano Querio" userId="b6156760-fcc4-4227-907a-4864250c618d" providerId="ADAL" clId="{77E7D7A0-AB5D-4D31-B501-778833E904D4}" dt="2023-02-20T08:57:43.149" v="132" actId="20577"/>
          <ac:spMkLst>
            <pc:docMk/>
            <pc:sldMk cId="1801708037" sldId="260"/>
            <ac:spMk id="4" creationId="{84E192A6-8A72-4432-4572-55FD223A7BAE}"/>
          </ac:spMkLst>
        </pc:spChg>
      </pc:sldChg>
      <pc:sldChg chg="modSp mod">
        <pc:chgData name="Stefano Querio" userId="b6156760-fcc4-4227-907a-4864250c618d" providerId="ADAL" clId="{77E7D7A0-AB5D-4D31-B501-778833E904D4}" dt="2023-02-20T08:57:53.822" v="155" actId="20577"/>
        <pc:sldMkLst>
          <pc:docMk/>
          <pc:sldMk cId="3236943315" sldId="261"/>
        </pc:sldMkLst>
        <pc:spChg chg="mod">
          <ac:chgData name="Stefano Querio" userId="b6156760-fcc4-4227-907a-4864250c618d" providerId="ADAL" clId="{77E7D7A0-AB5D-4D31-B501-778833E904D4}" dt="2023-02-20T08:57:53.822" v="155" actId="20577"/>
          <ac:spMkLst>
            <pc:docMk/>
            <pc:sldMk cId="3236943315" sldId="261"/>
            <ac:spMk id="4" creationId="{84E192A6-8A72-4432-4572-55FD223A7BAE}"/>
          </ac:spMkLst>
        </pc:spChg>
      </pc:sldChg>
      <pc:sldChg chg="modSp mod">
        <pc:chgData name="Stefano Querio" userId="b6156760-fcc4-4227-907a-4864250c618d" providerId="ADAL" clId="{77E7D7A0-AB5D-4D31-B501-778833E904D4}" dt="2023-02-20T08:58:09.977" v="180" actId="20577"/>
        <pc:sldMkLst>
          <pc:docMk/>
          <pc:sldMk cId="4100356323" sldId="263"/>
        </pc:sldMkLst>
        <pc:spChg chg="mod">
          <ac:chgData name="Stefano Querio" userId="b6156760-fcc4-4227-907a-4864250c618d" providerId="ADAL" clId="{77E7D7A0-AB5D-4D31-B501-778833E904D4}" dt="2023-02-20T08:58:09.977" v="180" actId="20577"/>
          <ac:spMkLst>
            <pc:docMk/>
            <pc:sldMk cId="4100356323" sldId="263"/>
            <ac:spMk id="4" creationId="{84E192A6-8A72-4432-4572-55FD223A7BAE}"/>
          </ac:spMkLst>
        </pc:spChg>
      </pc:sldChg>
      <pc:sldChg chg="del">
        <pc:chgData name="Stefano Querio" userId="b6156760-fcc4-4227-907a-4864250c618d" providerId="ADAL" clId="{77E7D7A0-AB5D-4D31-B501-778833E904D4}" dt="2023-02-20T08:58:15.646" v="181" actId="2696"/>
        <pc:sldMkLst>
          <pc:docMk/>
          <pc:sldMk cId="2380365726" sldId="264"/>
        </pc:sldMkLst>
      </pc:sldChg>
      <pc:sldChg chg="del">
        <pc:chgData name="Stefano Querio" userId="b6156760-fcc4-4227-907a-4864250c618d" providerId="ADAL" clId="{77E7D7A0-AB5D-4D31-B501-778833E904D4}" dt="2023-02-20T08:58:15.646" v="181" actId="2696"/>
        <pc:sldMkLst>
          <pc:docMk/>
          <pc:sldMk cId="2457509027" sldId="265"/>
        </pc:sldMkLst>
      </pc:sldChg>
      <pc:sldChg chg="del">
        <pc:chgData name="Stefano Querio" userId="b6156760-fcc4-4227-907a-4864250c618d" providerId="ADAL" clId="{77E7D7A0-AB5D-4D31-B501-778833E904D4}" dt="2023-02-20T08:58:15.646" v="181" actId="2696"/>
        <pc:sldMkLst>
          <pc:docMk/>
          <pc:sldMk cId="1963955331" sldId="266"/>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88D4DB64-9B23-2D2F-9BC2-84DDCF42822C}"/>
              </a:ext>
            </a:extLst>
          </p:cNvPr>
          <p:cNvSpPr txBox="1"/>
          <p:nvPr userDrawn="1"/>
        </p:nvSpPr>
        <p:spPr>
          <a:xfrm rot="16200000">
            <a:off x="10498026" y="5368291"/>
            <a:ext cx="3071943" cy="276999"/>
          </a:xfrm>
          <a:prstGeom prst="rect">
            <a:avLst/>
          </a:prstGeom>
          <a:noFill/>
        </p:spPr>
        <p:txBody>
          <a:bodyPr wrap="square">
            <a:spAutoFit/>
          </a:bodyPr>
          <a:lstStyle/>
          <a:p>
            <a:pPr algn="ctr"/>
            <a:r>
              <a:rPr lang="it-IT" sz="1200" dirty="0">
                <a:solidFill>
                  <a:schemeClr val="bg1">
                    <a:lumMod val="50000"/>
                    <a:alpha val="30000"/>
                  </a:schemeClr>
                </a:solidFill>
              </a:rPr>
              <a:t>© 2023 S. Lattes &amp; C. Editori </a:t>
            </a:r>
            <a:r>
              <a:rPr lang="it-IT" sz="1200" dirty="0" err="1">
                <a:solidFill>
                  <a:schemeClr val="bg1">
                    <a:lumMod val="50000"/>
                    <a:alpha val="30000"/>
                  </a:schemeClr>
                </a:solidFill>
              </a:rPr>
              <a:t>SpA</a:t>
            </a:r>
            <a:r>
              <a:rPr lang="it-IT" sz="1200" dirty="0">
                <a:solidFill>
                  <a:schemeClr val="bg1">
                    <a:lumMod val="50000"/>
                    <a:alpha val="30000"/>
                  </a:schemeClr>
                </a:solidFill>
              </a:rPr>
              <a:t> Torino</a:t>
            </a:r>
          </a:p>
        </p:txBody>
      </p:sp>
      <p:pic>
        <p:nvPicPr>
          <p:cNvPr id="8" name="Immagine 7">
            <a:extLst>
              <a:ext uri="{FF2B5EF4-FFF2-40B4-BE49-F238E27FC236}">
                <a16:creationId xmlns:a16="http://schemas.microsoft.com/office/drawing/2014/main" id="{F75E910C-B43D-9A67-7A24-0E52815B22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15890" cy="4621331"/>
          </a:xfrm>
          <a:prstGeom prst="rect">
            <a:avLst/>
          </a:prstGeom>
        </p:spPr>
      </p:pic>
      <p:sp>
        <p:nvSpPr>
          <p:cNvPr id="9" name="CasellaDiTesto 8">
            <a:extLst>
              <a:ext uri="{FF2B5EF4-FFF2-40B4-BE49-F238E27FC236}">
                <a16:creationId xmlns:a16="http://schemas.microsoft.com/office/drawing/2014/main" id="{02072E12-EC47-60C9-372A-0BFC5970BD9C}"/>
              </a:ext>
            </a:extLst>
          </p:cNvPr>
          <p:cNvSpPr txBox="1"/>
          <p:nvPr userDrawn="1"/>
        </p:nvSpPr>
        <p:spPr>
          <a:xfrm>
            <a:off x="817290" y="2353633"/>
            <a:ext cx="2594556" cy="523220"/>
          </a:xfrm>
          <a:prstGeom prst="rect">
            <a:avLst/>
          </a:prstGeom>
          <a:noFill/>
        </p:spPr>
        <p:txBody>
          <a:bodyPr wrap="none" rtlCol="0">
            <a:spAutoFit/>
          </a:bodyPr>
          <a:lstStyle/>
          <a:p>
            <a:r>
              <a:rPr lang="it-IT" sz="2800" b="1" dirty="0">
                <a:solidFill>
                  <a:schemeClr val="bg1">
                    <a:alpha val="50000"/>
                  </a:schemeClr>
                </a:solidFill>
              </a:rPr>
              <a:t>I PROTAGONISTI</a:t>
            </a:r>
          </a:p>
        </p:txBody>
      </p:sp>
      <p:sp>
        <p:nvSpPr>
          <p:cNvPr id="10" name="Rettangolo con angoli arrotondati sullo stesso lato 9">
            <a:extLst>
              <a:ext uri="{FF2B5EF4-FFF2-40B4-BE49-F238E27FC236}">
                <a16:creationId xmlns:a16="http://schemas.microsoft.com/office/drawing/2014/main" id="{1805ABD0-4280-1DD6-BC2D-1CAC11520A06}"/>
              </a:ext>
            </a:extLst>
          </p:cNvPr>
          <p:cNvSpPr/>
          <p:nvPr userDrawn="1"/>
        </p:nvSpPr>
        <p:spPr>
          <a:xfrm rot="5400000">
            <a:off x="231659" y="2241565"/>
            <a:ext cx="284038" cy="747356"/>
          </a:xfrm>
          <a:prstGeom prst="round2Same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376354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60276A-45C5-2B9E-FC00-167C02ECBEC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989A3F3-AAED-645C-49F0-B7F6D0FFB807}"/>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A2D9E8D-0337-5AF0-1A4B-A4E7E29AE3C7}"/>
              </a:ext>
            </a:extLst>
          </p:cNvPr>
          <p:cNvSpPr>
            <a:spLocks noGrp="1"/>
          </p:cNvSpPr>
          <p:nvPr>
            <p:ph type="dt" sz="half" idx="10"/>
          </p:nvPr>
        </p:nvSpPr>
        <p:spPr/>
        <p:txBody>
          <a:bodyPr/>
          <a:lstStyle/>
          <a:p>
            <a:fld id="{B0E8D7EE-820F-4D9E-8876-757401673BE1}" type="datetimeFigureOut">
              <a:rPr lang="it-IT" smtClean="0"/>
              <a:t>18/04/23</a:t>
            </a:fld>
            <a:endParaRPr lang="it-IT"/>
          </a:p>
        </p:txBody>
      </p:sp>
      <p:sp>
        <p:nvSpPr>
          <p:cNvPr id="5" name="Segnaposto piè di pagina 4">
            <a:extLst>
              <a:ext uri="{FF2B5EF4-FFF2-40B4-BE49-F238E27FC236}">
                <a16:creationId xmlns:a16="http://schemas.microsoft.com/office/drawing/2014/main" id="{95633AEF-2766-26FB-3EB5-6A074DF01AC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33EA32B-A956-D908-A213-E7488909DB4D}"/>
              </a:ext>
            </a:extLst>
          </p:cNvPr>
          <p:cNvSpPr>
            <a:spLocks noGrp="1"/>
          </p:cNvSpPr>
          <p:nvPr>
            <p:ph type="sldNum" sz="quarter" idx="12"/>
          </p:nvPr>
        </p:nvSpPr>
        <p:spPr/>
        <p:txBody>
          <a:bodyPr/>
          <a:lstStyle/>
          <a:p>
            <a:fld id="{1DA53482-61B3-4ED6-9AC1-5398C6CD0829}" type="slidenum">
              <a:rPr lang="it-IT" smtClean="0"/>
              <a:t>‹N›</a:t>
            </a:fld>
            <a:endParaRPr lang="it-IT"/>
          </a:p>
        </p:txBody>
      </p:sp>
    </p:spTree>
    <p:extLst>
      <p:ext uri="{BB962C8B-B14F-4D97-AF65-F5344CB8AC3E}">
        <p14:creationId xmlns:p14="http://schemas.microsoft.com/office/powerpoint/2010/main" val="2971910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62B0C02A-891A-7517-EC72-14086CEDF78D}"/>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0702074-33BF-2DD3-CC6B-3878880B3899}"/>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046C0B6-5F47-406E-8708-E749671AEF1A}"/>
              </a:ext>
            </a:extLst>
          </p:cNvPr>
          <p:cNvSpPr>
            <a:spLocks noGrp="1"/>
          </p:cNvSpPr>
          <p:nvPr>
            <p:ph type="dt" sz="half" idx="10"/>
          </p:nvPr>
        </p:nvSpPr>
        <p:spPr/>
        <p:txBody>
          <a:bodyPr/>
          <a:lstStyle/>
          <a:p>
            <a:fld id="{B0E8D7EE-820F-4D9E-8876-757401673BE1}" type="datetimeFigureOut">
              <a:rPr lang="it-IT" smtClean="0"/>
              <a:t>18/04/23</a:t>
            </a:fld>
            <a:endParaRPr lang="it-IT"/>
          </a:p>
        </p:txBody>
      </p:sp>
      <p:sp>
        <p:nvSpPr>
          <p:cNvPr id="5" name="Segnaposto piè di pagina 4">
            <a:extLst>
              <a:ext uri="{FF2B5EF4-FFF2-40B4-BE49-F238E27FC236}">
                <a16:creationId xmlns:a16="http://schemas.microsoft.com/office/drawing/2014/main" id="{5173B705-120C-1FEB-D55A-CC1FE5E2A71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B3F4128-11BE-6AB7-D27D-44284CB22837}"/>
              </a:ext>
            </a:extLst>
          </p:cNvPr>
          <p:cNvSpPr>
            <a:spLocks noGrp="1"/>
          </p:cNvSpPr>
          <p:nvPr>
            <p:ph type="sldNum" sz="quarter" idx="12"/>
          </p:nvPr>
        </p:nvSpPr>
        <p:spPr/>
        <p:txBody>
          <a:bodyPr/>
          <a:lstStyle/>
          <a:p>
            <a:fld id="{1DA53482-61B3-4ED6-9AC1-5398C6CD0829}" type="slidenum">
              <a:rPr lang="it-IT" smtClean="0"/>
              <a:t>‹N›</a:t>
            </a:fld>
            <a:endParaRPr lang="it-IT"/>
          </a:p>
        </p:txBody>
      </p:sp>
    </p:spTree>
    <p:extLst>
      <p:ext uri="{BB962C8B-B14F-4D97-AF65-F5344CB8AC3E}">
        <p14:creationId xmlns:p14="http://schemas.microsoft.com/office/powerpoint/2010/main" val="1350908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36742B83-C8E2-2D95-7B63-600E6227EA35}"/>
              </a:ext>
            </a:extLst>
          </p:cNvPr>
          <p:cNvPicPr>
            <a:picLocks noChangeAspect="1"/>
          </p:cNvPicPr>
          <p:nvPr userDrawn="1"/>
        </p:nvPicPr>
        <p:blipFill>
          <a:blip r:embed="rId2"/>
          <a:stretch>
            <a:fillRect/>
          </a:stretch>
        </p:blipFill>
        <p:spPr>
          <a:xfrm>
            <a:off x="11184623" y="6408336"/>
            <a:ext cx="412750" cy="400050"/>
          </a:xfrm>
          <a:prstGeom prst="rect">
            <a:avLst/>
          </a:prstGeom>
        </p:spPr>
      </p:pic>
      <p:pic>
        <p:nvPicPr>
          <p:cNvPr id="8" name="Immagine 7">
            <a:extLst>
              <a:ext uri="{FF2B5EF4-FFF2-40B4-BE49-F238E27FC236}">
                <a16:creationId xmlns:a16="http://schemas.microsoft.com/office/drawing/2014/main" id="{68787D27-942A-F484-7A6F-D7FA7D28E26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25145" y="6275431"/>
            <a:ext cx="421969" cy="445155"/>
          </a:xfrm>
          <a:prstGeom prst="rect">
            <a:avLst/>
          </a:prstGeom>
        </p:spPr>
      </p:pic>
      <p:sp>
        <p:nvSpPr>
          <p:cNvPr id="9" name="CasellaDiTesto 8">
            <a:extLst>
              <a:ext uri="{FF2B5EF4-FFF2-40B4-BE49-F238E27FC236}">
                <a16:creationId xmlns:a16="http://schemas.microsoft.com/office/drawing/2014/main" id="{44609D97-430A-4B39-1041-FA941000F427}"/>
              </a:ext>
            </a:extLst>
          </p:cNvPr>
          <p:cNvSpPr txBox="1"/>
          <p:nvPr userDrawn="1"/>
        </p:nvSpPr>
        <p:spPr>
          <a:xfrm>
            <a:off x="10955612" y="6443587"/>
            <a:ext cx="836842" cy="307777"/>
          </a:xfrm>
          <a:prstGeom prst="rect">
            <a:avLst/>
          </a:prstGeom>
          <a:noFill/>
        </p:spPr>
        <p:txBody>
          <a:bodyPr wrap="square">
            <a:spAutoFit/>
          </a:bodyPr>
          <a:lstStyle/>
          <a:p>
            <a:pPr algn="ctr"/>
            <a:fld id="{AACB66BD-FA81-48B7-856A-C7F31C02201D}" type="slidenum">
              <a:rPr lang="it-IT" sz="1400" b="1" smtClean="0">
                <a:solidFill>
                  <a:schemeClr val="bg1"/>
                </a:solidFill>
                <a:effectLst/>
              </a:rPr>
              <a:pPr algn="ctr"/>
              <a:t>‹N›</a:t>
            </a:fld>
            <a:endParaRPr lang="it-IT" sz="1400" b="1" dirty="0">
              <a:solidFill>
                <a:schemeClr val="bg1"/>
              </a:solidFill>
              <a:effectLst/>
            </a:endParaRPr>
          </a:p>
        </p:txBody>
      </p:sp>
      <p:sp>
        <p:nvSpPr>
          <p:cNvPr id="10" name="CasellaDiTesto 9">
            <a:extLst>
              <a:ext uri="{FF2B5EF4-FFF2-40B4-BE49-F238E27FC236}">
                <a16:creationId xmlns:a16="http://schemas.microsoft.com/office/drawing/2014/main" id="{2939807D-207F-6098-CE3D-7545626397AA}"/>
              </a:ext>
            </a:extLst>
          </p:cNvPr>
          <p:cNvSpPr txBox="1"/>
          <p:nvPr userDrawn="1"/>
        </p:nvSpPr>
        <p:spPr>
          <a:xfrm rot="16200000">
            <a:off x="10498026" y="5368291"/>
            <a:ext cx="3071943" cy="276999"/>
          </a:xfrm>
          <a:prstGeom prst="rect">
            <a:avLst/>
          </a:prstGeom>
          <a:noFill/>
        </p:spPr>
        <p:txBody>
          <a:bodyPr wrap="square">
            <a:spAutoFit/>
          </a:bodyPr>
          <a:lstStyle/>
          <a:p>
            <a:pPr algn="ctr"/>
            <a:r>
              <a:rPr lang="it-IT" sz="1200" dirty="0">
                <a:solidFill>
                  <a:schemeClr val="bg1">
                    <a:lumMod val="50000"/>
                    <a:alpha val="30000"/>
                  </a:schemeClr>
                </a:solidFill>
              </a:rPr>
              <a:t>© 2023 S. Lattes &amp; C. Editori </a:t>
            </a:r>
            <a:r>
              <a:rPr lang="it-IT" sz="1200" dirty="0" err="1">
                <a:solidFill>
                  <a:schemeClr val="bg1">
                    <a:lumMod val="50000"/>
                    <a:alpha val="30000"/>
                  </a:schemeClr>
                </a:solidFill>
              </a:rPr>
              <a:t>SpA</a:t>
            </a:r>
            <a:r>
              <a:rPr lang="it-IT" sz="1200" dirty="0">
                <a:solidFill>
                  <a:schemeClr val="bg1">
                    <a:lumMod val="50000"/>
                    <a:alpha val="30000"/>
                  </a:schemeClr>
                </a:solidFill>
              </a:rPr>
              <a:t> Torino</a:t>
            </a:r>
          </a:p>
        </p:txBody>
      </p:sp>
    </p:spTree>
    <p:extLst>
      <p:ext uri="{BB962C8B-B14F-4D97-AF65-F5344CB8AC3E}">
        <p14:creationId xmlns:p14="http://schemas.microsoft.com/office/powerpoint/2010/main" val="3719932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BFB5A8-6F3E-44AA-597C-D7454B7EE096}"/>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D83F4925-C9A7-A830-1E99-0401FB2B6B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DEC48600-0183-1CEC-F07D-2585C464612D}"/>
              </a:ext>
            </a:extLst>
          </p:cNvPr>
          <p:cNvSpPr>
            <a:spLocks noGrp="1"/>
          </p:cNvSpPr>
          <p:nvPr>
            <p:ph type="dt" sz="half" idx="10"/>
          </p:nvPr>
        </p:nvSpPr>
        <p:spPr/>
        <p:txBody>
          <a:bodyPr/>
          <a:lstStyle/>
          <a:p>
            <a:fld id="{B0E8D7EE-820F-4D9E-8876-757401673BE1}" type="datetimeFigureOut">
              <a:rPr lang="it-IT" smtClean="0"/>
              <a:t>18/04/23</a:t>
            </a:fld>
            <a:endParaRPr lang="it-IT"/>
          </a:p>
        </p:txBody>
      </p:sp>
      <p:sp>
        <p:nvSpPr>
          <p:cNvPr id="5" name="Segnaposto piè di pagina 4">
            <a:extLst>
              <a:ext uri="{FF2B5EF4-FFF2-40B4-BE49-F238E27FC236}">
                <a16:creationId xmlns:a16="http://schemas.microsoft.com/office/drawing/2014/main" id="{BA111613-00E6-7A64-B80D-F5303C9B1B8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4619381-6F06-2763-7AF1-7E182ABDE28F}"/>
              </a:ext>
            </a:extLst>
          </p:cNvPr>
          <p:cNvSpPr>
            <a:spLocks noGrp="1"/>
          </p:cNvSpPr>
          <p:nvPr>
            <p:ph type="sldNum" sz="quarter" idx="12"/>
          </p:nvPr>
        </p:nvSpPr>
        <p:spPr/>
        <p:txBody>
          <a:bodyPr/>
          <a:lstStyle/>
          <a:p>
            <a:fld id="{1DA53482-61B3-4ED6-9AC1-5398C6CD0829}" type="slidenum">
              <a:rPr lang="it-IT" smtClean="0"/>
              <a:t>‹N›</a:t>
            </a:fld>
            <a:endParaRPr lang="it-IT"/>
          </a:p>
        </p:txBody>
      </p:sp>
    </p:spTree>
    <p:extLst>
      <p:ext uri="{BB962C8B-B14F-4D97-AF65-F5344CB8AC3E}">
        <p14:creationId xmlns:p14="http://schemas.microsoft.com/office/powerpoint/2010/main" val="3672774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DBEB15-DCFA-7C30-D394-F3DD94FBB5C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40B7BCF-AD44-D017-A9D3-D153338151DE}"/>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DB376E2B-93E7-EBFF-E12D-C0823283C0BF}"/>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93E3A777-2BD5-2039-EFF9-D6B93EBCBB75}"/>
              </a:ext>
            </a:extLst>
          </p:cNvPr>
          <p:cNvSpPr>
            <a:spLocks noGrp="1"/>
          </p:cNvSpPr>
          <p:nvPr>
            <p:ph type="dt" sz="half" idx="10"/>
          </p:nvPr>
        </p:nvSpPr>
        <p:spPr/>
        <p:txBody>
          <a:bodyPr/>
          <a:lstStyle/>
          <a:p>
            <a:fld id="{B0E8D7EE-820F-4D9E-8876-757401673BE1}" type="datetimeFigureOut">
              <a:rPr lang="it-IT" smtClean="0"/>
              <a:t>18/04/23</a:t>
            </a:fld>
            <a:endParaRPr lang="it-IT"/>
          </a:p>
        </p:txBody>
      </p:sp>
      <p:sp>
        <p:nvSpPr>
          <p:cNvPr id="6" name="Segnaposto piè di pagina 5">
            <a:extLst>
              <a:ext uri="{FF2B5EF4-FFF2-40B4-BE49-F238E27FC236}">
                <a16:creationId xmlns:a16="http://schemas.microsoft.com/office/drawing/2014/main" id="{E63A2A8D-A4A5-F0EB-B9A1-E75F1D5BCE2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C331094-E8A9-2997-51EE-1A2E3752C4F7}"/>
              </a:ext>
            </a:extLst>
          </p:cNvPr>
          <p:cNvSpPr>
            <a:spLocks noGrp="1"/>
          </p:cNvSpPr>
          <p:nvPr>
            <p:ph type="sldNum" sz="quarter" idx="12"/>
          </p:nvPr>
        </p:nvSpPr>
        <p:spPr/>
        <p:txBody>
          <a:bodyPr/>
          <a:lstStyle/>
          <a:p>
            <a:fld id="{1DA53482-61B3-4ED6-9AC1-5398C6CD0829}" type="slidenum">
              <a:rPr lang="it-IT" smtClean="0"/>
              <a:t>‹N›</a:t>
            </a:fld>
            <a:endParaRPr lang="it-IT"/>
          </a:p>
        </p:txBody>
      </p:sp>
    </p:spTree>
    <p:extLst>
      <p:ext uri="{BB962C8B-B14F-4D97-AF65-F5344CB8AC3E}">
        <p14:creationId xmlns:p14="http://schemas.microsoft.com/office/powerpoint/2010/main" val="1190172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D7AEFC-0864-57B8-1A5C-805F7AE97E93}"/>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BB840F1-1E04-B16D-1F33-42D15F167A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94A18D71-CC8F-E807-8822-BBCA0432284F}"/>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57111C61-0B80-462B-FC1A-A1197B84E3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179D6651-20DD-6C12-3512-5D2F5C66E56E}"/>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39CCC957-1A55-AA6D-FEF4-95C645869C56}"/>
              </a:ext>
            </a:extLst>
          </p:cNvPr>
          <p:cNvSpPr>
            <a:spLocks noGrp="1"/>
          </p:cNvSpPr>
          <p:nvPr>
            <p:ph type="dt" sz="half" idx="10"/>
          </p:nvPr>
        </p:nvSpPr>
        <p:spPr/>
        <p:txBody>
          <a:bodyPr/>
          <a:lstStyle/>
          <a:p>
            <a:fld id="{B0E8D7EE-820F-4D9E-8876-757401673BE1}" type="datetimeFigureOut">
              <a:rPr lang="it-IT" smtClean="0"/>
              <a:t>18/04/23</a:t>
            </a:fld>
            <a:endParaRPr lang="it-IT"/>
          </a:p>
        </p:txBody>
      </p:sp>
      <p:sp>
        <p:nvSpPr>
          <p:cNvPr id="8" name="Segnaposto piè di pagina 7">
            <a:extLst>
              <a:ext uri="{FF2B5EF4-FFF2-40B4-BE49-F238E27FC236}">
                <a16:creationId xmlns:a16="http://schemas.microsoft.com/office/drawing/2014/main" id="{046375C2-211A-31DA-9288-C0E17CDDD062}"/>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9899A71D-5DDE-0F4B-803D-6A3F0D16C97C}"/>
              </a:ext>
            </a:extLst>
          </p:cNvPr>
          <p:cNvSpPr>
            <a:spLocks noGrp="1"/>
          </p:cNvSpPr>
          <p:nvPr>
            <p:ph type="sldNum" sz="quarter" idx="12"/>
          </p:nvPr>
        </p:nvSpPr>
        <p:spPr/>
        <p:txBody>
          <a:bodyPr/>
          <a:lstStyle/>
          <a:p>
            <a:fld id="{1DA53482-61B3-4ED6-9AC1-5398C6CD0829}" type="slidenum">
              <a:rPr lang="it-IT" smtClean="0"/>
              <a:t>‹N›</a:t>
            </a:fld>
            <a:endParaRPr lang="it-IT"/>
          </a:p>
        </p:txBody>
      </p:sp>
    </p:spTree>
    <p:extLst>
      <p:ext uri="{BB962C8B-B14F-4D97-AF65-F5344CB8AC3E}">
        <p14:creationId xmlns:p14="http://schemas.microsoft.com/office/powerpoint/2010/main" val="521520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A6B374-BA40-6F30-4048-4492C76C8C58}"/>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C7583A8F-7415-00B1-4F2D-060FE3CE5100}"/>
              </a:ext>
            </a:extLst>
          </p:cNvPr>
          <p:cNvSpPr>
            <a:spLocks noGrp="1"/>
          </p:cNvSpPr>
          <p:nvPr>
            <p:ph type="dt" sz="half" idx="10"/>
          </p:nvPr>
        </p:nvSpPr>
        <p:spPr/>
        <p:txBody>
          <a:bodyPr/>
          <a:lstStyle/>
          <a:p>
            <a:fld id="{B0E8D7EE-820F-4D9E-8876-757401673BE1}" type="datetimeFigureOut">
              <a:rPr lang="it-IT" smtClean="0"/>
              <a:t>18/04/23</a:t>
            </a:fld>
            <a:endParaRPr lang="it-IT"/>
          </a:p>
        </p:txBody>
      </p:sp>
      <p:sp>
        <p:nvSpPr>
          <p:cNvPr id="4" name="Segnaposto piè di pagina 3">
            <a:extLst>
              <a:ext uri="{FF2B5EF4-FFF2-40B4-BE49-F238E27FC236}">
                <a16:creationId xmlns:a16="http://schemas.microsoft.com/office/drawing/2014/main" id="{04524553-49A1-9C44-D39E-F12BBC2924D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1FEB8201-0E0D-B595-054D-7037597F3BC7}"/>
              </a:ext>
            </a:extLst>
          </p:cNvPr>
          <p:cNvSpPr>
            <a:spLocks noGrp="1"/>
          </p:cNvSpPr>
          <p:nvPr>
            <p:ph type="sldNum" sz="quarter" idx="12"/>
          </p:nvPr>
        </p:nvSpPr>
        <p:spPr/>
        <p:txBody>
          <a:bodyPr/>
          <a:lstStyle/>
          <a:p>
            <a:fld id="{1DA53482-61B3-4ED6-9AC1-5398C6CD0829}" type="slidenum">
              <a:rPr lang="it-IT" smtClean="0"/>
              <a:t>‹N›</a:t>
            </a:fld>
            <a:endParaRPr lang="it-IT"/>
          </a:p>
        </p:txBody>
      </p:sp>
    </p:spTree>
    <p:extLst>
      <p:ext uri="{BB962C8B-B14F-4D97-AF65-F5344CB8AC3E}">
        <p14:creationId xmlns:p14="http://schemas.microsoft.com/office/powerpoint/2010/main" val="197265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7E9777CA-5AB8-6360-C6F1-9E6FE9937D22}"/>
              </a:ext>
            </a:extLst>
          </p:cNvPr>
          <p:cNvSpPr>
            <a:spLocks noGrp="1"/>
          </p:cNvSpPr>
          <p:nvPr>
            <p:ph type="dt" sz="half" idx="10"/>
          </p:nvPr>
        </p:nvSpPr>
        <p:spPr/>
        <p:txBody>
          <a:bodyPr/>
          <a:lstStyle/>
          <a:p>
            <a:fld id="{B0E8D7EE-820F-4D9E-8876-757401673BE1}" type="datetimeFigureOut">
              <a:rPr lang="it-IT" smtClean="0"/>
              <a:t>18/04/23</a:t>
            </a:fld>
            <a:endParaRPr lang="it-IT"/>
          </a:p>
        </p:txBody>
      </p:sp>
      <p:sp>
        <p:nvSpPr>
          <p:cNvPr id="3" name="Segnaposto piè di pagina 2">
            <a:extLst>
              <a:ext uri="{FF2B5EF4-FFF2-40B4-BE49-F238E27FC236}">
                <a16:creationId xmlns:a16="http://schemas.microsoft.com/office/drawing/2014/main" id="{A940B03D-D9CA-05B5-438C-E58C754C9BC5}"/>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656B853-1ED2-D98E-C805-86ECBE201186}"/>
              </a:ext>
            </a:extLst>
          </p:cNvPr>
          <p:cNvSpPr>
            <a:spLocks noGrp="1"/>
          </p:cNvSpPr>
          <p:nvPr>
            <p:ph type="sldNum" sz="quarter" idx="12"/>
          </p:nvPr>
        </p:nvSpPr>
        <p:spPr/>
        <p:txBody>
          <a:bodyPr/>
          <a:lstStyle/>
          <a:p>
            <a:fld id="{1DA53482-61B3-4ED6-9AC1-5398C6CD0829}" type="slidenum">
              <a:rPr lang="it-IT" smtClean="0"/>
              <a:t>‹N›</a:t>
            </a:fld>
            <a:endParaRPr lang="it-IT"/>
          </a:p>
        </p:txBody>
      </p:sp>
    </p:spTree>
    <p:extLst>
      <p:ext uri="{BB962C8B-B14F-4D97-AF65-F5344CB8AC3E}">
        <p14:creationId xmlns:p14="http://schemas.microsoft.com/office/powerpoint/2010/main" val="516672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55DCB4-01BF-E4EE-06FE-DC9DC925C00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43AAFDE-2159-8A2F-3E56-6EE077DC76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2A6A3222-9223-2FC6-6B9E-A6E693C24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3F431F5-E2AC-814D-016C-ACC46E4ADAE8}"/>
              </a:ext>
            </a:extLst>
          </p:cNvPr>
          <p:cNvSpPr>
            <a:spLocks noGrp="1"/>
          </p:cNvSpPr>
          <p:nvPr>
            <p:ph type="dt" sz="half" idx="10"/>
          </p:nvPr>
        </p:nvSpPr>
        <p:spPr/>
        <p:txBody>
          <a:bodyPr/>
          <a:lstStyle/>
          <a:p>
            <a:fld id="{B0E8D7EE-820F-4D9E-8876-757401673BE1}" type="datetimeFigureOut">
              <a:rPr lang="it-IT" smtClean="0"/>
              <a:t>18/04/23</a:t>
            </a:fld>
            <a:endParaRPr lang="it-IT"/>
          </a:p>
        </p:txBody>
      </p:sp>
      <p:sp>
        <p:nvSpPr>
          <p:cNvPr id="6" name="Segnaposto piè di pagina 5">
            <a:extLst>
              <a:ext uri="{FF2B5EF4-FFF2-40B4-BE49-F238E27FC236}">
                <a16:creationId xmlns:a16="http://schemas.microsoft.com/office/drawing/2014/main" id="{12711386-70E6-3F6A-306B-CE87CE2B9F5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8B806CC-5E0D-51A4-370A-69201CE688FD}"/>
              </a:ext>
            </a:extLst>
          </p:cNvPr>
          <p:cNvSpPr>
            <a:spLocks noGrp="1"/>
          </p:cNvSpPr>
          <p:nvPr>
            <p:ph type="sldNum" sz="quarter" idx="12"/>
          </p:nvPr>
        </p:nvSpPr>
        <p:spPr/>
        <p:txBody>
          <a:bodyPr/>
          <a:lstStyle/>
          <a:p>
            <a:fld id="{1DA53482-61B3-4ED6-9AC1-5398C6CD0829}" type="slidenum">
              <a:rPr lang="it-IT" smtClean="0"/>
              <a:t>‹N›</a:t>
            </a:fld>
            <a:endParaRPr lang="it-IT"/>
          </a:p>
        </p:txBody>
      </p:sp>
    </p:spTree>
    <p:extLst>
      <p:ext uri="{BB962C8B-B14F-4D97-AF65-F5344CB8AC3E}">
        <p14:creationId xmlns:p14="http://schemas.microsoft.com/office/powerpoint/2010/main" val="2286495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F6AD82-BAA9-377D-7879-036CA84E14C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5B2AEA9D-2788-B580-97A4-DEC0C71CBF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2185637D-F886-2816-DB2C-E4D0F289BA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33B489E-E3A9-720B-6DF8-89DCD0E6806F}"/>
              </a:ext>
            </a:extLst>
          </p:cNvPr>
          <p:cNvSpPr>
            <a:spLocks noGrp="1"/>
          </p:cNvSpPr>
          <p:nvPr>
            <p:ph type="dt" sz="half" idx="10"/>
          </p:nvPr>
        </p:nvSpPr>
        <p:spPr/>
        <p:txBody>
          <a:bodyPr/>
          <a:lstStyle/>
          <a:p>
            <a:fld id="{B0E8D7EE-820F-4D9E-8876-757401673BE1}" type="datetimeFigureOut">
              <a:rPr lang="it-IT" smtClean="0"/>
              <a:t>18/04/23</a:t>
            </a:fld>
            <a:endParaRPr lang="it-IT"/>
          </a:p>
        </p:txBody>
      </p:sp>
      <p:sp>
        <p:nvSpPr>
          <p:cNvPr id="6" name="Segnaposto piè di pagina 5">
            <a:extLst>
              <a:ext uri="{FF2B5EF4-FFF2-40B4-BE49-F238E27FC236}">
                <a16:creationId xmlns:a16="http://schemas.microsoft.com/office/drawing/2014/main" id="{A96663EF-C213-0D3F-65D3-DED0854900D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3AD0DB0-67DC-C51A-CCAC-4C2B726DCBF9}"/>
              </a:ext>
            </a:extLst>
          </p:cNvPr>
          <p:cNvSpPr>
            <a:spLocks noGrp="1"/>
          </p:cNvSpPr>
          <p:nvPr>
            <p:ph type="sldNum" sz="quarter" idx="12"/>
          </p:nvPr>
        </p:nvSpPr>
        <p:spPr/>
        <p:txBody>
          <a:bodyPr/>
          <a:lstStyle/>
          <a:p>
            <a:fld id="{1DA53482-61B3-4ED6-9AC1-5398C6CD0829}" type="slidenum">
              <a:rPr lang="it-IT" smtClean="0"/>
              <a:t>‹N›</a:t>
            </a:fld>
            <a:endParaRPr lang="it-IT"/>
          </a:p>
        </p:txBody>
      </p:sp>
    </p:spTree>
    <p:extLst>
      <p:ext uri="{BB962C8B-B14F-4D97-AF65-F5344CB8AC3E}">
        <p14:creationId xmlns:p14="http://schemas.microsoft.com/office/powerpoint/2010/main" val="3414834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D5EB809-4D53-D8B0-9AD6-6D8CED45C8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3A00C8D-ED48-BDCC-81F1-364DF22007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8875E32-47F1-937A-76C7-9D35FB45DA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E8D7EE-820F-4D9E-8876-757401673BE1}" type="datetimeFigureOut">
              <a:rPr lang="it-IT" smtClean="0"/>
              <a:t>18/04/23</a:t>
            </a:fld>
            <a:endParaRPr lang="it-IT"/>
          </a:p>
        </p:txBody>
      </p:sp>
      <p:sp>
        <p:nvSpPr>
          <p:cNvPr id="5" name="Segnaposto piè di pagina 4">
            <a:extLst>
              <a:ext uri="{FF2B5EF4-FFF2-40B4-BE49-F238E27FC236}">
                <a16:creationId xmlns:a16="http://schemas.microsoft.com/office/drawing/2014/main" id="{B3CCEDB2-9A8B-C1B4-351F-9F7790491A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7C249065-BD15-AA4E-0387-7E83AF2E0A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A53482-61B3-4ED6-9AC1-5398C6CD0829}" type="slidenum">
              <a:rPr lang="it-IT" smtClean="0"/>
              <a:t>‹N›</a:t>
            </a:fld>
            <a:endParaRPr lang="it-IT"/>
          </a:p>
        </p:txBody>
      </p:sp>
    </p:spTree>
    <p:extLst>
      <p:ext uri="{BB962C8B-B14F-4D97-AF65-F5344CB8AC3E}">
        <p14:creationId xmlns:p14="http://schemas.microsoft.com/office/powerpoint/2010/main" val="930908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0A4E0E5-C2C7-80A7-9EEE-DF84E40CE915}"/>
              </a:ext>
            </a:extLst>
          </p:cNvPr>
          <p:cNvSpPr txBox="1"/>
          <p:nvPr/>
        </p:nvSpPr>
        <p:spPr>
          <a:xfrm>
            <a:off x="2132248" y="504416"/>
            <a:ext cx="8618540" cy="1569660"/>
          </a:xfrm>
          <a:prstGeom prst="rect">
            <a:avLst/>
          </a:prstGeom>
          <a:noFill/>
        </p:spPr>
        <p:txBody>
          <a:bodyPr wrap="square">
            <a:spAutoFit/>
          </a:bodyPr>
          <a:lstStyle/>
          <a:p>
            <a:r>
              <a:rPr lang="it-IT" sz="4800" b="1" dirty="0">
                <a:solidFill>
                  <a:schemeClr val="bg1"/>
                </a:solidFill>
                <a:latin typeface="Calibri" panose="020F0502020204030204" pitchFamily="34" charset="0"/>
                <a:cs typeface="Calibri" panose="020F0502020204030204" pitchFamily="34" charset="0"/>
              </a:rPr>
              <a:t>I CAMBIAMENTI </a:t>
            </a:r>
            <a:br>
              <a:rPr lang="it-IT" sz="4800" b="1" dirty="0">
                <a:solidFill>
                  <a:schemeClr val="bg1"/>
                </a:solidFill>
                <a:latin typeface="Calibri" panose="020F0502020204030204" pitchFamily="34" charset="0"/>
                <a:cs typeface="Calibri" panose="020F0502020204030204" pitchFamily="34" charset="0"/>
              </a:rPr>
            </a:br>
            <a:r>
              <a:rPr lang="it-IT" sz="4800" b="1" dirty="0">
                <a:solidFill>
                  <a:schemeClr val="bg1"/>
                </a:solidFill>
                <a:latin typeface="Calibri" panose="020F0502020204030204" pitchFamily="34" charset="0"/>
                <a:cs typeface="Calibri" panose="020F0502020204030204" pitchFamily="34" charset="0"/>
              </a:rPr>
              <a:t>DOPO L’ANNO MILLE</a:t>
            </a:r>
          </a:p>
        </p:txBody>
      </p:sp>
      <p:sp>
        <p:nvSpPr>
          <p:cNvPr id="3" name="Rettangolo 2">
            <a:extLst>
              <a:ext uri="{FF2B5EF4-FFF2-40B4-BE49-F238E27FC236}">
                <a16:creationId xmlns:a16="http://schemas.microsoft.com/office/drawing/2014/main" id="{07A4634F-9AA2-585E-9643-6BE98E708EA7}"/>
              </a:ext>
            </a:extLst>
          </p:cNvPr>
          <p:cNvSpPr/>
          <p:nvPr/>
        </p:nvSpPr>
        <p:spPr>
          <a:xfrm>
            <a:off x="914925" y="439100"/>
            <a:ext cx="855323" cy="855323"/>
          </a:xfrm>
          <a:prstGeom prst="rect">
            <a:avLst/>
          </a:prstGeom>
          <a:solidFill>
            <a:srgbClr val="58B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6F7280D1-AAE9-8EA9-C4DC-D9ECF36F4B03}"/>
              </a:ext>
            </a:extLst>
          </p:cNvPr>
          <p:cNvSpPr txBox="1"/>
          <p:nvPr/>
        </p:nvSpPr>
        <p:spPr>
          <a:xfrm>
            <a:off x="909890" y="495948"/>
            <a:ext cx="855323" cy="784830"/>
          </a:xfrm>
          <a:prstGeom prst="rect">
            <a:avLst/>
          </a:prstGeom>
          <a:noFill/>
        </p:spPr>
        <p:txBody>
          <a:bodyPr wrap="square">
            <a:spAutoFit/>
          </a:bodyPr>
          <a:lstStyle/>
          <a:p>
            <a:pPr algn="ctr"/>
            <a:r>
              <a:rPr lang="it-IT" sz="4500" b="1" dirty="0">
                <a:solidFill>
                  <a:schemeClr val="bg1"/>
                </a:solidFill>
              </a:rPr>
              <a:t>9</a:t>
            </a:r>
            <a:endParaRPr lang="it-IT" sz="4500" dirty="0">
              <a:solidFill>
                <a:schemeClr val="bg1"/>
              </a:solidFill>
            </a:endParaRPr>
          </a:p>
        </p:txBody>
      </p:sp>
      <p:sp>
        <p:nvSpPr>
          <p:cNvPr id="6" name="Ovale 5">
            <a:extLst>
              <a:ext uri="{FF2B5EF4-FFF2-40B4-BE49-F238E27FC236}">
                <a16:creationId xmlns:a16="http://schemas.microsoft.com/office/drawing/2014/main" id="{21CC7132-9736-C6BE-4EB8-13E7E86167BC}"/>
              </a:ext>
            </a:extLst>
          </p:cNvPr>
          <p:cNvSpPr/>
          <p:nvPr/>
        </p:nvSpPr>
        <p:spPr>
          <a:xfrm>
            <a:off x="1193337" y="3110221"/>
            <a:ext cx="2579914" cy="2579914"/>
          </a:xfrm>
          <a:prstGeom prst="ellipse">
            <a:avLst/>
          </a:prstGeom>
          <a:blipFill>
            <a:blip r:embed="rId2"/>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Ovale 6">
            <a:extLst>
              <a:ext uri="{FF2B5EF4-FFF2-40B4-BE49-F238E27FC236}">
                <a16:creationId xmlns:a16="http://schemas.microsoft.com/office/drawing/2014/main" id="{42369403-5C4A-B196-FEF9-70E8552D1EED}"/>
              </a:ext>
            </a:extLst>
          </p:cNvPr>
          <p:cNvSpPr/>
          <p:nvPr/>
        </p:nvSpPr>
        <p:spPr>
          <a:xfrm>
            <a:off x="4806043" y="3110221"/>
            <a:ext cx="2579914" cy="2579914"/>
          </a:xfrm>
          <a:prstGeom prst="ellipse">
            <a:avLst/>
          </a:prstGeom>
          <a:blipFill>
            <a:blip r:embed="rId3"/>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Ovale 7">
            <a:extLst>
              <a:ext uri="{FF2B5EF4-FFF2-40B4-BE49-F238E27FC236}">
                <a16:creationId xmlns:a16="http://schemas.microsoft.com/office/drawing/2014/main" id="{624358FA-3ECC-8793-F141-ADA53B35B649}"/>
              </a:ext>
            </a:extLst>
          </p:cNvPr>
          <p:cNvSpPr/>
          <p:nvPr/>
        </p:nvSpPr>
        <p:spPr>
          <a:xfrm>
            <a:off x="8418749" y="3110221"/>
            <a:ext cx="2579914" cy="2579914"/>
          </a:xfrm>
          <a:prstGeom prst="ellipse">
            <a:avLst/>
          </a:prstGeom>
          <a:blipFill>
            <a:blip r:embed="rId4"/>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Ovale 8">
            <a:extLst>
              <a:ext uri="{FF2B5EF4-FFF2-40B4-BE49-F238E27FC236}">
                <a16:creationId xmlns:a16="http://schemas.microsoft.com/office/drawing/2014/main" id="{350A37C4-3F40-50A7-FD42-B9D511E01E4C}"/>
              </a:ext>
            </a:extLst>
          </p:cNvPr>
          <p:cNvSpPr/>
          <p:nvPr/>
        </p:nvSpPr>
        <p:spPr>
          <a:xfrm>
            <a:off x="4851070" y="2996584"/>
            <a:ext cx="2670092" cy="2670092"/>
          </a:xfrm>
          <a:prstGeom prst="ellipse">
            <a:avLst/>
          </a:prstGeom>
          <a:solidFill>
            <a:schemeClr val="bg1">
              <a:alpha val="0"/>
            </a:schemeClr>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Ovale 9">
            <a:extLst>
              <a:ext uri="{FF2B5EF4-FFF2-40B4-BE49-F238E27FC236}">
                <a16:creationId xmlns:a16="http://schemas.microsoft.com/office/drawing/2014/main" id="{5F75A9FB-47AB-C4AF-1D86-A4C880C40D82}"/>
              </a:ext>
            </a:extLst>
          </p:cNvPr>
          <p:cNvSpPr/>
          <p:nvPr/>
        </p:nvSpPr>
        <p:spPr>
          <a:xfrm>
            <a:off x="8451408" y="3142880"/>
            <a:ext cx="2670092" cy="2670092"/>
          </a:xfrm>
          <a:prstGeom prst="ellipse">
            <a:avLst/>
          </a:prstGeom>
          <a:solidFill>
            <a:schemeClr val="bg1">
              <a:alpha val="0"/>
            </a:schemeClr>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Ovale 10">
            <a:extLst>
              <a:ext uri="{FF2B5EF4-FFF2-40B4-BE49-F238E27FC236}">
                <a16:creationId xmlns:a16="http://schemas.microsoft.com/office/drawing/2014/main" id="{60AE16D1-4700-1244-F462-0A04BF5891D0}"/>
              </a:ext>
            </a:extLst>
          </p:cNvPr>
          <p:cNvSpPr/>
          <p:nvPr/>
        </p:nvSpPr>
        <p:spPr>
          <a:xfrm>
            <a:off x="1020351" y="3036297"/>
            <a:ext cx="2670092" cy="2670092"/>
          </a:xfrm>
          <a:prstGeom prst="ellipse">
            <a:avLst/>
          </a:prstGeom>
          <a:solidFill>
            <a:schemeClr val="bg1">
              <a:alpha val="0"/>
            </a:schemeClr>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CasellaDiTesto 11">
            <a:extLst>
              <a:ext uri="{FF2B5EF4-FFF2-40B4-BE49-F238E27FC236}">
                <a16:creationId xmlns:a16="http://schemas.microsoft.com/office/drawing/2014/main" id="{CDC54298-7826-702C-AFEE-9E791169901B}"/>
              </a:ext>
            </a:extLst>
          </p:cNvPr>
          <p:cNvSpPr txBox="1"/>
          <p:nvPr/>
        </p:nvSpPr>
        <p:spPr>
          <a:xfrm>
            <a:off x="1936511" y="6139376"/>
            <a:ext cx="1093569" cy="400110"/>
          </a:xfrm>
          <a:prstGeom prst="rect">
            <a:avLst/>
          </a:prstGeom>
          <a:noFill/>
        </p:spPr>
        <p:txBody>
          <a:bodyPr wrap="none" rtlCol="0">
            <a:spAutoFit/>
          </a:bodyPr>
          <a:lstStyle/>
          <a:p>
            <a:pPr algn="ctr"/>
            <a:r>
              <a:rPr lang="it-IT" sz="2000" b="1" dirty="0">
                <a:effectLst/>
                <a:latin typeface="Calibri" panose="020F0502020204030204" pitchFamily="34" charset="0"/>
                <a:cs typeface="Calibri" panose="020F0502020204030204" pitchFamily="34" charset="0"/>
              </a:rPr>
              <a:t>Artigiani</a:t>
            </a:r>
            <a:endParaRPr lang="it-IT" sz="2000" dirty="0">
              <a:effectLst/>
              <a:latin typeface="Calibri" panose="020F0502020204030204" pitchFamily="34" charset="0"/>
              <a:cs typeface="Calibri" panose="020F0502020204030204" pitchFamily="34" charset="0"/>
            </a:endParaRPr>
          </a:p>
        </p:txBody>
      </p:sp>
      <p:sp>
        <p:nvSpPr>
          <p:cNvPr id="13" name="CasellaDiTesto 12">
            <a:extLst>
              <a:ext uri="{FF2B5EF4-FFF2-40B4-BE49-F238E27FC236}">
                <a16:creationId xmlns:a16="http://schemas.microsoft.com/office/drawing/2014/main" id="{14A9C23B-D3B9-4507-AF47-CA64AFE984E8}"/>
              </a:ext>
            </a:extLst>
          </p:cNvPr>
          <p:cNvSpPr txBox="1"/>
          <p:nvPr/>
        </p:nvSpPr>
        <p:spPr>
          <a:xfrm>
            <a:off x="5523313" y="6139376"/>
            <a:ext cx="1145378" cy="400110"/>
          </a:xfrm>
          <a:prstGeom prst="rect">
            <a:avLst/>
          </a:prstGeom>
          <a:noFill/>
        </p:spPr>
        <p:txBody>
          <a:bodyPr wrap="none" rtlCol="0">
            <a:spAutoFit/>
          </a:bodyPr>
          <a:lstStyle/>
          <a:p>
            <a:pPr algn="ctr"/>
            <a:r>
              <a:rPr lang="it-IT" sz="2000" b="1" dirty="0">
                <a:latin typeface="Calibri" panose="020F0502020204030204" pitchFamily="34" charset="0"/>
                <a:cs typeface="Calibri" panose="020F0502020204030204" pitchFamily="34" charset="0"/>
              </a:rPr>
              <a:t>Mercanti</a:t>
            </a:r>
          </a:p>
        </p:txBody>
      </p:sp>
      <p:sp>
        <p:nvSpPr>
          <p:cNvPr id="14" name="CasellaDiTesto 13">
            <a:extLst>
              <a:ext uri="{FF2B5EF4-FFF2-40B4-BE49-F238E27FC236}">
                <a16:creationId xmlns:a16="http://schemas.microsoft.com/office/drawing/2014/main" id="{05A7D724-2E1B-3AD3-4F80-6987F480A1FA}"/>
              </a:ext>
            </a:extLst>
          </p:cNvPr>
          <p:cNvSpPr txBox="1"/>
          <p:nvPr/>
        </p:nvSpPr>
        <p:spPr>
          <a:xfrm>
            <a:off x="9075362" y="6139376"/>
            <a:ext cx="1266693" cy="400110"/>
          </a:xfrm>
          <a:prstGeom prst="rect">
            <a:avLst/>
          </a:prstGeom>
          <a:noFill/>
        </p:spPr>
        <p:txBody>
          <a:bodyPr wrap="none" rtlCol="0">
            <a:spAutoFit/>
          </a:bodyPr>
          <a:lstStyle/>
          <a:p>
            <a:pPr algn="ctr"/>
            <a:r>
              <a:rPr lang="it-IT" sz="2000" b="1" dirty="0">
                <a:effectLst/>
                <a:latin typeface="Calibri" panose="020F0502020204030204" pitchFamily="34" charset="0"/>
                <a:cs typeface="Calibri" panose="020F0502020204030204" pitchFamily="34" charset="0"/>
              </a:rPr>
              <a:t>Università</a:t>
            </a:r>
            <a:endParaRPr lang="it-IT" sz="200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1486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4E192A6-8A72-4432-4572-55FD223A7BAE}"/>
              </a:ext>
            </a:extLst>
          </p:cNvPr>
          <p:cNvSpPr txBox="1"/>
          <p:nvPr/>
        </p:nvSpPr>
        <p:spPr>
          <a:xfrm>
            <a:off x="849745" y="849746"/>
            <a:ext cx="4868303" cy="4555093"/>
          </a:xfrm>
          <a:prstGeom prst="rect">
            <a:avLst/>
          </a:prstGeom>
          <a:noFill/>
        </p:spPr>
        <p:txBody>
          <a:bodyPr wrap="square" rtlCol="0">
            <a:spAutoFit/>
          </a:bodyPr>
          <a:lstStyle/>
          <a:p>
            <a:r>
              <a:rPr lang="it-IT" sz="2000" b="1" dirty="0">
                <a:solidFill>
                  <a:srgbClr val="932B83"/>
                </a:solidFill>
              </a:rPr>
              <a:t>Lezione 3 - Cambia e si diffonde la cultura</a:t>
            </a:r>
          </a:p>
          <a:p>
            <a:endParaRPr lang="it-IT" dirty="0"/>
          </a:p>
          <a:p>
            <a:r>
              <a:rPr lang="it-IT" dirty="0"/>
              <a:t>Lo sviluppo delle attività artigianali e la ripresa dei commerci rese necessario un tipo di </a:t>
            </a:r>
            <a:r>
              <a:rPr lang="it-IT" b="1" dirty="0"/>
              <a:t>sapere più pratico e</a:t>
            </a:r>
            <a:r>
              <a:rPr lang="it-IT" dirty="0"/>
              <a:t> </a:t>
            </a:r>
            <a:r>
              <a:rPr lang="it-IT" b="1" dirty="0"/>
              <a:t>utile</a:t>
            </a:r>
            <a:r>
              <a:rPr lang="it-IT" dirty="0"/>
              <a:t> alle esigenze della vita quotidiana e alla gestione degli affari, quindi un’istruzione diversa da quella che fino a quel momento veniva impartita nelle scuole religiose. Si diffusero così le prime </a:t>
            </a:r>
            <a:r>
              <a:rPr lang="it-IT" b="1" dirty="0"/>
              <a:t>scuole</a:t>
            </a:r>
            <a:r>
              <a:rPr lang="it-IT" dirty="0"/>
              <a:t> </a:t>
            </a:r>
            <a:r>
              <a:rPr lang="it-IT" b="1" dirty="0"/>
              <a:t>laiche</a:t>
            </a:r>
            <a:r>
              <a:rPr lang="it-IT" dirty="0"/>
              <a:t>, che presto divennero </a:t>
            </a:r>
            <a:r>
              <a:rPr lang="it-IT" b="1" dirty="0"/>
              <a:t>pubbliche</a:t>
            </a:r>
            <a:r>
              <a:rPr lang="it-IT" dirty="0"/>
              <a:t>, ovvero gestite dalle autorità cittadine.</a:t>
            </a:r>
          </a:p>
          <a:p>
            <a:r>
              <a:rPr lang="it-IT" dirty="0"/>
              <a:t>Inoltre nacquero anche le prime </a:t>
            </a:r>
            <a:r>
              <a:rPr lang="it-IT" b="1" dirty="0"/>
              <a:t>università</a:t>
            </a:r>
            <a:r>
              <a:rPr lang="it-IT" dirty="0"/>
              <a:t>, che offrivano un’istruzione più specializzata. Tra queste una delle più antiche fu la </a:t>
            </a:r>
            <a:r>
              <a:rPr lang="it-IT" b="1" dirty="0"/>
              <a:t>Scuola</a:t>
            </a:r>
            <a:r>
              <a:rPr lang="it-IT" dirty="0"/>
              <a:t> </a:t>
            </a:r>
            <a:r>
              <a:rPr lang="it-IT" b="1" dirty="0"/>
              <a:t>medica</a:t>
            </a:r>
            <a:r>
              <a:rPr lang="it-IT" dirty="0"/>
              <a:t> </a:t>
            </a:r>
            <a:r>
              <a:rPr lang="it-IT" b="1" dirty="0"/>
              <a:t>salernitana</a:t>
            </a:r>
            <a:r>
              <a:rPr lang="it-IT" dirty="0"/>
              <a:t>, fondata nell’</a:t>
            </a:r>
            <a:r>
              <a:rPr lang="it-IT" b="1" dirty="0"/>
              <a:t>802</a:t>
            </a:r>
            <a:r>
              <a:rPr lang="it-IT" dirty="0"/>
              <a:t>, la prima istituzione medica del Medioevo, che ammetteva al suo interno anche le donne.</a:t>
            </a:r>
          </a:p>
        </p:txBody>
      </p:sp>
      <p:pic>
        <p:nvPicPr>
          <p:cNvPr id="3" name="Immagine 2" descr="Immagine che contiene testo, tessuto, altare&#10;&#10;Descrizione generata automaticamente">
            <a:extLst>
              <a:ext uri="{FF2B5EF4-FFF2-40B4-BE49-F238E27FC236}">
                <a16:creationId xmlns:a16="http://schemas.microsoft.com/office/drawing/2014/main" id="{3B013B4A-6B86-EE5B-D460-99F5A8CAA4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507489"/>
            <a:ext cx="5124704" cy="4130107"/>
          </a:xfrm>
          <a:prstGeom prst="rect">
            <a:avLst/>
          </a:prstGeom>
        </p:spPr>
      </p:pic>
    </p:spTree>
    <p:extLst>
      <p:ext uri="{BB962C8B-B14F-4D97-AF65-F5344CB8AC3E}">
        <p14:creationId xmlns:p14="http://schemas.microsoft.com/office/powerpoint/2010/main" val="1801708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4E192A6-8A72-4432-4572-55FD223A7BAE}"/>
              </a:ext>
            </a:extLst>
          </p:cNvPr>
          <p:cNvSpPr txBox="1"/>
          <p:nvPr/>
        </p:nvSpPr>
        <p:spPr>
          <a:xfrm>
            <a:off x="849745" y="849746"/>
            <a:ext cx="10492509" cy="1200329"/>
          </a:xfrm>
          <a:prstGeom prst="rect">
            <a:avLst/>
          </a:prstGeom>
          <a:noFill/>
        </p:spPr>
        <p:txBody>
          <a:bodyPr wrap="square" rtlCol="0">
            <a:spAutoFit/>
          </a:bodyPr>
          <a:lstStyle/>
          <a:p>
            <a:r>
              <a:rPr lang="it-IT" dirty="0"/>
              <a:t>A partire dal XIII secolo la </a:t>
            </a:r>
            <a:r>
              <a:rPr lang="it-IT" b="1" dirty="0"/>
              <a:t>carta</a:t>
            </a:r>
            <a:r>
              <a:rPr lang="it-IT" dirty="0"/>
              <a:t> iniziò a sostituire la pergamena nella produzione dei </a:t>
            </a:r>
            <a:r>
              <a:rPr lang="it-IT" b="1" dirty="0"/>
              <a:t>libri</a:t>
            </a:r>
            <a:r>
              <a:rPr lang="it-IT" dirty="0"/>
              <a:t>. La carta aveva il vantaggio di essere molto </a:t>
            </a:r>
            <a:r>
              <a:rPr lang="it-IT" b="1" dirty="0"/>
              <a:t>leggera</a:t>
            </a:r>
            <a:r>
              <a:rPr lang="it-IT" dirty="0"/>
              <a:t>, </a:t>
            </a:r>
            <a:r>
              <a:rPr lang="it-IT" b="1" dirty="0"/>
              <a:t>flessibile</a:t>
            </a:r>
            <a:r>
              <a:rPr lang="it-IT" dirty="0"/>
              <a:t> e </a:t>
            </a:r>
            <a:r>
              <a:rPr lang="it-IT" b="1" dirty="0"/>
              <a:t>meno costosa della pergamena</a:t>
            </a:r>
            <a:r>
              <a:rPr lang="it-IT" dirty="0"/>
              <a:t>. Ciò permise una </a:t>
            </a:r>
            <a:r>
              <a:rPr lang="it-IT" b="1" dirty="0"/>
              <a:t>maggiore diffusione dei libri</a:t>
            </a:r>
            <a:r>
              <a:rPr lang="it-IT" dirty="0"/>
              <a:t>: oltre ai testi religiosi e ai testi classici latini e greci, iniziarono a diffondersi i romanzi cavallereschi e le raccolte di poesie, scritti in </a:t>
            </a:r>
            <a:r>
              <a:rPr lang="it-IT" b="1" dirty="0"/>
              <a:t>lingua volgare</a:t>
            </a:r>
            <a:r>
              <a:rPr lang="it-IT" dirty="0"/>
              <a:t>.</a:t>
            </a:r>
          </a:p>
        </p:txBody>
      </p:sp>
      <p:pic>
        <p:nvPicPr>
          <p:cNvPr id="3" name="Immagine 2" descr="Immagine che contiene testo&#10;&#10;Descrizione generata automaticamente">
            <a:extLst>
              <a:ext uri="{FF2B5EF4-FFF2-40B4-BE49-F238E27FC236}">
                <a16:creationId xmlns:a16="http://schemas.microsoft.com/office/drawing/2014/main" id="{F107D836-7CAF-339A-AB17-413578BB4A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931" y="2355473"/>
            <a:ext cx="6216137" cy="3652781"/>
          </a:xfrm>
          <a:prstGeom prst="rect">
            <a:avLst/>
          </a:prstGeom>
        </p:spPr>
      </p:pic>
    </p:spTree>
    <p:extLst>
      <p:ext uri="{BB962C8B-B14F-4D97-AF65-F5344CB8AC3E}">
        <p14:creationId xmlns:p14="http://schemas.microsoft.com/office/powerpoint/2010/main" val="42214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4E192A6-8A72-4432-4572-55FD223A7BAE}"/>
              </a:ext>
            </a:extLst>
          </p:cNvPr>
          <p:cNvSpPr txBox="1"/>
          <p:nvPr/>
        </p:nvSpPr>
        <p:spPr>
          <a:xfrm>
            <a:off x="849745" y="849746"/>
            <a:ext cx="4904879" cy="4555093"/>
          </a:xfrm>
          <a:prstGeom prst="rect">
            <a:avLst/>
          </a:prstGeom>
          <a:noFill/>
        </p:spPr>
        <p:txBody>
          <a:bodyPr wrap="square" rtlCol="0">
            <a:spAutoFit/>
          </a:bodyPr>
          <a:lstStyle/>
          <a:p>
            <a:r>
              <a:rPr lang="it-IT" sz="2000" b="1" dirty="0">
                <a:solidFill>
                  <a:srgbClr val="932B83"/>
                </a:solidFill>
              </a:rPr>
              <a:t>Lezione 4 - Le Repubbliche marinare</a:t>
            </a:r>
          </a:p>
          <a:p>
            <a:endParaRPr lang="it-IT" dirty="0"/>
          </a:p>
          <a:p>
            <a:r>
              <a:rPr lang="it-IT" dirty="0"/>
              <a:t>La ripresa degli scambi commerciali a lunga distanza, in particolare quelli marittimi, favorì la crescita e l’affermazione di diverse città costiere, che videro aumentare la loro importanza e ricchezza.</a:t>
            </a:r>
          </a:p>
          <a:p>
            <a:r>
              <a:rPr lang="it-IT" dirty="0"/>
              <a:t>In Italia si distinsero le città di </a:t>
            </a:r>
            <a:r>
              <a:rPr lang="it-IT" b="1" dirty="0"/>
              <a:t>Amalfi</a:t>
            </a:r>
            <a:r>
              <a:rPr lang="it-IT" dirty="0"/>
              <a:t>, </a:t>
            </a:r>
            <a:r>
              <a:rPr lang="it-IT" b="1" dirty="0"/>
              <a:t>Pisa</a:t>
            </a:r>
            <a:r>
              <a:rPr lang="it-IT" dirty="0"/>
              <a:t>, </a:t>
            </a:r>
            <a:r>
              <a:rPr lang="it-IT" b="1" dirty="0"/>
              <a:t>Genova</a:t>
            </a:r>
            <a:r>
              <a:rPr lang="it-IT" dirty="0"/>
              <a:t> e </a:t>
            </a:r>
            <a:r>
              <a:rPr lang="it-IT" b="1" dirty="0"/>
              <a:t>Venezia</a:t>
            </a:r>
            <a:r>
              <a:rPr lang="it-IT" dirty="0"/>
              <a:t>, che verranno chiamate dagli storici dell’Ottocento </a:t>
            </a:r>
            <a:r>
              <a:rPr lang="it-IT" b="1" dirty="0"/>
              <a:t>Repubbliche</a:t>
            </a:r>
            <a:r>
              <a:rPr lang="it-IT" dirty="0"/>
              <a:t> </a:t>
            </a:r>
            <a:r>
              <a:rPr lang="it-IT" b="1" dirty="0"/>
              <a:t>marinare</a:t>
            </a:r>
            <a:r>
              <a:rPr lang="it-IT" dirty="0"/>
              <a:t> per via di alcune caratteristiche comuni:</a:t>
            </a:r>
          </a:p>
          <a:p>
            <a:r>
              <a:rPr lang="it-IT" dirty="0">
                <a:latin typeface="Calibri" panose="020F0502020204030204" pitchFamily="34" charset="0"/>
                <a:cs typeface="Calibri" panose="020F0502020204030204" pitchFamily="34" charset="0"/>
              </a:rPr>
              <a:t>• lo sviluppo di </a:t>
            </a:r>
            <a:r>
              <a:rPr lang="it-IT" b="1" dirty="0">
                <a:latin typeface="Calibri" panose="020F0502020204030204" pitchFamily="34" charset="0"/>
                <a:cs typeface="Calibri" panose="020F0502020204030204" pitchFamily="34" charset="0"/>
              </a:rPr>
              <a:t>forme di autogoverno</a:t>
            </a:r>
            <a:r>
              <a:rPr lang="it-IT" dirty="0">
                <a:latin typeface="Calibri" panose="020F0502020204030204" pitchFamily="34" charset="0"/>
                <a:cs typeface="Calibri" panose="020F0502020204030204" pitchFamily="34" charset="0"/>
              </a:rPr>
              <a:t>;</a:t>
            </a:r>
          </a:p>
          <a:p>
            <a:r>
              <a:rPr lang="it-IT" dirty="0">
                <a:latin typeface="Calibri" panose="020F0502020204030204" pitchFamily="34" charset="0"/>
                <a:cs typeface="Calibri" panose="020F0502020204030204" pitchFamily="34" charset="0"/>
              </a:rPr>
              <a:t>• un’</a:t>
            </a:r>
            <a:r>
              <a:rPr lang="it-IT" b="1" dirty="0">
                <a:latin typeface="Calibri" panose="020F0502020204030204" pitchFamily="34" charset="0"/>
                <a:cs typeface="Calibri" panose="020F0502020204030204" pitchFamily="34" charset="0"/>
              </a:rPr>
              <a:t>economia</a:t>
            </a:r>
            <a:r>
              <a:rPr lang="it-IT" dirty="0">
                <a:latin typeface="Calibri" panose="020F0502020204030204" pitchFamily="34" charset="0"/>
                <a:cs typeface="Calibri" panose="020F0502020204030204" pitchFamily="34" charset="0"/>
              </a:rPr>
              <a:t> </a:t>
            </a:r>
            <a:r>
              <a:rPr lang="it-IT" b="1" dirty="0">
                <a:latin typeface="Calibri" panose="020F0502020204030204" pitchFamily="34" charset="0"/>
                <a:cs typeface="Calibri" panose="020F0502020204030204" pitchFamily="34" charset="0"/>
              </a:rPr>
              <a:t>forte basata sul commercio marittimo</a:t>
            </a:r>
            <a:r>
              <a:rPr lang="it-IT" dirty="0">
                <a:latin typeface="Calibri" panose="020F0502020204030204" pitchFamily="34" charset="0"/>
                <a:cs typeface="Calibri" panose="020F0502020204030204" pitchFamily="34" charset="0"/>
              </a:rPr>
              <a:t>;</a:t>
            </a:r>
          </a:p>
          <a:p>
            <a:r>
              <a:rPr lang="it-IT" dirty="0">
                <a:latin typeface="Calibri" panose="020F0502020204030204" pitchFamily="34" charset="0"/>
                <a:cs typeface="Calibri" panose="020F0502020204030204" pitchFamily="34" charset="0"/>
              </a:rPr>
              <a:t>• una </a:t>
            </a:r>
            <a:r>
              <a:rPr lang="it-IT" b="1" dirty="0">
                <a:latin typeface="Calibri" panose="020F0502020204030204" pitchFamily="34" charset="0"/>
                <a:cs typeface="Calibri" panose="020F0502020204030204" pitchFamily="34" charset="0"/>
              </a:rPr>
              <a:t>grande flotta</a:t>
            </a:r>
            <a:r>
              <a:rPr lang="it-IT" dirty="0">
                <a:latin typeface="Calibri" panose="020F0502020204030204" pitchFamily="34" charset="0"/>
                <a:cs typeface="Calibri" panose="020F0502020204030204" pitchFamily="34" charset="0"/>
              </a:rPr>
              <a:t>.</a:t>
            </a:r>
          </a:p>
          <a:p>
            <a:pPr algn="r"/>
            <a:endParaRPr lang="it-IT" dirty="0"/>
          </a:p>
        </p:txBody>
      </p:sp>
      <p:pic>
        <p:nvPicPr>
          <p:cNvPr id="3" name="Immagine 2" descr="Immagine che contiene diagramma, mappa&#10;&#10;Descrizione generata automaticamente">
            <a:extLst>
              <a:ext uri="{FF2B5EF4-FFF2-40B4-BE49-F238E27FC236}">
                <a16:creationId xmlns:a16="http://schemas.microsoft.com/office/drawing/2014/main" id="{02D63151-9F6D-FCDB-CD5D-21A11E9AE0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4624" y="1453161"/>
            <a:ext cx="5998464" cy="4407962"/>
          </a:xfrm>
          <a:prstGeom prst="rect">
            <a:avLst/>
          </a:prstGeom>
        </p:spPr>
      </p:pic>
    </p:spTree>
    <p:extLst>
      <p:ext uri="{BB962C8B-B14F-4D97-AF65-F5344CB8AC3E}">
        <p14:creationId xmlns:p14="http://schemas.microsoft.com/office/powerpoint/2010/main" val="3236943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4E192A6-8A72-4432-4572-55FD223A7BAE}"/>
              </a:ext>
            </a:extLst>
          </p:cNvPr>
          <p:cNvSpPr txBox="1"/>
          <p:nvPr/>
        </p:nvSpPr>
        <p:spPr>
          <a:xfrm>
            <a:off x="849745" y="849746"/>
            <a:ext cx="10492509" cy="1200329"/>
          </a:xfrm>
          <a:prstGeom prst="rect">
            <a:avLst/>
          </a:prstGeom>
          <a:noFill/>
        </p:spPr>
        <p:txBody>
          <a:bodyPr wrap="square" rtlCol="0">
            <a:spAutoFit/>
          </a:bodyPr>
          <a:lstStyle/>
          <a:p>
            <a:r>
              <a:rPr lang="it-IT" dirty="0"/>
              <a:t>Per estendere i propri traffici, le città marinare fondarono numerosi </a:t>
            </a:r>
            <a:r>
              <a:rPr lang="it-IT" b="1" dirty="0"/>
              <a:t>insediamenti mercantili</a:t>
            </a:r>
            <a:r>
              <a:rPr lang="it-IT" dirty="0"/>
              <a:t> lungo le principali rotte commerciali. Questi insediamenti potevano essere </a:t>
            </a:r>
            <a:r>
              <a:rPr lang="it-IT" b="1" dirty="0"/>
              <a:t>fondaci</a:t>
            </a:r>
            <a:r>
              <a:rPr lang="it-IT" dirty="0"/>
              <a:t> o interi </a:t>
            </a:r>
            <a:r>
              <a:rPr lang="it-IT" b="1" dirty="0"/>
              <a:t>quartieri</a:t>
            </a:r>
            <a:r>
              <a:rPr lang="it-IT" dirty="0"/>
              <a:t> di una determinata città, regolati da precisi accordi stretti con le autorità locali e controllati da un funzionario inviato dalla città marinara.</a:t>
            </a:r>
          </a:p>
        </p:txBody>
      </p:sp>
      <p:pic>
        <p:nvPicPr>
          <p:cNvPr id="3" name="Immagine 2" descr="Immagine che contiene testo, decorato&#10;&#10;Descrizione generata automaticamente">
            <a:extLst>
              <a:ext uri="{FF2B5EF4-FFF2-40B4-BE49-F238E27FC236}">
                <a16:creationId xmlns:a16="http://schemas.microsoft.com/office/drawing/2014/main" id="{20860AB8-D465-19B5-47B8-0AA9469FD8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0270" y="1938529"/>
            <a:ext cx="7067982" cy="3303968"/>
          </a:xfrm>
          <a:prstGeom prst="rect">
            <a:avLst/>
          </a:prstGeom>
        </p:spPr>
      </p:pic>
      <p:sp>
        <p:nvSpPr>
          <p:cNvPr id="6" name="CasellaDiTesto 5">
            <a:extLst>
              <a:ext uri="{FF2B5EF4-FFF2-40B4-BE49-F238E27FC236}">
                <a16:creationId xmlns:a16="http://schemas.microsoft.com/office/drawing/2014/main" id="{9F0CC715-CD61-6B73-D840-617CF52A5F49}"/>
              </a:ext>
            </a:extLst>
          </p:cNvPr>
          <p:cNvSpPr txBox="1"/>
          <p:nvPr/>
        </p:nvSpPr>
        <p:spPr>
          <a:xfrm>
            <a:off x="849745" y="1952538"/>
            <a:ext cx="3514991" cy="1477328"/>
          </a:xfrm>
          <a:prstGeom prst="rect">
            <a:avLst/>
          </a:prstGeom>
          <a:noFill/>
        </p:spPr>
        <p:txBody>
          <a:bodyPr wrap="square">
            <a:spAutoFit/>
          </a:bodyPr>
          <a:lstStyle/>
          <a:p>
            <a:r>
              <a:rPr lang="it-IT" dirty="0"/>
              <a:t>I rapporti fra le città marinare furono caratterizzati da numerosi </a:t>
            </a:r>
            <a:r>
              <a:rPr lang="it-IT" b="1" dirty="0"/>
              <a:t>conflitti</a:t>
            </a:r>
            <a:r>
              <a:rPr lang="it-IT" dirty="0"/>
              <a:t>. Tra le Repubbliche marinare, la più potente e longeva fu </a:t>
            </a:r>
            <a:r>
              <a:rPr lang="it-IT" b="1" dirty="0"/>
              <a:t>Venezia</a:t>
            </a:r>
            <a:r>
              <a:rPr lang="it-IT" dirty="0"/>
              <a:t>.</a:t>
            </a:r>
          </a:p>
        </p:txBody>
      </p:sp>
    </p:spTree>
    <p:extLst>
      <p:ext uri="{BB962C8B-B14F-4D97-AF65-F5344CB8AC3E}">
        <p14:creationId xmlns:p14="http://schemas.microsoft.com/office/powerpoint/2010/main" val="1099759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4E192A6-8A72-4432-4572-55FD223A7BAE}"/>
              </a:ext>
            </a:extLst>
          </p:cNvPr>
          <p:cNvSpPr txBox="1"/>
          <p:nvPr/>
        </p:nvSpPr>
        <p:spPr>
          <a:xfrm>
            <a:off x="849745" y="849746"/>
            <a:ext cx="4843919" cy="4001095"/>
          </a:xfrm>
          <a:prstGeom prst="rect">
            <a:avLst/>
          </a:prstGeom>
          <a:noFill/>
        </p:spPr>
        <p:txBody>
          <a:bodyPr wrap="square" rtlCol="0">
            <a:spAutoFit/>
          </a:bodyPr>
          <a:lstStyle/>
          <a:p>
            <a:r>
              <a:rPr lang="it-IT" sz="2000" b="1" dirty="0">
                <a:solidFill>
                  <a:srgbClr val="932B83"/>
                </a:solidFill>
              </a:rPr>
              <a:t>Lezione 1 - Un periodo di rinascita</a:t>
            </a:r>
          </a:p>
          <a:p>
            <a:endParaRPr lang="it-IT" dirty="0"/>
          </a:p>
          <a:p>
            <a:r>
              <a:rPr lang="it-IT" dirty="0"/>
              <a:t>L’</a:t>
            </a:r>
            <a:r>
              <a:rPr lang="it-IT" b="1" dirty="0"/>
              <a:t>anno</a:t>
            </a:r>
            <a:r>
              <a:rPr lang="it-IT" dirty="0"/>
              <a:t> </a:t>
            </a:r>
            <a:r>
              <a:rPr lang="it-IT" b="1" dirty="0"/>
              <a:t>Mille</a:t>
            </a:r>
            <a:r>
              <a:rPr lang="it-IT" dirty="0"/>
              <a:t> segna il passaggio dall’Alto Medioevo al </a:t>
            </a:r>
            <a:r>
              <a:rPr lang="it-IT" b="1" dirty="0"/>
              <a:t>Basso Medioevo</a:t>
            </a:r>
            <a:r>
              <a:rPr lang="it-IT" dirty="0"/>
              <a:t>.</a:t>
            </a:r>
          </a:p>
          <a:p>
            <a:r>
              <a:rPr lang="it-IT" dirty="0"/>
              <a:t>A partire da questa data iniziò per l’Europa un </a:t>
            </a:r>
            <a:r>
              <a:rPr lang="it-IT" b="1" dirty="0"/>
              <a:t>periodo di grandi cambiamenti</a:t>
            </a:r>
            <a:r>
              <a:rPr lang="it-IT" dirty="0"/>
              <a:t>, caratterizzato da una forte </a:t>
            </a:r>
            <a:r>
              <a:rPr lang="it-IT" b="1" dirty="0"/>
              <a:t>crescita demografica</a:t>
            </a:r>
            <a:r>
              <a:rPr lang="it-IT" dirty="0"/>
              <a:t>.</a:t>
            </a:r>
          </a:p>
          <a:p>
            <a:r>
              <a:rPr lang="it-IT" dirty="0"/>
              <a:t>Gli elementi che confermano tale crescita demografica furono:</a:t>
            </a:r>
          </a:p>
          <a:p>
            <a:r>
              <a:rPr lang="it-IT" dirty="0">
                <a:latin typeface="Calibri" panose="020F0502020204030204" pitchFamily="34" charset="0"/>
                <a:cs typeface="Calibri" panose="020F0502020204030204" pitchFamily="34" charset="0"/>
              </a:rPr>
              <a:t>• l’</a:t>
            </a:r>
            <a:r>
              <a:rPr lang="it-IT" b="1" dirty="0">
                <a:latin typeface="Calibri" panose="020F0502020204030204" pitchFamily="34" charset="0"/>
                <a:cs typeface="Calibri" panose="020F0502020204030204" pitchFamily="34" charset="0"/>
              </a:rPr>
              <a:t>aumento</a:t>
            </a:r>
            <a:r>
              <a:rPr lang="it-IT" dirty="0">
                <a:latin typeface="Calibri" panose="020F0502020204030204" pitchFamily="34" charset="0"/>
                <a:cs typeface="Calibri" panose="020F0502020204030204" pitchFamily="34" charset="0"/>
              </a:rPr>
              <a:t> </a:t>
            </a:r>
            <a:r>
              <a:rPr lang="it-IT" b="1" dirty="0">
                <a:latin typeface="Calibri" panose="020F0502020204030204" pitchFamily="34" charset="0"/>
                <a:cs typeface="Calibri" panose="020F0502020204030204" pitchFamily="34" charset="0"/>
              </a:rPr>
              <a:t>delle superfici coltivate</a:t>
            </a:r>
            <a:r>
              <a:rPr lang="it-IT" dirty="0">
                <a:latin typeface="Calibri" panose="020F0502020204030204" pitchFamily="34" charset="0"/>
                <a:cs typeface="Calibri" panose="020F0502020204030204" pitchFamily="34" charset="0"/>
              </a:rPr>
              <a:t>;</a:t>
            </a:r>
          </a:p>
          <a:p>
            <a:r>
              <a:rPr lang="it-IT" dirty="0">
                <a:latin typeface="Calibri" panose="020F0502020204030204" pitchFamily="34" charset="0"/>
                <a:cs typeface="Calibri" panose="020F0502020204030204" pitchFamily="34" charset="0"/>
              </a:rPr>
              <a:t>• la </a:t>
            </a:r>
            <a:r>
              <a:rPr lang="it-IT" b="1" dirty="0">
                <a:latin typeface="Calibri" panose="020F0502020204030204" pitchFamily="34" charset="0"/>
                <a:cs typeface="Calibri" panose="020F0502020204030204" pitchFamily="34" charset="0"/>
              </a:rPr>
              <a:t>costruzione</a:t>
            </a:r>
            <a:r>
              <a:rPr lang="it-IT" dirty="0">
                <a:latin typeface="Calibri" panose="020F0502020204030204" pitchFamily="34" charset="0"/>
                <a:cs typeface="Calibri" panose="020F0502020204030204" pitchFamily="34" charset="0"/>
              </a:rPr>
              <a:t> intorno ai centri abitati </a:t>
            </a:r>
            <a:r>
              <a:rPr lang="it-IT" b="1" dirty="0">
                <a:latin typeface="Calibri" panose="020F0502020204030204" pitchFamily="34" charset="0"/>
                <a:cs typeface="Calibri" panose="020F0502020204030204" pitchFamily="34" charset="0"/>
              </a:rPr>
              <a:t>di mura nuove e più ampie</a:t>
            </a:r>
            <a:r>
              <a:rPr lang="it-IT" dirty="0">
                <a:latin typeface="Calibri" panose="020F0502020204030204" pitchFamily="34" charset="0"/>
                <a:cs typeface="Calibri" panose="020F0502020204030204" pitchFamily="34" charset="0"/>
              </a:rPr>
              <a:t>;</a:t>
            </a:r>
          </a:p>
          <a:p>
            <a:r>
              <a:rPr lang="it-IT" dirty="0">
                <a:latin typeface="Calibri" panose="020F0502020204030204" pitchFamily="34" charset="0"/>
                <a:cs typeface="Calibri" panose="020F0502020204030204" pitchFamily="34" charset="0"/>
              </a:rPr>
              <a:t>• la </a:t>
            </a:r>
            <a:r>
              <a:rPr lang="it-IT" b="1" dirty="0">
                <a:latin typeface="Calibri" panose="020F0502020204030204" pitchFamily="34" charset="0"/>
                <a:cs typeface="Calibri" panose="020F0502020204030204" pitchFamily="34" charset="0"/>
              </a:rPr>
              <a:t>nascita di nuove città e borghi </a:t>
            </a:r>
            <a:r>
              <a:rPr lang="it-IT" dirty="0">
                <a:latin typeface="Calibri" panose="020F0502020204030204" pitchFamily="34" charset="0"/>
                <a:cs typeface="Calibri" panose="020F0502020204030204" pitchFamily="34" charset="0"/>
              </a:rPr>
              <a:t>nei luoghi dove solitamente si svolgevano i mercati.</a:t>
            </a:r>
          </a:p>
        </p:txBody>
      </p:sp>
      <p:pic>
        <p:nvPicPr>
          <p:cNvPr id="3" name="Immagine 2" descr="Immagine che contiene testo, altare, biancheria da letto, tessuto&#10;&#10;Descrizione generata automaticamente">
            <a:extLst>
              <a:ext uri="{FF2B5EF4-FFF2-40B4-BE49-F238E27FC236}">
                <a16:creationId xmlns:a16="http://schemas.microsoft.com/office/drawing/2014/main" id="{6533026A-51AC-0DBB-66AE-FBAD24597F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7248" y="879972"/>
            <a:ext cx="3709162" cy="5098055"/>
          </a:xfrm>
          <a:prstGeom prst="rect">
            <a:avLst/>
          </a:prstGeom>
        </p:spPr>
      </p:pic>
    </p:spTree>
    <p:extLst>
      <p:ext uri="{BB962C8B-B14F-4D97-AF65-F5344CB8AC3E}">
        <p14:creationId xmlns:p14="http://schemas.microsoft.com/office/powerpoint/2010/main" val="3629992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4E192A6-8A72-4432-4572-55FD223A7BAE}"/>
              </a:ext>
            </a:extLst>
          </p:cNvPr>
          <p:cNvSpPr txBox="1"/>
          <p:nvPr/>
        </p:nvSpPr>
        <p:spPr>
          <a:xfrm>
            <a:off x="849745" y="849746"/>
            <a:ext cx="6319151" cy="2862322"/>
          </a:xfrm>
          <a:prstGeom prst="rect">
            <a:avLst/>
          </a:prstGeom>
          <a:noFill/>
        </p:spPr>
        <p:txBody>
          <a:bodyPr wrap="square" rtlCol="0">
            <a:spAutoFit/>
          </a:bodyPr>
          <a:lstStyle/>
          <a:p>
            <a:r>
              <a:rPr lang="it-IT" dirty="0"/>
              <a:t>La crescita demografica fece aumentare la domanda di cibo e quindi fu necessario incrementare la </a:t>
            </a:r>
            <a:r>
              <a:rPr lang="it-IT" b="1" dirty="0"/>
              <a:t>produzione</a:t>
            </a:r>
            <a:r>
              <a:rPr lang="it-IT" dirty="0"/>
              <a:t> </a:t>
            </a:r>
            <a:r>
              <a:rPr lang="it-IT" b="1" dirty="0"/>
              <a:t>agricola</a:t>
            </a:r>
            <a:r>
              <a:rPr lang="it-IT" dirty="0"/>
              <a:t>.</a:t>
            </a:r>
          </a:p>
          <a:p>
            <a:r>
              <a:rPr lang="it-IT" dirty="0"/>
              <a:t>I principali fattori alla base della crescita della produzione agricola furono:</a:t>
            </a:r>
          </a:p>
          <a:p>
            <a:r>
              <a:rPr lang="it-IT" dirty="0">
                <a:latin typeface="Calibri" panose="020F0502020204030204" pitchFamily="34" charset="0"/>
                <a:cs typeface="Calibri" panose="020F0502020204030204" pitchFamily="34" charset="0"/>
              </a:rPr>
              <a:t>• l’</a:t>
            </a:r>
            <a:r>
              <a:rPr lang="it-IT" b="1" dirty="0">
                <a:latin typeface="Calibri" panose="020F0502020204030204" pitchFamily="34" charset="0"/>
                <a:cs typeface="Calibri" panose="020F0502020204030204" pitchFamily="34" charset="0"/>
              </a:rPr>
              <a:t>aumento</a:t>
            </a:r>
            <a:r>
              <a:rPr lang="it-IT" dirty="0">
                <a:latin typeface="Calibri" panose="020F0502020204030204" pitchFamily="34" charset="0"/>
                <a:cs typeface="Calibri" panose="020F0502020204030204" pitchFamily="34" charset="0"/>
              </a:rPr>
              <a:t> </a:t>
            </a:r>
            <a:r>
              <a:rPr lang="it-IT" b="1" dirty="0">
                <a:latin typeface="Calibri" panose="020F0502020204030204" pitchFamily="34" charset="0"/>
                <a:cs typeface="Calibri" panose="020F0502020204030204" pitchFamily="34" charset="0"/>
              </a:rPr>
              <a:t>dell’estensione delle superfici coltivabili</a:t>
            </a:r>
            <a:r>
              <a:rPr lang="it-IT" dirty="0">
                <a:latin typeface="Calibri" panose="020F0502020204030204" pitchFamily="34" charset="0"/>
                <a:cs typeface="Calibri" panose="020F0502020204030204" pitchFamily="34" charset="0"/>
              </a:rPr>
              <a:t>: attraverso il disboscamento di zone incolte e la bonifica di aree paludose, vennero recuperate ampie porzioni di terreno fino a quel momento non utilizzate;</a:t>
            </a:r>
          </a:p>
          <a:p>
            <a:r>
              <a:rPr lang="it-IT" dirty="0">
                <a:latin typeface="Calibri" panose="020F0502020204030204" pitchFamily="34" charset="0"/>
                <a:cs typeface="Calibri" panose="020F0502020204030204" pitchFamily="34" charset="0"/>
              </a:rPr>
              <a:t>• l’impiego di importanti </a:t>
            </a:r>
            <a:r>
              <a:rPr lang="it-IT" b="1" dirty="0">
                <a:latin typeface="Calibri" panose="020F0502020204030204" pitchFamily="34" charset="0"/>
                <a:cs typeface="Calibri" panose="020F0502020204030204" pitchFamily="34" charset="0"/>
              </a:rPr>
              <a:t>innovazioni nelle tecniche agricole</a:t>
            </a:r>
            <a:r>
              <a:rPr lang="it-IT" dirty="0">
                <a:latin typeface="Calibri" panose="020F0502020204030204" pitchFamily="34" charset="0"/>
                <a:cs typeface="Calibri" panose="020F0502020204030204" pitchFamily="34" charset="0"/>
              </a:rPr>
              <a:t>, che migliorarono la produttività dei terreni.</a:t>
            </a:r>
          </a:p>
        </p:txBody>
      </p:sp>
      <p:pic>
        <p:nvPicPr>
          <p:cNvPr id="3" name="Immagine 2" descr="Immagine che contiene testo, dipinto&#10;&#10;Descrizione generata automaticamente">
            <a:extLst>
              <a:ext uri="{FF2B5EF4-FFF2-40B4-BE49-F238E27FC236}">
                <a16:creationId xmlns:a16="http://schemas.microsoft.com/office/drawing/2014/main" id="{B505EC19-114D-BC7F-019D-547DE630B5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0" y="849746"/>
            <a:ext cx="3722255" cy="4433346"/>
          </a:xfrm>
          <a:prstGeom prst="rect">
            <a:avLst/>
          </a:prstGeom>
        </p:spPr>
      </p:pic>
    </p:spTree>
    <p:extLst>
      <p:ext uri="{BB962C8B-B14F-4D97-AF65-F5344CB8AC3E}">
        <p14:creationId xmlns:p14="http://schemas.microsoft.com/office/powerpoint/2010/main" val="3354618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4E192A6-8A72-4432-4572-55FD223A7BAE}"/>
              </a:ext>
            </a:extLst>
          </p:cNvPr>
          <p:cNvSpPr txBox="1"/>
          <p:nvPr/>
        </p:nvSpPr>
        <p:spPr>
          <a:xfrm>
            <a:off x="849745" y="849746"/>
            <a:ext cx="10713351" cy="2585323"/>
          </a:xfrm>
          <a:prstGeom prst="rect">
            <a:avLst/>
          </a:prstGeom>
          <a:noFill/>
        </p:spPr>
        <p:txBody>
          <a:bodyPr wrap="square" rtlCol="0">
            <a:spAutoFit/>
          </a:bodyPr>
          <a:lstStyle/>
          <a:p>
            <a:r>
              <a:rPr lang="it-IT" dirty="0"/>
              <a:t>Le </a:t>
            </a:r>
            <a:r>
              <a:rPr lang="it-IT" b="1" dirty="0"/>
              <a:t>principali</a:t>
            </a:r>
            <a:r>
              <a:rPr lang="it-IT" dirty="0"/>
              <a:t> </a:t>
            </a:r>
            <a:r>
              <a:rPr lang="it-IT" b="1" dirty="0"/>
              <a:t>innovazioni nelle tecniche agricole </a:t>
            </a:r>
            <a:r>
              <a:rPr lang="it-IT" dirty="0"/>
              <a:t>furono:</a:t>
            </a:r>
          </a:p>
          <a:p>
            <a:r>
              <a:rPr lang="it-IT" dirty="0">
                <a:latin typeface="Calibri" panose="020F0502020204030204" pitchFamily="34" charset="0"/>
                <a:cs typeface="Calibri" panose="020F0502020204030204" pitchFamily="34" charset="0"/>
              </a:rPr>
              <a:t>• la sostituzione del sistema della rotazione biennale con quello della </a:t>
            </a:r>
            <a:r>
              <a:rPr lang="it-IT" b="1" dirty="0">
                <a:latin typeface="Calibri" panose="020F0502020204030204" pitchFamily="34" charset="0"/>
                <a:cs typeface="Calibri" panose="020F0502020204030204" pitchFamily="34" charset="0"/>
              </a:rPr>
              <a:t>rotazione triennale</a:t>
            </a:r>
            <a:r>
              <a:rPr lang="it-IT" dirty="0">
                <a:latin typeface="Calibri" panose="020F0502020204030204" pitchFamily="34" charset="0"/>
                <a:cs typeface="Calibri" panose="020F0502020204030204" pitchFamily="34" charset="0"/>
              </a:rPr>
              <a:t>: il campo coltivato veniva diviso in tre parti, di cui una era coltivata a cereali, un’altra era destinata ad altri tipi di coltivazione e la terza veniva messa a maggese, cioè lasciata a riposo. L’anno successivo si ruotava, lasciando una delle parti coltivate a riposo. Con il sistema della rotazione triennale fu possibile aumentare la porzione di terreno coltivato e diversificare maggiormente la produzione agricola;</a:t>
            </a:r>
          </a:p>
          <a:p>
            <a:r>
              <a:rPr lang="it-IT" dirty="0">
                <a:latin typeface="Calibri" panose="020F0502020204030204" pitchFamily="34" charset="0"/>
                <a:cs typeface="Calibri" panose="020F0502020204030204" pitchFamily="34" charset="0"/>
              </a:rPr>
              <a:t>• l’utilizzo dell’</a:t>
            </a:r>
            <a:r>
              <a:rPr lang="it-IT" b="1" dirty="0">
                <a:latin typeface="Calibri" panose="020F0502020204030204" pitchFamily="34" charset="0"/>
                <a:cs typeface="Calibri" panose="020F0502020204030204" pitchFamily="34" charset="0"/>
              </a:rPr>
              <a:t>aratro</a:t>
            </a:r>
            <a:r>
              <a:rPr lang="it-IT" dirty="0">
                <a:latin typeface="Calibri" panose="020F0502020204030204" pitchFamily="34" charset="0"/>
                <a:cs typeface="Calibri" panose="020F0502020204030204" pitchFamily="34" charset="0"/>
              </a:rPr>
              <a:t> </a:t>
            </a:r>
            <a:r>
              <a:rPr lang="it-IT" b="1" dirty="0">
                <a:latin typeface="Calibri" panose="020F0502020204030204" pitchFamily="34" charset="0"/>
                <a:cs typeface="Calibri" panose="020F0502020204030204" pitchFamily="34" charset="0"/>
              </a:rPr>
              <a:t>a versoio con il vomere in ferro</a:t>
            </a:r>
            <a:r>
              <a:rPr lang="it-IT" dirty="0">
                <a:latin typeface="Calibri" panose="020F0502020204030204" pitchFamily="34" charset="0"/>
                <a:cs typeface="Calibri" panose="020F0502020204030204" pitchFamily="34" charset="0"/>
              </a:rPr>
              <a:t>, con cui venivano scavati solchi più profondi, grazie al vomere in ferro, e le zolle di terra venivano sollevate e rivoltate grazie al versoio, migliorando così l’aratura del terreno;</a:t>
            </a:r>
          </a:p>
        </p:txBody>
      </p:sp>
      <p:pic>
        <p:nvPicPr>
          <p:cNvPr id="3" name="Immagine 2" descr="Immagine che contiene testo&#10;&#10;Descrizione generata automaticamente">
            <a:extLst>
              <a:ext uri="{FF2B5EF4-FFF2-40B4-BE49-F238E27FC236}">
                <a16:creationId xmlns:a16="http://schemas.microsoft.com/office/drawing/2014/main" id="{FFD779B2-A8B9-ADFE-1C14-CE0720C42A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3863" y="3313476"/>
            <a:ext cx="4499233" cy="2965404"/>
          </a:xfrm>
          <a:prstGeom prst="rect">
            <a:avLst/>
          </a:prstGeom>
        </p:spPr>
      </p:pic>
      <p:sp>
        <p:nvSpPr>
          <p:cNvPr id="6" name="CasellaDiTesto 5">
            <a:extLst>
              <a:ext uri="{FF2B5EF4-FFF2-40B4-BE49-F238E27FC236}">
                <a16:creationId xmlns:a16="http://schemas.microsoft.com/office/drawing/2014/main" id="{A5DF8613-76DF-E008-F15C-63E8F7AAA755}"/>
              </a:ext>
            </a:extLst>
          </p:cNvPr>
          <p:cNvSpPr txBox="1"/>
          <p:nvPr/>
        </p:nvSpPr>
        <p:spPr>
          <a:xfrm>
            <a:off x="849745" y="3368040"/>
            <a:ext cx="6108192" cy="1754326"/>
          </a:xfrm>
          <a:prstGeom prst="rect">
            <a:avLst/>
          </a:prstGeom>
          <a:noFill/>
        </p:spPr>
        <p:txBody>
          <a:bodyPr wrap="square">
            <a:spAutoFit/>
          </a:bodyPr>
          <a:lstStyle/>
          <a:p>
            <a:r>
              <a:rPr lang="it-IT" dirty="0">
                <a:latin typeface="Calibri" panose="020F0502020204030204" pitchFamily="34" charset="0"/>
                <a:cs typeface="Calibri" panose="020F0502020204030204" pitchFamily="34" charset="0"/>
              </a:rPr>
              <a:t>• l’impiego di </a:t>
            </a:r>
            <a:r>
              <a:rPr lang="it-IT" b="1" dirty="0">
                <a:latin typeface="Calibri" panose="020F0502020204030204" pitchFamily="34" charset="0"/>
                <a:cs typeface="Calibri" panose="020F0502020204030204" pitchFamily="34" charset="0"/>
              </a:rPr>
              <a:t>nuove bardature per gli animali </a:t>
            </a:r>
            <a:r>
              <a:rPr lang="it-IT" dirty="0">
                <a:latin typeface="Calibri" panose="020F0502020204030204" pitchFamily="34" charset="0"/>
                <a:cs typeface="Calibri" panose="020F0502020204030204" pitchFamily="34" charset="0"/>
              </a:rPr>
              <a:t>che dovevano trainare gli attrezzi agricoli, grazie alle quali buoi e cavalli potevano respirare meglio e così affaticarsi di meno;</a:t>
            </a:r>
          </a:p>
          <a:p>
            <a:r>
              <a:rPr lang="it-IT" dirty="0">
                <a:latin typeface="Calibri" panose="020F0502020204030204" pitchFamily="34" charset="0"/>
                <a:cs typeface="Calibri" panose="020F0502020204030204" pitchFamily="34" charset="0"/>
              </a:rPr>
              <a:t>• la diffusione dei </a:t>
            </a:r>
            <a:r>
              <a:rPr lang="it-IT" b="1" dirty="0">
                <a:latin typeface="Calibri" panose="020F0502020204030204" pitchFamily="34" charset="0"/>
                <a:cs typeface="Calibri" panose="020F0502020204030204" pitchFamily="34" charset="0"/>
              </a:rPr>
              <a:t>mulini ad acqua e a vento</a:t>
            </a:r>
            <a:r>
              <a:rPr lang="it-IT" dirty="0">
                <a:latin typeface="Calibri" panose="020F0502020204030204" pitchFamily="34" charset="0"/>
                <a:cs typeface="Calibri" panose="020F0502020204030204" pitchFamily="34" charset="0"/>
              </a:rPr>
              <a:t>, che venivano utilizzati per macinare il grano, spremere l’uva e le olive e nella lavorazione della lana.</a:t>
            </a:r>
          </a:p>
        </p:txBody>
      </p:sp>
    </p:spTree>
    <p:extLst>
      <p:ext uri="{BB962C8B-B14F-4D97-AF65-F5344CB8AC3E}">
        <p14:creationId xmlns:p14="http://schemas.microsoft.com/office/powerpoint/2010/main" val="1957393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4E192A6-8A72-4432-4572-55FD223A7BAE}"/>
              </a:ext>
            </a:extLst>
          </p:cNvPr>
          <p:cNvSpPr txBox="1"/>
          <p:nvPr/>
        </p:nvSpPr>
        <p:spPr>
          <a:xfrm>
            <a:off x="849745" y="849746"/>
            <a:ext cx="6550799" cy="2862322"/>
          </a:xfrm>
          <a:prstGeom prst="rect">
            <a:avLst/>
          </a:prstGeom>
          <a:noFill/>
        </p:spPr>
        <p:txBody>
          <a:bodyPr wrap="square" rtlCol="0">
            <a:spAutoFit/>
          </a:bodyPr>
          <a:lstStyle/>
          <a:p>
            <a:r>
              <a:rPr lang="it-IT" dirty="0">
                <a:latin typeface="Calibri" panose="020F0502020204030204" pitchFamily="34" charset="0"/>
                <a:cs typeface="Calibri" panose="020F0502020204030204" pitchFamily="34" charset="0"/>
              </a:rPr>
              <a:t>In questo periodo, a poco a poco </a:t>
            </a:r>
            <a:r>
              <a:rPr lang="it-IT" b="1" dirty="0">
                <a:latin typeface="Calibri" panose="020F0502020204030204" pitchFamily="34" charset="0"/>
                <a:cs typeface="Calibri" panose="020F0502020204030204" pitchFamily="34" charset="0"/>
              </a:rPr>
              <a:t>si superò il sistema della </a:t>
            </a:r>
            <a:r>
              <a:rPr lang="it-IT" b="1" i="1" dirty="0">
                <a:latin typeface="Calibri" panose="020F0502020204030204" pitchFamily="34" charset="0"/>
                <a:cs typeface="Calibri" panose="020F0502020204030204" pitchFamily="34" charset="0"/>
              </a:rPr>
              <a:t>curtis</a:t>
            </a:r>
            <a:r>
              <a:rPr lang="it-IT" dirty="0">
                <a:latin typeface="Calibri" panose="020F0502020204030204" pitchFamily="34" charset="0"/>
                <a:cs typeface="Calibri" panose="020F0502020204030204" pitchFamily="34" charset="0"/>
              </a:rPr>
              <a:t>. I proprietari terrieri iniziarono ad affidare tutte le terre di loro proprietà ai coloni, in cambio di un canone fisso in denaro. Per i proprietari terrieri fu una scelta vantaggiosa perché garantiva loro non solo una parte dei prodotti coltivati che potevano essere venduti nei mercati, ma anche un pagamento fisso in denaro da parte dei coloni. In questo modo, gli effetti di un cattivo raccolto gravavano solo sui contadini, mentre i proprietari terrieri, che avevano a disposizione maggiori ricchezze, potevano ampliare e migliorare i propri possedimenti.</a:t>
            </a:r>
          </a:p>
        </p:txBody>
      </p:sp>
      <p:pic>
        <p:nvPicPr>
          <p:cNvPr id="3" name="Immagine 2" descr="Immagine che contiene diagramma&#10;&#10;Descrizione generata automaticamente">
            <a:extLst>
              <a:ext uri="{FF2B5EF4-FFF2-40B4-BE49-F238E27FC236}">
                <a16:creationId xmlns:a16="http://schemas.microsoft.com/office/drawing/2014/main" id="{FC0AAFA8-59FB-4065-548A-CF8DD48DE8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2014" y="849745"/>
            <a:ext cx="3399282" cy="4580799"/>
          </a:xfrm>
          <a:prstGeom prst="rect">
            <a:avLst/>
          </a:prstGeom>
        </p:spPr>
      </p:pic>
    </p:spTree>
    <p:extLst>
      <p:ext uri="{BB962C8B-B14F-4D97-AF65-F5344CB8AC3E}">
        <p14:creationId xmlns:p14="http://schemas.microsoft.com/office/powerpoint/2010/main" val="1519674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4E192A6-8A72-4432-4572-55FD223A7BAE}"/>
              </a:ext>
            </a:extLst>
          </p:cNvPr>
          <p:cNvSpPr txBox="1"/>
          <p:nvPr/>
        </p:nvSpPr>
        <p:spPr>
          <a:xfrm>
            <a:off x="849745" y="849746"/>
            <a:ext cx="10306443" cy="1508105"/>
          </a:xfrm>
          <a:prstGeom prst="rect">
            <a:avLst/>
          </a:prstGeom>
          <a:noFill/>
        </p:spPr>
        <p:txBody>
          <a:bodyPr wrap="square" rtlCol="0">
            <a:spAutoFit/>
          </a:bodyPr>
          <a:lstStyle/>
          <a:p>
            <a:r>
              <a:rPr lang="it-IT" sz="2000" b="1" dirty="0">
                <a:solidFill>
                  <a:srgbClr val="932B83"/>
                </a:solidFill>
              </a:rPr>
              <a:t>Lezione 2 - Sviluppo di commerci e città</a:t>
            </a:r>
          </a:p>
          <a:p>
            <a:endParaRPr lang="it-IT" dirty="0"/>
          </a:p>
          <a:p>
            <a:r>
              <a:rPr lang="it-IT" dirty="0"/>
              <a:t>La crescita della popolazione non determinò solo l’aumento della domanda di cibo ma anche quella di </a:t>
            </a:r>
            <a:r>
              <a:rPr lang="it-IT" b="1" dirty="0"/>
              <a:t>beni e</a:t>
            </a:r>
            <a:r>
              <a:rPr lang="it-IT" dirty="0"/>
              <a:t> </a:t>
            </a:r>
            <a:r>
              <a:rPr lang="it-IT" b="1" dirty="0"/>
              <a:t>oggetti artigianali</a:t>
            </a:r>
            <a:r>
              <a:rPr lang="it-IT" dirty="0"/>
              <a:t>. Nelle città vennero aperte numerose </a:t>
            </a:r>
            <a:r>
              <a:rPr lang="it-IT" b="1" dirty="0"/>
              <a:t>botteghe</a:t>
            </a:r>
            <a:r>
              <a:rPr lang="it-IT" dirty="0"/>
              <a:t>, dove l’</a:t>
            </a:r>
            <a:r>
              <a:rPr lang="it-IT" b="1" dirty="0"/>
              <a:t>artigiano</a:t>
            </a:r>
            <a:r>
              <a:rPr lang="it-IT" dirty="0"/>
              <a:t>, spesso aiutato dalla </a:t>
            </a:r>
            <a:r>
              <a:rPr lang="it-IT" b="1" dirty="0"/>
              <a:t>famiglia</a:t>
            </a:r>
            <a:r>
              <a:rPr lang="it-IT" dirty="0"/>
              <a:t> o dagli </a:t>
            </a:r>
            <a:r>
              <a:rPr lang="it-IT" b="1" dirty="0"/>
              <a:t>apprendisti</a:t>
            </a:r>
            <a:r>
              <a:rPr lang="it-IT" dirty="0"/>
              <a:t>, fabbricava e vendeva i propri prodotti.</a:t>
            </a:r>
          </a:p>
        </p:txBody>
      </p:sp>
      <p:pic>
        <p:nvPicPr>
          <p:cNvPr id="3" name="Immagine 2" descr="Immagine che contiene testo&#10;&#10;Descrizione generata automaticamente">
            <a:extLst>
              <a:ext uri="{FF2B5EF4-FFF2-40B4-BE49-F238E27FC236}">
                <a16:creationId xmlns:a16="http://schemas.microsoft.com/office/drawing/2014/main" id="{F506D171-C5A5-B51A-ACAB-96ACDE66CF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3280" y="2485423"/>
            <a:ext cx="4353052" cy="3522831"/>
          </a:xfrm>
          <a:prstGeom prst="rect">
            <a:avLst/>
          </a:prstGeom>
        </p:spPr>
      </p:pic>
      <p:sp>
        <p:nvSpPr>
          <p:cNvPr id="6" name="CasellaDiTesto 5">
            <a:extLst>
              <a:ext uri="{FF2B5EF4-FFF2-40B4-BE49-F238E27FC236}">
                <a16:creationId xmlns:a16="http://schemas.microsoft.com/office/drawing/2014/main" id="{0BE1E02A-A609-097E-46DD-9B2972350EA4}"/>
              </a:ext>
            </a:extLst>
          </p:cNvPr>
          <p:cNvSpPr txBox="1"/>
          <p:nvPr/>
        </p:nvSpPr>
        <p:spPr>
          <a:xfrm>
            <a:off x="849745" y="2272507"/>
            <a:ext cx="6108192" cy="3416320"/>
          </a:xfrm>
          <a:prstGeom prst="rect">
            <a:avLst/>
          </a:prstGeom>
          <a:noFill/>
        </p:spPr>
        <p:txBody>
          <a:bodyPr wrap="square">
            <a:spAutoFit/>
          </a:bodyPr>
          <a:lstStyle/>
          <a:p>
            <a:r>
              <a:rPr lang="it-IT" dirty="0"/>
              <a:t>Lo sviluppo della produzione agricola e delle attività artigianali favorì la </a:t>
            </a:r>
            <a:r>
              <a:rPr lang="it-IT" b="1" dirty="0"/>
              <a:t>ripresa dei commerci</a:t>
            </a:r>
            <a:r>
              <a:rPr lang="it-IT" dirty="0"/>
              <a:t>. Inoltre, in questo periodo aumentarono i </a:t>
            </a:r>
            <a:r>
              <a:rPr lang="it-IT" b="1" dirty="0"/>
              <a:t>mercati</a:t>
            </a:r>
            <a:r>
              <a:rPr lang="it-IT" dirty="0"/>
              <a:t>, che si svolgevano solitamente fuori dalle mura di una città o all’incrocio delle principali strade. Intorno ai mercati nacquero piccoli </a:t>
            </a:r>
            <a:r>
              <a:rPr lang="it-IT" b="1" dirty="0"/>
              <a:t>borghi</a:t>
            </a:r>
            <a:r>
              <a:rPr lang="it-IT" dirty="0"/>
              <a:t>, che inizialmente erano costituiti da magazzini, stalle, locande e case per i mercanti. Col tempo, i borghi nati a ridosso di mura cittadine vennero inglobati dalla città, diventando così parte del centro abitato. Gli abitanti di questi borghi venivano chiamati </a:t>
            </a:r>
            <a:r>
              <a:rPr lang="it-IT" b="1" dirty="0"/>
              <a:t>borghesi</a:t>
            </a:r>
            <a:r>
              <a:rPr lang="it-IT" dirty="0"/>
              <a:t>, parola che verrà in seguito utilizzata per indicare la </a:t>
            </a:r>
            <a:r>
              <a:rPr lang="it-IT" b="1" dirty="0"/>
              <a:t>borghesia</a:t>
            </a:r>
            <a:r>
              <a:rPr lang="it-IT" dirty="0"/>
              <a:t>, la classe sociale composta da chi si occupava di attività artigianali e commerci.</a:t>
            </a:r>
          </a:p>
        </p:txBody>
      </p:sp>
    </p:spTree>
    <p:extLst>
      <p:ext uri="{BB962C8B-B14F-4D97-AF65-F5344CB8AC3E}">
        <p14:creationId xmlns:p14="http://schemas.microsoft.com/office/powerpoint/2010/main" val="1072536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4E192A6-8A72-4432-4572-55FD223A7BAE}"/>
              </a:ext>
            </a:extLst>
          </p:cNvPr>
          <p:cNvSpPr txBox="1"/>
          <p:nvPr/>
        </p:nvSpPr>
        <p:spPr>
          <a:xfrm>
            <a:off x="3747192" y="909766"/>
            <a:ext cx="6567240" cy="1754326"/>
          </a:xfrm>
          <a:prstGeom prst="rect">
            <a:avLst/>
          </a:prstGeom>
          <a:noFill/>
        </p:spPr>
        <p:txBody>
          <a:bodyPr wrap="square" rtlCol="0">
            <a:spAutoFit/>
          </a:bodyPr>
          <a:lstStyle/>
          <a:p>
            <a:r>
              <a:rPr lang="it-IT" dirty="0"/>
              <a:t>L’aumento degli scambi commerciali ridiede vita alle </a:t>
            </a:r>
            <a:r>
              <a:rPr lang="it-IT" b="1" dirty="0"/>
              <a:t>rotte commerciali su lunga distanza</a:t>
            </a:r>
            <a:r>
              <a:rPr lang="it-IT" dirty="0"/>
              <a:t>. Inoltre, oltre ai mercati, si diffusero le </a:t>
            </a:r>
            <a:r>
              <a:rPr lang="it-IT" b="1" dirty="0"/>
              <a:t>grandi fiere</a:t>
            </a:r>
            <a:r>
              <a:rPr lang="it-IT" dirty="0"/>
              <a:t>, dove mercanti provenienti da ogni parte d’Europa si incontravano per scambiarsi i propri prodotti. Una delle più importanti fiere fu quella che veniva organizzata nella </a:t>
            </a:r>
            <a:r>
              <a:rPr lang="it-IT" b="1" dirty="0"/>
              <a:t>regione</a:t>
            </a:r>
            <a:r>
              <a:rPr lang="it-IT" dirty="0"/>
              <a:t> </a:t>
            </a:r>
            <a:r>
              <a:rPr lang="it-IT" b="1" dirty="0"/>
              <a:t>francese dello Champagne</a:t>
            </a:r>
            <a:r>
              <a:rPr lang="it-IT" dirty="0"/>
              <a:t>.</a:t>
            </a:r>
          </a:p>
        </p:txBody>
      </p:sp>
      <p:pic>
        <p:nvPicPr>
          <p:cNvPr id="3" name="Immagine 2" descr="Immagine che contiene testo, varietà&#10;&#10;Descrizione generata automaticamente">
            <a:extLst>
              <a:ext uri="{FF2B5EF4-FFF2-40B4-BE49-F238E27FC236}">
                <a16:creationId xmlns:a16="http://schemas.microsoft.com/office/drawing/2014/main" id="{27B9B682-E9D0-2C4D-0781-E921C2F216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904" y="954024"/>
            <a:ext cx="2751697" cy="2716644"/>
          </a:xfrm>
          <a:prstGeom prst="rect">
            <a:avLst/>
          </a:prstGeom>
        </p:spPr>
      </p:pic>
    </p:spTree>
    <p:extLst>
      <p:ext uri="{BB962C8B-B14F-4D97-AF65-F5344CB8AC3E}">
        <p14:creationId xmlns:p14="http://schemas.microsoft.com/office/powerpoint/2010/main" val="3668166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4E192A6-8A72-4432-4572-55FD223A7BAE}"/>
              </a:ext>
            </a:extLst>
          </p:cNvPr>
          <p:cNvSpPr txBox="1"/>
          <p:nvPr/>
        </p:nvSpPr>
        <p:spPr>
          <a:xfrm>
            <a:off x="849745" y="849746"/>
            <a:ext cx="5794895" cy="4247317"/>
          </a:xfrm>
          <a:prstGeom prst="rect">
            <a:avLst/>
          </a:prstGeom>
          <a:noFill/>
        </p:spPr>
        <p:txBody>
          <a:bodyPr wrap="square" rtlCol="0">
            <a:spAutoFit/>
          </a:bodyPr>
          <a:lstStyle/>
          <a:p>
            <a:r>
              <a:rPr lang="it-IT" dirty="0"/>
              <a:t>Nei </a:t>
            </a:r>
            <a:r>
              <a:rPr lang="it-IT" b="1" dirty="0"/>
              <a:t>mercati</a:t>
            </a:r>
            <a:r>
              <a:rPr lang="it-IT" dirty="0"/>
              <a:t> e nelle </a:t>
            </a:r>
            <a:r>
              <a:rPr lang="it-IT" b="1" dirty="0"/>
              <a:t>fiere</a:t>
            </a:r>
            <a:r>
              <a:rPr lang="it-IT" dirty="0"/>
              <a:t> si incontravano </a:t>
            </a:r>
            <a:r>
              <a:rPr lang="it-IT" b="1" dirty="0"/>
              <a:t>mercanti provenienti da luoghi lontani</a:t>
            </a:r>
            <a:r>
              <a:rPr lang="it-IT" dirty="0"/>
              <a:t>, ognuno con le monete del proprio Paese. Al momento di acquistare o vendere un prodotto si poneva quindi il problema di stabilire quanto valesse una moneta rispetto a un’altra. Nacque così una nuova professione, quella del </a:t>
            </a:r>
            <a:r>
              <a:rPr lang="it-IT" b="1" dirty="0"/>
              <a:t>cambiavalute</a:t>
            </a:r>
            <a:r>
              <a:rPr lang="it-IT" dirty="0"/>
              <a:t>, addetto all’operazione di cambio di monete di origine diversa. Il cambiavalute riceveva un compenso per tale attività, e i guadagni così ottenuti iniziarono a essere impiegati per fornire prestiti ai mercanti, che per ottenerli dovevano pagare un </a:t>
            </a:r>
            <a:r>
              <a:rPr lang="it-IT" b="1" dirty="0"/>
              <a:t>interesse</a:t>
            </a:r>
            <a:r>
              <a:rPr lang="it-IT" dirty="0"/>
              <a:t>. In questo modo nacquero le </a:t>
            </a:r>
            <a:r>
              <a:rPr lang="it-IT" b="1" dirty="0"/>
              <a:t>banche</a:t>
            </a:r>
            <a:r>
              <a:rPr lang="it-IT" dirty="0"/>
              <a:t> e i </a:t>
            </a:r>
            <a:r>
              <a:rPr lang="it-IT" b="1" dirty="0"/>
              <a:t>banchieri</a:t>
            </a:r>
            <a:r>
              <a:rPr lang="it-IT" dirty="0"/>
              <a:t>. Gli spostamenti dei mercanti si fecero più sicuri: infatti, anziché portarsi dietro tutti i loro denari, i mercanti iniziarono a depositarli in banca e, attraverso la </a:t>
            </a:r>
            <a:r>
              <a:rPr lang="it-IT" b="1" dirty="0"/>
              <a:t>lettera</a:t>
            </a:r>
            <a:r>
              <a:rPr lang="it-IT" dirty="0"/>
              <a:t> </a:t>
            </a:r>
            <a:r>
              <a:rPr lang="it-IT" b="1" dirty="0"/>
              <a:t>di</a:t>
            </a:r>
            <a:r>
              <a:rPr lang="it-IT" dirty="0"/>
              <a:t> </a:t>
            </a:r>
            <a:r>
              <a:rPr lang="it-IT" b="1" dirty="0"/>
              <a:t>cambio</a:t>
            </a:r>
            <a:r>
              <a:rPr lang="it-IT" dirty="0"/>
              <a:t>, potevano ritirarli presso la banca di un’altra città.</a:t>
            </a:r>
          </a:p>
        </p:txBody>
      </p:sp>
      <p:pic>
        <p:nvPicPr>
          <p:cNvPr id="3" name="Immagine 2" descr="Immagine che contiene testo&#10;&#10;Descrizione generata automaticamente">
            <a:extLst>
              <a:ext uri="{FF2B5EF4-FFF2-40B4-BE49-F238E27FC236}">
                <a16:creationId xmlns:a16="http://schemas.microsoft.com/office/drawing/2014/main" id="{497D9DB5-832C-BC00-BEA4-7B33CC8441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9040" y="849745"/>
            <a:ext cx="3955796" cy="4732167"/>
          </a:xfrm>
          <a:prstGeom prst="rect">
            <a:avLst/>
          </a:prstGeom>
        </p:spPr>
      </p:pic>
    </p:spTree>
    <p:extLst>
      <p:ext uri="{BB962C8B-B14F-4D97-AF65-F5344CB8AC3E}">
        <p14:creationId xmlns:p14="http://schemas.microsoft.com/office/powerpoint/2010/main" val="1277193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4E192A6-8A72-4432-4572-55FD223A7BAE}"/>
              </a:ext>
            </a:extLst>
          </p:cNvPr>
          <p:cNvSpPr txBox="1"/>
          <p:nvPr/>
        </p:nvSpPr>
        <p:spPr>
          <a:xfrm>
            <a:off x="849745" y="849746"/>
            <a:ext cx="6038735" cy="3771022"/>
          </a:xfrm>
          <a:prstGeom prst="rect">
            <a:avLst/>
          </a:prstGeom>
          <a:noFill/>
        </p:spPr>
        <p:txBody>
          <a:bodyPr wrap="square" rtlCol="0">
            <a:spAutoFit/>
          </a:bodyPr>
          <a:lstStyle/>
          <a:p>
            <a:r>
              <a:rPr lang="it-IT" dirty="0"/>
              <a:t>Col passare del tempo, mercanti e artigiani iniziarono a unirsi in società per tutelare i propri affari.</a:t>
            </a:r>
          </a:p>
          <a:p>
            <a:r>
              <a:rPr lang="it-IT" dirty="0"/>
              <a:t>Nacquero così:</a:t>
            </a:r>
          </a:p>
          <a:p>
            <a:r>
              <a:rPr lang="it-IT" dirty="0">
                <a:latin typeface="Calibri" panose="020F0502020204030204" pitchFamily="34" charset="0"/>
                <a:cs typeface="Calibri" panose="020F0502020204030204" pitchFamily="34" charset="0"/>
              </a:rPr>
              <a:t>• le </a:t>
            </a:r>
            <a:r>
              <a:rPr lang="it-IT" b="1" dirty="0">
                <a:latin typeface="Calibri" panose="020F0502020204030204" pitchFamily="34" charset="0"/>
                <a:cs typeface="Calibri" panose="020F0502020204030204" pitchFamily="34" charset="0"/>
              </a:rPr>
              <a:t>corporazioni dei mercanti</a:t>
            </a:r>
            <a:r>
              <a:rPr lang="it-IT" dirty="0">
                <a:latin typeface="Calibri" panose="020F0502020204030204" pitchFamily="34" charset="0"/>
                <a:cs typeface="Calibri" panose="020F0502020204030204" pitchFamily="34" charset="0"/>
              </a:rPr>
              <a:t>, formate da mercanti che solitamente partecipavano alla stesse fiere e i cui membri si impegnavano ad aiutarsi reciprocamente per sostenere le spese del viaggio e per difendersi da eventuali minacce esterne;</a:t>
            </a:r>
          </a:p>
          <a:p>
            <a:r>
              <a:rPr lang="it-IT" dirty="0">
                <a:latin typeface="Calibri" panose="020F0502020204030204" pitchFamily="34" charset="0"/>
                <a:cs typeface="Calibri" panose="020F0502020204030204" pitchFamily="34" charset="0"/>
              </a:rPr>
              <a:t>• le </a:t>
            </a:r>
            <a:r>
              <a:rPr lang="it-IT" b="1" dirty="0">
                <a:latin typeface="Calibri" panose="020F0502020204030204" pitchFamily="34" charset="0"/>
                <a:cs typeface="Calibri" panose="020F0502020204030204" pitchFamily="34" charset="0"/>
              </a:rPr>
              <a:t>corporazioni di mestiere</a:t>
            </a:r>
            <a:r>
              <a:rPr lang="it-IT" dirty="0">
                <a:latin typeface="Calibri" panose="020F0502020204030204" pitchFamily="34" charset="0"/>
                <a:cs typeface="Calibri" panose="020F0502020204030204" pitchFamily="34" charset="0"/>
              </a:rPr>
              <a:t>, chiamate anche </a:t>
            </a:r>
            <a:r>
              <a:rPr lang="it-IT" b="1" dirty="0">
                <a:latin typeface="Calibri" panose="020F0502020204030204" pitchFamily="34" charset="0"/>
                <a:cs typeface="Calibri" panose="020F0502020204030204" pitchFamily="34" charset="0"/>
              </a:rPr>
              <a:t>Arti</a:t>
            </a:r>
            <a:r>
              <a:rPr lang="it-IT" dirty="0">
                <a:latin typeface="Calibri" panose="020F0502020204030204" pitchFamily="34" charset="0"/>
                <a:cs typeface="Calibri" panose="020F0502020204030204" pitchFamily="34" charset="0"/>
              </a:rPr>
              <a:t>, che riunivano gli artigiani che producevano uno stesso bene. Da tali corporazioni dipendeva anche l’organizzazione stessa del lavoro: per esempio stabilivano l’orario di lavoro, il costo dei salari e potevano decidere l’apertura di una nuova bottega.</a:t>
            </a:r>
          </a:p>
        </p:txBody>
      </p:sp>
      <p:pic>
        <p:nvPicPr>
          <p:cNvPr id="3" name="Immagine 2" descr="Immagine che contiene testo, interno, altare&#10;&#10;Descrizione generata automaticamente">
            <a:extLst>
              <a:ext uri="{FF2B5EF4-FFF2-40B4-BE49-F238E27FC236}">
                <a16:creationId xmlns:a16="http://schemas.microsoft.com/office/drawing/2014/main" id="{80F67EDB-CB69-72D5-BD3C-ED0635621B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8624" y="936498"/>
            <a:ext cx="4063630" cy="3572214"/>
          </a:xfrm>
          <a:prstGeom prst="rect">
            <a:avLst/>
          </a:prstGeom>
        </p:spPr>
      </p:pic>
    </p:spTree>
    <p:extLst>
      <p:ext uri="{BB962C8B-B14F-4D97-AF65-F5344CB8AC3E}">
        <p14:creationId xmlns:p14="http://schemas.microsoft.com/office/powerpoint/2010/main" val="399807343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1328</Words>
  <Application>Microsoft Macintosh PowerPoint</Application>
  <PresentationFormat>Widescreen</PresentationFormat>
  <Paragraphs>47</Paragraphs>
  <Slides>13</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13</vt:i4>
      </vt:variant>
    </vt:vector>
  </HeadingPairs>
  <TitlesOfParts>
    <vt:vector size="17" baseType="lpstr">
      <vt:lpstr>Arial</vt:lpstr>
      <vt:lpstr>Calibri</vt:lpstr>
      <vt:lpstr>Calibri Light</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Stefano Querio</dc:creator>
  <cp:lastModifiedBy>Roberto Grancia</cp:lastModifiedBy>
  <cp:revision>20</cp:revision>
  <dcterms:created xsi:type="dcterms:W3CDTF">2023-02-20T08:25:46Z</dcterms:created>
  <dcterms:modified xsi:type="dcterms:W3CDTF">2023-04-18T13:10:31Z</dcterms:modified>
</cp:coreProperties>
</file>