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1" r:id="rId4"/>
    <p:sldId id="259" r:id="rId5"/>
    <p:sldId id="262" r:id="rId6"/>
    <p:sldId id="263" r:id="rId7"/>
    <p:sldId id="260" r:id="rId8"/>
    <p:sldId id="265" r:id="rId9"/>
    <p:sldId id="266" r:id="rId10"/>
    <p:sldId id="268" r:id="rId11"/>
    <p:sldId id="269" r:id="rId12"/>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4660"/>
  </p:normalViewPr>
  <p:slideViewPr>
    <p:cSldViewPr snapToGrid="0">
      <p:cViewPr varScale="1">
        <p:scale>
          <a:sx n="124" d="100"/>
          <a:sy n="124" d="100"/>
        </p:scale>
        <p:origin x="584"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fano Querio" userId="b6156760-fcc4-4227-907a-4864250c618d" providerId="ADAL" clId="{B7706716-ED02-4214-A5FF-50A604C2BE26}"/>
    <pc:docChg chg="undo redo custSel addSld delSld modSld">
      <pc:chgData name="Stefano Querio" userId="b6156760-fcc4-4227-907a-4864250c618d" providerId="ADAL" clId="{B7706716-ED02-4214-A5FF-50A604C2BE26}" dt="2023-03-06T16:45:07.317" v="15328" actId="20577"/>
      <pc:docMkLst>
        <pc:docMk/>
      </pc:docMkLst>
      <pc:sldChg chg="modSp mod">
        <pc:chgData name="Stefano Querio" userId="b6156760-fcc4-4227-907a-4864250c618d" providerId="ADAL" clId="{B7706716-ED02-4214-A5FF-50A604C2BE26}" dt="2023-02-28T11:39:36.350" v="14736" actId="13926"/>
        <pc:sldMkLst>
          <pc:docMk/>
          <pc:sldMk cId="731486914" sldId="257"/>
        </pc:sldMkLst>
        <pc:spChg chg="mod">
          <ac:chgData name="Stefano Querio" userId="b6156760-fcc4-4227-907a-4864250c618d" providerId="ADAL" clId="{B7706716-ED02-4214-A5FF-50A604C2BE26}" dt="2023-02-28T11:39:36.350" v="14736" actId="13926"/>
          <ac:spMkLst>
            <pc:docMk/>
            <pc:sldMk cId="731486914" sldId="257"/>
            <ac:spMk id="4" creationId="{84E192A6-8A72-4432-4572-55FD223A7BAE}"/>
          </ac:spMkLst>
        </pc:spChg>
      </pc:sldChg>
      <pc:sldChg chg="modSp mod">
        <pc:chgData name="Stefano Querio" userId="b6156760-fcc4-4227-907a-4864250c618d" providerId="ADAL" clId="{B7706716-ED02-4214-A5FF-50A604C2BE26}" dt="2023-03-06T16:45:07.317" v="15328" actId="20577"/>
        <pc:sldMkLst>
          <pc:docMk/>
          <pc:sldMk cId="3629992306" sldId="258"/>
        </pc:sldMkLst>
        <pc:spChg chg="mod">
          <ac:chgData name="Stefano Querio" userId="b6156760-fcc4-4227-907a-4864250c618d" providerId="ADAL" clId="{B7706716-ED02-4214-A5FF-50A604C2BE26}" dt="2023-03-06T16:45:07.317" v="15328" actId="20577"/>
          <ac:spMkLst>
            <pc:docMk/>
            <pc:sldMk cId="3629992306" sldId="258"/>
            <ac:spMk id="4" creationId="{84E192A6-8A72-4432-4572-55FD223A7BAE}"/>
          </ac:spMkLst>
        </pc:spChg>
      </pc:sldChg>
      <pc:sldChg chg="modSp mod">
        <pc:chgData name="Stefano Querio" userId="b6156760-fcc4-4227-907a-4864250c618d" providerId="ADAL" clId="{B7706716-ED02-4214-A5FF-50A604C2BE26}" dt="2023-02-28T11:41:01.320" v="14908" actId="13926"/>
        <pc:sldMkLst>
          <pc:docMk/>
          <pc:sldMk cId="1072536779" sldId="259"/>
        </pc:sldMkLst>
        <pc:spChg chg="mod">
          <ac:chgData name="Stefano Querio" userId="b6156760-fcc4-4227-907a-4864250c618d" providerId="ADAL" clId="{B7706716-ED02-4214-A5FF-50A604C2BE26}" dt="2023-02-28T11:41:01.320" v="14908" actId="13926"/>
          <ac:spMkLst>
            <pc:docMk/>
            <pc:sldMk cId="1072536779" sldId="259"/>
            <ac:spMk id="4" creationId="{84E192A6-8A72-4432-4572-55FD223A7BAE}"/>
          </ac:spMkLst>
        </pc:spChg>
      </pc:sldChg>
      <pc:sldChg chg="modSp add mod">
        <pc:chgData name="Stefano Querio" userId="b6156760-fcc4-4227-907a-4864250c618d" providerId="ADAL" clId="{B7706716-ED02-4214-A5FF-50A604C2BE26}" dt="2023-03-06T15:51:40.551" v="15312" actId="20577"/>
        <pc:sldMkLst>
          <pc:docMk/>
          <pc:sldMk cId="647337324" sldId="260"/>
        </pc:sldMkLst>
        <pc:spChg chg="mod">
          <ac:chgData name="Stefano Querio" userId="b6156760-fcc4-4227-907a-4864250c618d" providerId="ADAL" clId="{B7706716-ED02-4214-A5FF-50A604C2BE26}" dt="2023-03-06T15:51:40.551" v="15312" actId="20577"/>
          <ac:spMkLst>
            <pc:docMk/>
            <pc:sldMk cId="647337324" sldId="260"/>
            <ac:spMk id="4" creationId="{84E192A6-8A72-4432-4572-55FD223A7BAE}"/>
          </ac:spMkLst>
        </pc:spChg>
      </pc:sldChg>
      <pc:sldChg chg="modSp add mod">
        <pc:chgData name="Stefano Querio" userId="b6156760-fcc4-4227-907a-4864250c618d" providerId="ADAL" clId="{B7706716-ED02-4214-A5FF-50A604C2BE26}" dt="2023-03-06T15:00:55.335" v="15300" actId="20577"/>
        <pc:sldMkLst>
          <pc:docMk/>
          <pc:sldMk cId="248766905" sldId="261"/>
        </pc:sldMkLst>
        <pc:spChg chg="mod">
          <ac:chgData name="Stefano Querio" userId="b6156760-fcc4-4227-907a-4864250c618d" providerId="ADAL" clId="{B7706716-ED02-4214-A5FF-50A604C2BE26}" dt="2023-03-06T15:00:55.335" v="15300" actId="20577"/>
          <ac:spMkLst>
            <pc:docMk/>
            <pc:sldMk cId="248766905" sldId="261"/>
            <ac:spMk id="4" creationId="{84E192A6-8A72-4432-4572-55FD223A7BAE}"/>
          </ac:spMkLst>
        </pc:spChg>
      </pc:sldChg>
      <pc:sldChg chg="modSp add mod">
        <pc:chgData name="Stefano Querio" userId="b6156760-fcc4-4227-907a-4864250c618d" providerId="ADAL" clId="{B7706716-ED02-4214-A5FF-50A604C2BE26}" dt="2023-03-06T15:27:37.392" v="15301" actId="20577"/>
        <pc:sldMkLst>
          <pc:docMk/>
          <pc:sldMk cId="1976439205" sldId="262"/>
        </pc:sldMkLst>
        <pc:spChg chg="mod">
          <ac:chgData name="Stefano Querio" userId="b6156760-fcc4-4227-907a-4864250c618d" providerId="ADAL" clId="{B7706716-ED02-4214-A5FF-50A604C2BE26}" dt="2023-03-06T15:27:37.392" v="15301" actId="20577"/>
          <ac:spMkLst>
            <pc:docMk/>
            <pc:sldMk cId="1976439205" sldId="262"/>
            <ac:spMk id="4" creationId="{84E192A6-8A72-4432-4572-55FD223A7BAE}"/>
          </ac:spMkLst>
        </pc:spChg>
      </pc:sldChg>
      <pc:sldChg chg="add del">
        <pc:chgData name="Stefano Querio" userId="b6156760-fcc4-4227-907a-4864250c618d" providerId="ADAL" clId="{B7706716-ED02-4214-A5FF-50A604C2BE26}" dt="2023-02-27T14:24:58.719" v="4754" actId="2696"/>
        <pc:sldMkLst>
          <pc:docMk/>
          <pc:sldMk cId="4274238055" sldId="262"/>
        </pc:sldMkLst>
      </pc:sldChg>
      <pc:sldChg chg="modSp add mod">
        <pc:chgData name="Stefano Querio" userId="b6156760-fcc4-4227-907a-4864250c618d" providerId="ADAL" clId="{B7706716-ED02-4214-A5FF-50A604C2BE26}" dt="2023-03-06T15:29:43.373" v="15311" actId="20577"/>
        <pc:sldMkLst>
          <pc:docMk/>
          <pc:sldMk cId="449886954" sldId="263"/>
        </pc:sldMkLst>
        <pc:spChg chg="mod">
          <ac:chgData name="Stefano Querio" userId="b6156760-fcc4-4227-907a-4864250c618d" providerId="ADAL" clId="{B7706716-ED02-4214-A5FF-50A604C2BE26}" dt="2023-03-06T15:29:43.373" v="15311" actId="20577"/>
          <ac:spMkLst>
            <pc:docMk/>
            <pc:sldMk cId="449886954" sldId="263"/>
            <ac:spMk id="4" creationId="{84E192A6-8A72-4432-4572-55FD223A7BAE}"/>
          </ac:spMkLst>
        </pc:spChg>
      </pc:sldChg>
      <pc:sldChg chg="modSp add del mod">
        <pc:chgData name="Stefano Querio" userId="b6156760-fcc4-4227-907a-4864250c618d" providerId="ADAL" clId="{B7706716-ED02-4214-A5FF-50A604C2BE26}" dt="2023-02-28T09:26:15.214" v="11464" actId="2696"/>
        <pc:sldMkLst>
          <pc:docMk/>
          <pc:sldMk cId="2376492132" sldId="264"/>
        </pc:sldMkLst>
        <pc:spChg chg="mod">
          <ac:chgData name="Stefano Querio" userId="b6156760-fcc4-4227-907a-4864250c618d" providerId="ADAL" clId="{B7706716-ED02-4214-A5FF-50A604C2BE26}" dt="2023-02-28T09:11:54.144" v="11109" actId="6549"/>
          <ac:spMkLst>
            <pc:docMk/>
            <pc:sldMk cId="2376492132" sldId="264"/>
            <ac:spMk id="4" creationId="{84E192A6-8A72-4432-4572-55FD223A7BAE}"/>
          </ac:spMkLst>
        </pc:spChg>
      </pc:sldChg>
      <pc:sldChg chg="delSp modSp add del mod">
        <pc:chgData name="Stefano Querio" userId="b6156760-fcc4-4227-907a-4864250c618d" providerId="ADAL" clId="{B7706716-ED02-4214-A5FF-50A604C2BE26}" dt="2023-02-27T16:36:45.658" v="7699" actId="2696"/>
        <pc:sldMkLst>
          <pc:docMk/>
          <pc:sldMk cId="2651475075" sldId="264"/>
        </pc:sldMkLst>
        <pc:spChg chg="del mod">
          <ac:chgData name="Stefano Querio" userId="b6156760-fcc4-4227-907a-4864250c618d" providerId="ADAL" clId="{B7706716-ED02-4214-A5FF-50A604C2BE26}" dt="2023-02-27T16:33:27.444" v="7404"/>
          <ac:spMkLst>
            <pc:docMk/>
            <pc:sldMk cId="2651475075" sldId="264"/>
            <ac:spMk id="4" creationId="{84E192A6-8A72-4432-4572-55FD223A7BAE}"/>
          </ac:spMkLst>
        </pc:spChg>
      </pc:sldChg>
      <pc:sldChg chg="modSp add mod">
        <pc:chgData name="Stefano Querio" userId="b6156760-fcc4-4227-907a-4864250c618d" providerId="ADAL" clId="{B7706716-ED02-4214-A5FF-50A604C2BE26}" dt="2023-02-28T11:45:38.847" v="15241" actId="20577"/>
        <pc:sldMkLst>
          <pc:docMk/>
          <pc:sldMk cId="326694791" sldId="265"/>
        </pc:sldMkLst>
        <pc:spChg chg="mod">
          <ac:chgData name="Stefano Querio" userId="b6156760-fcc4-4227-907a-4864250c618d" providerId="ADAL" clId="{B7706716-ED02-4214-A5FF-50A604C2BE26}" dt="2023-02-28T11:45:38.847" v="15241" actId="20577"/>
          <ac:spMkLst>
            <pc:docMk/>
            <pc:sldMk cId="326694791" sldId="265"/>
            <ac:spMk id="4" creationId="{84E192A6-8A72-4432-4572-55FD223A7BAE}"/>
          </ac:spMkLst>
        </pc:spChg>
      </pc:sldChg>
      <pc:sldChg chg="modSp add mod">
        <pc:chgData name="Stefano Querio" userId="b6156760-fcc4-4227-907a-4864250c618d" providerId="ADAL" clId="{B7706716-ED02-4214-A5FF-50A604C2BE26}" dt="2023-02-28T11:46:04.358" v="15242" actId="113"/>
        <pc:sldMkLst>
          <pc:docMk/>
          <pc:sldMk cId="2663578635" sldId="266"/>
        </pc:sldMkLst>
        <pc:spChg chg="mod">
          <ac:chgData name="Stefano Querio" userId="b6156760-fcc4-4227-907a-4864250c618d" providerId="ADAL" clId="{B7706716-ED02-4214-A5FF-50A604C2BE26}" dt="2023-02-28T11:46:04.358" v="15242" actId="113"/>
          <ac:spMkLst>
            <pc:docMk/>
            <pc:sldMk cId="2663578635" sldId="266"/>
            <ac:spMk id="4" creationId="{84E192A6-8A72-4432-4572-55FD223A7BAE}"/>
          </ac:spMkLst>
        </pc:spChg>
      </pc:sldChg>
      <pc:sldChg chg="modSp add del mod">
        <pc:chgData name="Stefano Querio" userId="b6156760-fcc4-4227-907a-4864250c618d" providerId="ADAL" clId="{B7706716-ED02-4214-A5FF-50A604C2BE26}" dt="2023-02-28T11:54:26.098" v="15287" actId="2696"/>
        <pc:sldMkLst>
          <pc:docMk/>
          <pc:sldMk cId="585812384" sldId="267"/>
        </pc:sldMkLst>
        <pc:spChg chg="mod">
          <ac:chgData name="Stefano Querio" userId="b6156760-fcc4-4227-907a-4864250c618d" providerId="ADAL" clId="{B7706716-ED02-4214-A5FF-50A604C2BE26}" dt="2023-02-28T09:57:40.130" v="12831" actId="13926"/>
          <ac:spMkLst>
            <pc:docMk/>
            <pc:sldMk cId="585812384" sldId="267"/>
            <ac:spMk id="4" creationId="{84E192A6-8A72-4432-4572-55FD223A7BAE}"/>
          </ac:spMkLst>
        </pc:spChg>
      </pc:sldChg>
      <pc:sldChg chg="modSp add mod">
        <pc:chgData name="Stefano Querio" userId="b6156760-fcc4-4227-907a-4864250c618d" providerId="ADAL" clId="{B7706716-ED02-4214-A5FF-50A604C2BE26}" dt="2023-02-28T12:37:49.937" v="15289" actId="20577"/>
        <pc:sldMkLst>
          <pc:docMk/>
          <pc:sldMk cId="1940953442" sldId="268"/>
        </pc:sldMkLst>
        <pc:spChg chg="mod">
          <ac:chgData name="Stefano Querio" userId="b6156760-fcc4-4227-907a-4864250c618d" providerId="ADAL" clId="{B7706716-ED02-4214-A5FF-50A604C2BE26}" dt="2023-02-28T12:37:49.937" v="15289" actId="20577"/>
          <ac:spMkLst>
            <pc:docMk/>
            <pc:sldMk cId="1940953442" sldId="268"/>
            <ac:spMk id="4" creationId="{84E192A6-8A72-4432-4572-55FD223A7BAE}"/>
          </ac:spMkLst>
        </pc:spChg>
      </pc:sldChg>
      <pc:sldChg chg="modSp add mod">
        <pc:chgData name="Stefano Querio" userId="b6156760-fcc4-4227-907a-4864250c618d" providerId="ADAL" clId="{B7706716-ED02-4214-A5FF-50A604C2BE26}" dt="2023-02-28T12:38:11.313" v="15292" actId="20577"/>
        <pc:sldMkLst>
          <pc:docMk/>
          <pc:sldMk cId="3786659578" sldId="269"/>
        </pc:sldMkLst>
        <pc:spChg chg="mod">
          <ac:chgData name="Stefano Querio" userId="b6156760-fcc4-4227-907a-4864250c618d" providerId="ADAL" clId="{B7706716-ED02-4214-A5FF-50A604C2BE26}" dt="2023-02-28T12:38:11.313" v="15292" actId="20577"/>
          <ac:spMkLst>
            <pc:docMk/>
            <pc:sldMk cId="3786659578" sldId="269"/>
            <ac:spMk id="4" creationId="{84E192A6-8A72-4432-4572-55FD223A7BAE}"/>
          </ac:spMkLst>
        </pc:spChg>
      </pc:sldChg>
    </pc:docChg>
  </pc:docChgLst>
  <pc:docChgLst>
    <pc:chgData name="Stefano Querio" userId="b6156760-fcc4-4227-907a-4864250c618d" providerId="ADAL" clId="{E2D6D809-5221-4EF2-AD6C-74C3979D9F02}"/>
    <pc:docChg chg="delSld modSld">
      <pc:chgData name="Stefano Querio" userId="b6156760-fcc4-4227-907a-4864250c618d" providerId="ADAL" clId="{E2D6D809-5221-4EF2-AD6C-74C3979D9F02}" dt="2023-02-20T08:56:39.233" v="78" actId="2696"/>
      <pc:docMkLst>
        <pc:docMk/>
      </pc:docMkLst>
      <pc:sldChg chg="modSp mod">
        <pc:chgData name="Stefano Querio" userId="b6156760-fcc4-4227-907a-4864250c618d" providerId="ADAL" clId="{E2D6D809-5221-4EF2-AD6C-74C3979D9F02}" dt="2023-02-20T08:56:08.553" v="21" actId="20577"/>
        <pc:sldMkLst>
          <pc:docMk/>
          <pc:sldMk cId="731486914" sldId="257"/>
        </pc:sldMkLst>
        <pc:spChg chg="mod">
          <ac:chgData name="Stefano Querio" userId="b6156760-fcc4-4227-907a-4864250c618d" providerId="ADAL" clId="{E2D6D809-5221-4EF2-AD6C-74C3979D9F02}" dt="2023-02-20T08:56:08.553" v="21" actId="20577"/>
          <ac:spMkLst>
            <pc:docMk/>
            <pc:sldMk cId="731486914" sldId="257"/>
            <ac:spMk id="4" creationId="{84E192A6-8A72-4432-4572-55FD223A7BAE}"/>
          </ac:spMkLst>
        </pc:spChg>
      </pc:sldChg>
      <pc:sldChg chg="modSp mod">
        <pc:chgData name="Stefano Querio" userId="b6156760-fcc4-4227-907a-4864250c618d" providerId="ADAL" clId="{E2D6D809-5221-4EF2-AD6C-74C3979D9F02}" dt="2023-02-20T08:56:20.564" v="57" actId="20577"/>
        <pc:sldMkLst>
          <pc:docMk/>
          <pc:sldMk cId="3629992306" sldId="258"/>
        </pc:sldMkLst>
        <pc:spChg chg="mod">
          <ac:chgData name="Stefano Querio" userId="b6156760-fcc4-4227-907a-4864250c618d" providerId="ADAL" clId="{E2D6D809-5221-4EF2-AD6C-74C3979D9F02}" dt="2023-02-20T08:56:20.564" v="57" actId="20577"/>
          <ac:spMkLst>
            <pc:docMk/>
            <pc:sldMk cId="3629992306" sldId="258"/>
            <ac:spMk id="4" creationId="{84E192A6-8A72-4432-4572-55FD223A7BAE}"/>
          </ac:spMkLst>
        </pc:spChg>
      </pc:sldChg>
      <pc:sldChg chg="modSp mod">
        <pc:chgData name="Stefano Querio" userId="b6156760-fcc4-4227-907a-4864250c618d" providerId="ADAL" clId="{E2D6D809-5221-4EF2-AD6C-74C3979D9F02}" dt="2023-02-20T08:56:29.947" v="77" actId="20577"/>
        <pc:sldMkLst>
          <pc:docMk/>
          <pc:sldMk cId="1072536779" sldId="259"/>
        </pc:sldMkLst>
        <pc:spChg chg="mod">
          <ac:chgData name="Stefano Querio" userId="b6156760-fcc4-4227-907a-4864250c618d" providerId="ADAL" clId="{E2D6D809-5221-4EF2-AD6C-74C3979D9F02}" dt="2023-02-20T08:56:29.947" v="77" actId="20577"/>
          <ac:spMkLst>
            <pc:docMk/>
            <pc:sldMk cId="1072536779" sldId="259"/>
            <ac:spMk id="4" creationId="{84E192A6-8A72-4432-4572-55FD223A7BAE}"/>
          </ac:spMkLst>
        </pc:spChg>
      </pc:sldChg>
      <pc:sldChg chg="del">
        <pc:chgData name="Stefano Querio" userId="b6156760-fcc4-4227-907a-4864250c618d" providerId="ADAL" clId="{E2D6D809-5221-4EF2-AD6C-74C3979D9F02}" dt="2023-02-20T08:56:39.233" v="78" actId="2696"/>
        <pc:sldMkLst>
          <pc:docMk/>
          <pc:sldMk cId="1801708037" sldId="260"/>
        </pc:sldMkLst>
      </pc:sldChg>
      <pc:sldChg chg="del">
        <pc:chgData name="Stefano Querio" userId="b6156760-fcc4-4227-907a-4864250c618d" providerId="ADAL" clId="{E2D6D809-5221-4EF2-AD6C-74C3979D9F02}" dt="2023-02-20T08:56:39.233" v="78" actId="2696"/>
        <pc:sldMkLst>
          <pc:docMk/>
          <pc:sldMk cId="3236943315" sldId="261"/>
        </pc:sldMkLst>
      </pc:sldChg>
      <pc:sldChg chg="del">
        <pc:chgData name="Stefano Querio" userId="b6156760-fcc4-4227-907a-4864250c618d" providerId="ADAL" clId="{E2D6D809-5221-4EF2-AD6C-74C3979D9F02}" dt="2023-02-20T08:56:39.233" v="78" actId="2696"/>
        <pc:sldMkLst>
          <pc:docMk/>
          <pc:sldMk cId="4100356323" sldId="263"/>
        </pc:sldMkLst>
      </pc:sldChg>
      <pc:sldChg chg="del">
        <pc:chgData name="Stefano Querio" userId="b6156760-fcc4-4227-907a-4864250c618d" providerId="ADAL" clId="{E2D6D809-5221-4EF2-AD6C-74C3979D9F02}" dt="2023-02-20T08:56:39.233" v="78" actId="2696"/>
        <pc:sldMkLst>
          <pc:docMk/>
          <pc:sldMk cId="2380365726" sldId="264"/>
        </pc:sldMkLst>
      </pc:sldChg>
      <pc:sldChg chg="del">
        <pc:chgData name="Stefano Querio" userId="b6156760-fcc4-4227-907a-4864250c618d" providerId="ADAL" clId="{E2D6D809-5221-4EF2-AD6C-74C3979D9F02}" dt="2023-02-20T08:56:39.233" v="78" actId="2696"/>
        <pc:sldMkLst>
          <pc:docMk/>
          <pc:sldMk cId="2457509027" sldId="265"/>
        </pc:sldMkLst>
      </pc:sldChg>
      <pc:sldChg chg="del">
        <pc:chgData name="Stefano Querio" userId="b6156760-fcc4-4227-907a-4864250c618d" providerId="ADAL" clId="{E2D6D809-5221-4EF2-AD6C-74C3979D9F02}" dt="2023-02-20T08:56:39.233" v="78" actId="2696"/>
        <pc:sldMkLst>
          <pc:docMk/>
          <pc:sldMk cId="1963955331" sldId="266"/>
        </pc:sldMkLst>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466FD990-33FC-C001-1568-A28E9F7E1C00}"/>
              </a:ext>
            </a:extLst>
          </p:cNvPr>
          <p:cNvSpPr txBox="1"/>
          <p:nvPr userDrawn="1"/>
        </p:nvSpPr>
        <p:spPr>
          <a:xfrm rot="16200000">
            <a:off x="10498026" y="5368291"/>
            <a:ext cx="3071943" cy="276999"/>
          </a:xfrm>
          <a:prstGeom prst="rect">
            <a:avLst/>
          </a:prstGeom>
          <a:noFill/>
        </p:spPr>
        <p:txBody>
          <a:bodyPr wrap="square">
            <a:spAutoFit/>
          </a:bodyPr>
          <a:lstStyle/>
          <a:p>
            <a:pPr algn="ctr"/>
            <a:r>
              <a:rPr lang="it-IT" sz="1200" dirty="0">
                <a:solidFill>
                  <a:schemeClr val="bg1">
                    <a:lumMod val="50000"/>
                    <a:alpha val="30000"/>
                  </a:schemeClr>
                </a:solidFill>
              </a:rPr>
              <a:t>© 2023 S. Lattes &amp; C. Editori </a:t>
            </a:r>
            <a:r>
              <a:rPr lang="it-IT" sz="1200" dirty="0" err="1">
                <a:solidFill>
                  <a:schemeClr val="bg1">
                    <a:lumMod val="50000"/>
                    <a:alpha val="30000"/>
                  </a:schemeClr>
                </a:solidFill>
              </a:rPr>
              <a:t>SpA</a:t>
            </a:r>
            <a:r>
              <a:rPr lang="it-IT" sz="1200" dirty="0">
                <a:solidFill>
                  <a:schemeClr val="bg1">
                    <a:lumMod val="50000"/>
                    <a:alpha val="30000"/>
                  </a:schemeClr>
                </a:solidFill>
              </a:rPr>
              <a:t> Torino</a:t>
            </a:r>
          </a:p>
        </p:txBody>
      </p:sp>
      <p:pic>
        <p:nvPicPr>
          <p:cNvPr id="8" name="Immagine 7">
            <a:extLst>
              <a:ext uri="{FF2B5EF4-FFF2-40B4-BE49-F238E27FC236}">
                <a16:creationId xmlns:a16="http://schemas.microsoft.com/office/drawing/2014/main" id="{E93BBE38-7C25-C01A-ED8E-330ABE7A063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15890" cy="4621331"/>
          </a:xfrm>
          <a:prstGeom prst="rect">
            <a:avLst/>
          </a:prstGeom>
        </p:spPr>
      </p:pic>
      <p:sp>
        <p:nvSpPr>
          <p:cNvPr id="9" name="CasellaDiTesto 8">
            <a:extLst>
              <a:ext uri="{FF2B5EF4-FFF2-40B4-BE49-F238E27FC236}">
                <a16:creationId xmlns:a16="http://schemas.microsoft.com/office/drawing/2014/main" id="{67038530-971E-AA54-9615-9723EDA1045C}"/>
              </a:ext>
            </a:extLst>
          </p:cNvPr>
          <p:cNvSpPr txBox="1"/>
          <p:nvPr userDrawn="1"/>
        </p:nvSpPr>
        <p:spPr>
          <a:xfrm>
            <a:off x="817290" y="2353633"/>
            <a:ext cx="2594556" cy="523220"/>
          </a:xfrm>
          <a:prstGeom prst="rect">
            <a:avLst/>
          </a:prstGeom>
          <a:noFill/>
        </p:spPr>
        <p:txBody>
          <a:bodyPr wrap="none" rtlCol="0">
            <a:spAutoFit/>
          </a:bodyPr>
          <a:lstStyle/>
          <a:p>
            <a:r>
              <a:rPr lang="it-IT" sz="2800" b="1" dirty="0">
                <a:solidFill>
                  <a:schemeClr val="bg1">
                    <a:alpha val="50000"/>
                  </a:schemeClr>
                </a:solidFill>
              </a:rPr>
              <a:t>I PROTAGONISTI</a:t>
            </a:r>
          </a:p>
        </p:txBody>
      </p:sp>
      <p:sp>
        <p:nvSpPr>
          <p:cNvPr id="10" name="Rettangolo con angoli arrotondati sullo stesso lato 9">
            <a:extLst>
              <a:ext uri="{FF2B5EF4-FFF2-40B4-BE49-F238E27FC236}">
                <a16:creationId xmlns:a16="http://schemas.microsoft.com/office/drawing/2014/main" id="{A722B6A9-2442-C80F-BA3C-15F7336EB57D}"/>
              </a:ext>
            </a:extLst>
          </p:cNvPr>
          <p:cNvSpPr/>
          <p:nvPr userDrawn="1"/>
        </p:nvSpPr>
        <p:spPr>
          <a:xfrm rot="5400000">
            <a:off x="231659" y="2241565"/>
            <a:ext cx="284038" cy="747356"/>
          </a:xfrm>
          <a:prstGeom prst="round2Same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1376354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260276A-45C5-2B9E-FC00-167C02ECBECB}"/>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C989A3F3-AAED-645C-49F0-B7F6D0FFB807}"/>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BA2D9E8D-0337-5AF0-1A4B-A4E7E29AE3C7}"/>
              </a:ext>
            </a:extLst>
          </p:cNvPr>
          <p:cNvSpPr>
            <a:spLocks noGrp="1"/>
          </p:cNvSpPr>
          <p:nvPr>
            <p:ph type="dt" sz="half" idx="10"/>
          </p:nvPr>
        </p:nvSpPr>
        <p:spPr/>
        <p:txBody>
          <a:bodyPr/>
          <a:lstStyle/>
          <a:p>
            <a:fld id="{B0E8D7EE-820F-4D9E-8876-757401673BE1}" type="datetimeFigureOut">
              <a:rPr lang="it-IT" smtClean="0"/>
              <a:t>21/04/23</a:t>
            </a:fld>
            <a:endParaRPr lang="it-IT"/>
          </a:p>
        </p:txBody>
      </p:sp>
      <p:sp>
        <p:nvSpPr>
          <p:cNvPr id="5" name="Segnaposto piè di pagina 4">
            <a:extLst>
              <a:ext uri="{FF2B5EF4-FFF2-40B4-BE49-F238E27FC236}">
                <a16:creationId xmlns:a16="http://schemas.microsoft.com/office/drawing/2014/main" id="{95633AEF-2766-26FB-3EB5-6A074DF01AC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33EA32B-A956-D908-A213-E7488909DB4D}"/>
              </a:ext>
            </a:extLst>
          </p:cNvPr>
          <p:cNvSpPr>
            <a:spLocks noGrp="1"/>
          </p:cNvSpPr>
          <p:nvPr>
            <p:ph type="sldNum" sz="quarter" idx="12"/>
          </p:nvPr>
        </p:nvSpPr>
        <p:spPr/>
        <p:txBody>
          <a:bodyPr/>
          <a:lstStyle/>
          <a:p>
            <a:fld id="{1DA53482-61B3-4ED6-9AC1-5398C6CD0829}" type="slidenum">
              <a:rPr lang="it-IT" smtClean="0"/>
              <a:t>‹N›</a:t>
            </a:fld>
            <a:endParaRPr lang="it-IT"/>
          </a:p>
        </p:txBody>
      </p:sp>
    </p:spTree>
    <p:extLst>
      <p:ext uri="{BB962C8B-B14F-4D97-AF65-F5344CB8AC3E}">
        <p14:creationId xmlns:p14="http://schemas.microsoft.com/office/powerpoint/2010/main" val="2971910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62B0C02A-891A-7517-EC72-14086CEDF78D}"/>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B0702074-33BF-2DD3-CC6B-3878880B3899}"/>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B046C0B6-5F47-406E-8708-E749671AEF1A}"/>
              </a:ext>
            </a:extLst>
          </p:cNvPr>
          <p:cNvSpPr>
            <a:spLocks noGrp="1"/>
          </p:cNvSpPr>
          <p:nvPr>
            <p:ph type="dt" sz="half" idx="10"/>
          </p:nvPr>
        </p:nvSpPr>
        <p:spPr/>
        <p:txBody>
          <a:bodyPr/>
          <a:lstStyle/>
          <a:p>
            <a:fld id="{B0E8D7EE-820F-4D9E-8876-757401673BE1}" type="datetimeFigureOut">
              <a:rPr lang="it-IT" smtClean="0"/>
              <a:t>21/04/23</a:t>
            </a:fld>
            <a:endParaRPr lang="it-IT"/>
          </a:p>
        </p:txBody>
      </p:sp>
      <p:sp>
        <p:nvSpPr>
          <p:cNvPr id="5" name="Segnaposto piè di pagina 4">
            <a:extLst>
              <a:ext uri="{FF2B5EF4-FFF2-40B4-BE49-F238E27FC236}">
                <a16:creationId xmlns:a16="http://schemas.microsoft.com/office/drawing/2014/main" id="{5173B705-120C-1FEB-D55A-CC1FE5E2A71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B3F4128-11BE-6AB7-D27D-44284CB22837}"/>
              </a:ext>
            </a:extLst>
          </p:cNvPr>
          <p:cNvSpPr>
            <a:spLocks noGrp="1"/>
          </p:cNvSpPr>
          <p:nvPr>
            <p:ph type="sldNum" sz="quarter" idx="12"/>
          </p:nvPr>
        </p:nvSpPr>
        <p:spPr/>
        <p:txBody>
          <a:bodyPr/>
          <a:lstStyle/>
          <a:p>
            <a:fld id="{1DA53482-61B3-4ED6-9AC1-5398C6CD0829}" type="slidenum">
              <a:rPr lang="it-IT" smtClean="0"/>
              <a:t>‹N›</a:t>
            </a:fld>
            <a:endParaRPr lang="it-IT"/>
          </a:p>
        </p:txBody>
      </p:sp>
    </p:spTree>
    <p:extLst>
      <p:ext uri="{BB962C8B-B14F-4D97-AF65-F5344CB8AC3E}">
        <p14:creationId xmlns:p14="http://schemas.microsoft.com/office/powerpoint/2010/main" val="1350908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9CC52571-55C4-BDDB-1EFF-14FEB7AD5EAB}"/>
              </a:ext>
            </a:extLst>
          </p:cNvPr>
          <p:cNvPicPr>
            <a:picLocks noChangeAspect="1"/>
          </p:cNvPicPr>
          <p:nvPr userDrawn="1"/>
        </p:nvPicPr>
        <p:blipFill>
          <a:blip r:embed="rId2"/>
          <a:stretch>
            <a:fillRect/>
          </a:stretch>
        </p:blipFill>
        <p:spPr>
          <a:xfrm>
            <a:off x="11184623" y="6408336"/>
            <a:ext cx="412750" cy="400050"/>
          </a:xfrm>
          <a:prstGeom prst="rect">
            <a:avLst/>
          </a:prstGeom>
        </p:spPr>
      </p:pic>
      <p:pic>
        <p:nvPicPr>
          <p:cNvPr id="9" name="Immagine 8">
            <a:extLst>
              <a:ext uri="{FF2B5EF4-FFF2-40B4-BE49-F238E27FC236}">
                <a16:creationId xmlns:a16="http://schemas.microsoft.com/office/drawing/2014/main" id="{5A976E17-8263-0ABA-CC37-312A0B43B01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25145" y="6275431"/>
            <a:ext cx="421969" cy="445155"/>
          </a:xfrm>
          <a:prstGeom prst="rect">
            <a:avLst/>
          </a:prstGeom>
        </p:spPr>
      </p:pic>
      <p:sp>
        <p:nvSpPr>
          <p:cNvPr id="10" name="CasellaDiTesto 9">
            <a:extLst>
              <a:ext uri="{FF2B5EF4-FFF2-40B4-BE49-F238E27FC236}">
                <a16:creationId xmlns:a16="http://schemas.microsoft.com/office/drawing/2014/main" id="{02C5EA16-01D4-73DB-9F30-E9BE0FEF4FD0}"/>
              </a:ext>
            </a:extLst>
          </p:cNvPr>
          <p:cNvSpPr txBox="1"/>
          <p:nvPr userDrawn="1"/>
        </p:nvSpPr>
        <p:spPr>
          <a:xfrm>
            <a:off x="10955612" y="6443587"/>
            <a:ext cx="836842" cy="307777"/>
          </a:xfrm>
          <a:prstGeom prst="rect">
            <a:avLst/>
          </a:prstGeom>
          <a:noFill/>
        </p:spPr>
        <p:txBody>
          <a:bodyPr wrap="square">
            <a:spAutoFit/>
          </a:bodyPr>
          <a:lstStyle/>
          <a:p>
            <a:pPr algn="ctr"/>
            <a:fld id="{AACB66BD-FA81-48B7-856A-C7F31C02201D}" type="slidenum">
              <a:rPr lang="it-IT" sz="1400" b="1" smtClean="0">
                <a:solidFill>
                  <a:schemeClr val="bg1"/>
                </a:solidFill>
                <a:effectLst/>
              </a:rPr>
              <a:pPr algn="ctr"/>
              <a:t>‹N›</a:t>
            </a:fld>
            <a:endParaRPr lang="it-IT" sz="1400" b="1" dirty="0">
              <a:solidFill>
                <a:schemeClr val="bg1"/>
              </a:solidFill>
              <a:effectLst/>
            </a:endParaRPr>
          </a:p>
        </p:txBody>
      </p:sp>
      <p:sp>
        <p:nvSpPr>
          <p:cNvPr id="11" name="CasellaDiTesto 10">
            <a:extLst>
              <a:ext uri="{FF2B5EF4-FFF2-40B4-BE49-F238E27FC236}">
                <a16:creationId xmlns:a16="http://schemas.microsoft.com/office/drawing/2014/main" id="{4AE53B48-86C2-FD22-5E01-1988E54D521D}"/>
              </a:ext>
            </a:extLst>
          </p:cNvPr>
          <p:cNvSpPr txBox="1"/>
          <p:nvPr userDrawn="1"/>
        </p:nvSpPr>
        <p:spPr>
          <a:xfrm rot="16200000">
            <a:off x="10498026" y="5368291"/>
            <a:ext cx="3071943" cy="276999"/>
          </a:xfrm>
          <a:prstGeom prst="rect">
            <a:avLst/>
          </a:prstGeom>
          <a:noFill/>
        </p:spPr>
        <p:txBody>
          <a:bodyPr wrap="square">
            <a:spAutoFit/>
          </a:bodyPr>
          <a:lstStyle/>
          <a:p>
            <a:pPr algn="ctr"/>
            <a:r>
              <a:rPr lang="it-IT" sz="1200" dirty="0">
                <a:solidFill>
                  <a:schemeClr val="bg1">
                    <a:lumMod val="50000"/>
                    <a:alpha val="30000"/>
                  </a:schemeClr>
                </a:solidFill>
              </a:rPr>
              <a:t>© 2023 S. Lattes &amp; C. Editori </a:t>
            </a:r>
            <a:r>
              <a:rPr lang="it-IT" sz="1200" dirty="0" err="1">
                <a:solidFill>
                  <a:schemeClr val="bg1">
                    <a:lumMod val="50000"/>
                    <a:alpha val="30000"/>
                  </a:schemeClr>
                </a:solidFill>
              </a:rPr>
              <a:t>SpA</a:t>
            </a:r>
            <a:r>
              <a:rPr lang="it-IT" sz="1200" dirty="0">
                <a:solidFill>
                  <a:schemeClr val="bg1">
                    <a:lumMod val="50000"/>
                    <a:alpha val="30000"/>
                  </a:schemeClr>
                </a:solidFill>
              </a:rPr>
              <a:t> Torino</a:t>
            </a:r>
          </a:p>
        </p:txBody>
      </p:sp>
    </p:spTree>
    <p:extLst>
      <p:ext uri="{BB962C8B-B14F-4D97-AF65-F5344CB8AC3E}">
        <p14:creationId xmlns:p14="http://schemas.microsoft.com/office/powerpoint/2010/main" val="3719932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0BFB5A8-6F3E-44AA-597C-D7454B7EE096}"/>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D83F4925-C9A7-A830-1E99-0401FB2B6B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DEC48600-0183-1CEC-F07D-2585C464612D}"/>
              </a:ext>
            </a:extLst>
          </p:cNvPr>
          <p:cNvSpPr>
            <a:spLocks noGrp="1"/>
          </p:cNvSpPr>
          <p:nvPr>
            <p:ph type="dt" sz="half" idx="10"/>
          </p:nvPr>
        </p:nvSpPr>
        <p:spPr/>
        <p:txBody>
          <a:bodyPr/>
          <a:lstStyle/>
          <a:p>
            <a:fld id="{B0E8D7EE-820F-4D9E-8876-757401673BE1}" type="datetimeFigureOut">
              <a:rPr lang="it-IT" smtClean="0"/>
              <a:t>21/04/23</a:t>
            </a:fld>
            <a:endParaRPr lang="it-IT"/>
          </a:p>
        </p:txBody>
      </p:sp>
      <p:sp>
        <p:nvSpPr>
          <p:cNvPr id="5" name="Segnaposto piè di pagina 4">
            <a:extLst>
              <a:ext uri="{FF2B5EF4-FFF2-40B4-BE49-F238E27FC236}">
                <a16:creationId xmlns:a16="http://schemas.microsoft.com/office/drawing/2014/main" id="{BA111613-00E6-7A64-B80D-F5303C9B1B8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4619381-6F06-2763-7AF1-7E182ABDE28F}"/>
              </a:ext>
            </a:extLst>
          </p:cNvPr>
          <p:cNvSpPr>
            <a:spLocks noGrp="1"/>
          </p:cNvSpPr>
          <p:nvPr>
            <p:ph type="sldNum" sz="quarter" idx="12"/>
          </p:nvPr>
        </p:nvSpPr>
        <p:spPr/>
        <p:txBody>
          <a:bodyPr/>
          <a:lstStyle/>
          <a:p>
            <a:fld id="{1DA53482-61B3-4ED6-9AC1-5398C6CD0829}" type="slidenum">
              <a:rPr lang="it-IT" smtClean="0"/>
              <a:t>‹N›</a:t>
            </a:fld>
            <a:endParaRPr lang="it-IT"/>
          </a:p>
        </p:txBody>
      </p:sp>
    </p:spTree>
    <p:extLst>
      <p:ext uri="{BB962C8B-B14F-4D97-AF65-F5344CB8AC3E}">
        <p14:creationId xmlns:p14="http://schemas.microsoft.com/office/powerpoint/2010/main" val="3672774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5DBEB15-DCFA-7C30-D394-F3DD94FBB5C9}"/>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D40B7BCF-AD44-D017-A9D3-D153338151DE}"/>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DB376E2B-93E7-EBFF-E12D-C0823283C0BF}"/>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93E3A777-2BD5-2039-EFF9-D6B93EBCBB75}"/>
              </a:ext>
            </a:extLst>
          </p:cNvPr>
          <p:cNvSpPr>
            <a:spLocks noGrp="1"/>
          </p:cNvSpPr>
          <p:nvPr>
            <p:ph type="dt" sz="half" idx="10"/>
          </p:nvPr>
        </p:nvSpPr>
        <p:spPr/>
        <p:txBody>
          <a:bodyPr/>
          <a:lstStyle/>
          <a:p>
            <a:fld id="{B0E8D7EE-820F-4D9E-8876-757401673BE1}" type="datetimeFigureOut">
              <a:rPr lang="it-IT" smtClean="0"/>
              <a:t>21/04/23</a:t>
            </a:fld>
            <a:endParaRPr lang="it-IT"/>
          </a:p>
        </p:txBody>
      </p:sp>
      <p:sp>
        <p:nvSpPr>
          <p:cNvPr id="6" name="Segnaposto piè di pagina 5">
            <a:extLst>
              <a:ext uri="{FF2B5EF4-FFF2-40B4-BE49-F238E27FC236}">
                <a16:creationId xmlns:a16="http://schemas.microsoft.com/office/drawing/2014/main" id="{E63A2A8D-A4A5-F0EB-B9A1-E75F1D5BCE2E}"/>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2C331094-E8A9-2997-51EE-1A2E3752C4F7}"/>
              </a:ext>
            </a:extLst>
          </p:cNvPr>
          <p:cNvSpPr>
            <a:spLocks noGrp="1"/>
          </p:cNvSpPr>
          <p:nvPr>
            <p:ph type="sldNum" sz="quarter" idx="12"/>
          </p:nvPr>
        </p:nvSpPr>
        <p:spPr/>
        <p:txBody>
          <a:bodyPr/>
          <a:lstStyle/>
          <a:p>
            <a:fld id="{1DA53482-61B3-4ED6-9AC1-5398C6CD0829}" type="slidenum">
              <a:rPr lang="it-IT" smtClean="0"/>
              <a:t>‹N›</a:t>
            </a:fld>
            <a:endParaRPr lang="it-IT"/>
          </a:p>
        </p:txBody>
      </p:sp>
    </p:spTree>
    <p:extLst>
      <p:ext uri="{BB962C8B-B14F-4D97-AF65-F5344CB8AC3E}">
        <p14:creationId xmlns:p14="http://schemas.microsoft.com/office/powerpoint/2010/main" val="1190172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6D7AEFC-0864-57B8-1A5C-805F7AE97E93}"/>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CBB840F1-1E04-B16D-1F33-42D15F167A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94A18D71-CC8F-E807-8822-BBCA0432284F}"/>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57111C61-0B80-462B-FC1A-A1197B84E3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179D6651-20DD-6C12-3512-5D2F5C66E56E}"/>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39CCC957-1A55-AA6D-FEF4-95C645869C56}"/>
              </a:ext>
            </a:extLst>
          </p:cNvPr>
          <p:cNvSpPr>
            <a:spLocks noGrp="1"/>
          </p:cNvSpPr>
          <p:nvPr>
            <p:ph type="dt" sz="half" idx="10"/>
          </p:nvPr>
        </p:nvSpPr>
        <p:spPr/>
        <p:txBody>
          <a:bodyPr/>
          <a:lstStyle/>
          <a:p>
            <a:fld id="{B0E8D7EE-820F-4D9E-8876-757401673BE1}" type="datetimeFigureOut">
              <a:rPr lang="it-IT" smtClean="0"/>
              <a:t>21/04/23</a:t>
            </a:fld>
            <a:endParaRPr lang="it-IT"/>
          </a:p>
        </p:txBody>
      </p:sp>
      <p:sp>
        <p:nvSpPr>
          <p:cNvPr id="8" name="Segnaposto piè di pagina 7">
            <a:extLst>
              <a:ext uri="{FF2B5EF4-FFF2-40B4-BE49-F238E27FC236}">
                <a16:creationId xmlns:a16="http://schemas.microsoft.com/office/drawing/2014/main" id="{046375C2-211A-31DA-9288-C0E17CDDD062}"/>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9899A71D-5DDE-0F4B-803D-6A3F0D16C97C}"/>
              </a:ext>
            </a:extLst>
          </p:cNvPr>
          <p:cNvSpPr>
            <a:spLocks noGrp="1"/>
          </p:cNvSpPr>
          <p:nvPr>
            <p:ph type="sldNum" sz="quarter" idx="12"/>
          </p:nvPr>
        </p:nvSpPr>
        <p:spPr/>
        <p:txBody>
          <a:bodyPr/>
          <a:lstStyle/>
          <a:p>
            <a:fld id="{1DA53482-61B3-4ED6-9AC1-5398C6CD0829}" type="slidenum">
              <a:rPr lang="it-IT" smtClean="0"/>
              <a:t>‹N›</a:t>
            </a:fld>
            <a:endParaRPr lang="it-IT"/>
          </a:p>
        </p:txBody>
      </p:sp>
    </p:spTree>
    <p:extLst>
      <p:ext uri="{BB962C8B-B14F-4D97-AF65-F5344CB8AC3E}">
        <p14:creationId xmlns:p14="http://schemas.microsoft.com/office/powerpoint/2010/main" val="521520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1A6B374-BA40-6F30-4048-4492C76C8C58}"/>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C7583A8F-7415-00B1-4F2D-060FE3CE5100}"/>
              </a:ext>
            </a:extLst>
          </p:cNvPr>
          <p:cNvSpPr>
            <a:spLocks noGrp="1"/>
          </p:cNvSpPr>
          <p:nvPr>
            <p:ph type="dt" sz="half" idx="10"/>
          </p:nvPr>
        </p:nvSpPr>
        <p:spPr/>
        <p:txBody>
          <a:bodyPr/>
          <a:lstStyle/>
          <a:p>
            <a:fld id="{B0E8D7EE-820F-4D9E-8876-757401673BE1}" type="datetimeFigureOut">
              <a:rPr lang="it-IT" smtClean="0"/>
              <a:t>21/04/23</a:t>
            </a:fld>
            <a:endParaRPr lang="it-IT"/>
          </a:p>
        </p:txBody>
      </p:sp>
      <p:sp>
        <p:nvSpPr>
          <p:cNvPr id="4" name="Segnaposto piè di pagina 3">
            <a:extLst>
              <a:ext uri="{FF2B5EF4-FFF2-40B4-BE49-F238E27FC236}">
                <a16:creationId xmlns:a16="http://schemas.microsoft.com/office/drawing/2014/main" id="{04524553-49A1-9C44-D39E-F12BBC2924D6}"/>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1FEB8201-0E0D-B595-054D-7037597F3BC7}"/>
              </a:ext>
            </a:extLst>
          </p:cNvPr>
          <p:cNvSpPr>
            <a:spLocks noGrp="1"/>
          </p:cNvSpPr>
          <p:nvPr>
            <p:ph type="sldNum" sz="quarter" idx="12"/>
          </p:nvPr>
        </p:nvSpPr>
        <p:spPr/>
        <p:txBody>
          <a:bodyPr/>
          <a:lstStyle/>
          <a:p>
            <a:fld id="{1DA53482-61B3-4ED6-9AC1-5398C6CD0829}" type="slidenum">
              <a:rPr lang="it-IT" smtClean="0"/>
              <a:t>‹N›</a:t>
            </a:fld>
            <a:endParaRPr lang="it-IT"/>
          </a:p>
        </p:txBody>
      </p:sp>
    </p:spTree>
    <p:extLst>
      <p:ext uri="{BB962C8B-B14F-4D97-AF65-F5344CB8AC3E}">
        <p14:creationId xmlns:p14="http://schemas.microsoft.com/office/powerpoint/2010/main" val="197265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7E9777CA-5AB8-6360-C6F1-9E6FE9937D22}"/>
              </a:ext>
            </a:extLst>
          </p:cNvPr>
          <p:cNvSpPr>
            <a:spLocks noGrp="1"/>
          </p:cNvSpPr>
          <p:nvPr>
            <p:ph type="dt" sz="half" idx="10"/>
          </p:nvPr>
        </p:nvSpPr>
        <p:spPr/>
        <p:txBody>
          <a:bodyPr/>
          <a:lstStyle/>
          <a:p>
            <a:fld id="{B0E8D7EE-820F-4D9E-8876-757401673BE1}" type="datetimeFigureOut">
              <a:rPr lang="it-IT" smtClean="0"/>
              <a:t>21/04/23</a:t>
            </a:fld>
            <a:endParaRPr lang="it-IT"/>
          </a:p>
        </p:txBody>
      </p:sp>
      <p:sp>
        <p:nvSpPr>
          <p:cNvPr id="3" name="Segnaposto piè di pagina 2">
            <a:extLst>
              <a:ext uri="{FF2B5EF4-FFF2-40B4-BE49-F238E27FC236}">
                <a16:creationId xmlns:a16="http://schemas.microsoft.com/office/drawing/2014/main" id="{A940B03D-D9CA-05B5-438C-E58C754C9BC5}"/>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0656B853-1ED2-D98E-C805-86ECBE201186}"/>
              </a:ext>
            </a:extLst>
          </p:cNvPr>
          <p:cNvSpPr>
            <a:spLocks noGrp="1"/>
          </p:cNvSpPr>
          <p:nvPr>
            <p:ph type="sldNum" sz="quarter" idx="12"/>
          </p:nvPr>
        </p:nvSpPr>
        <p:spPr/>
        <p:txBody>
          <a:bodyPr/>
          <a:lstStyle/>
          <a:p>
            <a:fld id="{1DA53482-61B3-4ED6-9AC1-5398C6CD0829}" type="slidenum">
              <a:rPr lang="it-IT" smtClean="0"/>
              <a:t>‹N›</a:t>
            </a:fld>
            <a:endParaRPr lang="it-IT"/>
          </a:p>
        </p:txBody>
      </p:sp>
    </p:spTree>
    <p:extLst>
      <p:ext uri="{BB962C8B-B14F-4D97-AF65-F5344CB8AC3E}">
        <p14:creationId xmlns:p14="http://schemas.microsoft.com/office/powerpoint/2010/main" val="516672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155DCB4-01BF-E4EE-06FE-DC9DC925C003}"/>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43AAFDE-2159-8A2F-3E56-6EE077DC76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2A6A3222-9223-2FC6-6B9E-A6E693C247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F3F431F5-E2AC-814D-016C-ACC46E4ADAE8}"/>
              </a:ext>
            </a:extLst>
          </p:cNvPr>
          <p:cNvSpPr>
            <a:spLocks noGrp="1"/>
          </p:cNvSpPr>
          <p:nvPr>
            <p:ph type="dt" sz="half" idx="10"/>
          </p:nvPr>
        </p:nvSpPr>
        <p:spPr/>
        <p:txBody>
          <a:bodyPr/>
          <a:lstStyle/>
          <a:p>
            <a:fld id="{B0E8D7EE-820F-4D9E-8876-757401673BE1}" type="datetimeFigureOut">
              <a:rPr lang="it-IT" smtClean="0"/>
              <a:t>21/04/23</a:t>
            </a:fld>
            <a:endParaRPr lang="it-IT"/>
          </a:p>
        </p:txBody>
      </p:sp>
      <p:sp>
        <p:nvSpPr>
          <p:cNvPr id="6" name="Segnaposto piè di pagina 5">
            <a:extLst>
              <a:ext uri="{FF2B5EF4-FFF2-40B4-BE49-F238E27FC236}">
                <a16:creationId xmlns:a16="http://schemas.microsoft.com/office/drawing/2014/main" id="{12711386-70E6-3F6A-306B-CE87CE2B9F5F}"/>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68B806CC-5E0D-51A4-370A-69201CE688FD}"/>
              </a:ext>
            </a:extLst>
          </p:cNvPr>
          <p:cNvSpPr>
            <a:spLocks noGrp="1"/>
          </p:cNvSpPr>
          <p:nvPr>
            <p:ph type="sldNum" sz="quarter" idx="12"/>
          </p:nvPr>
        </p:nvSpPr>
        <p:spPr/>
        <p:txBody>
          <a:bodyPr/>
          <a:lstStyle/>
          <a:p>
            <a:fld id="{1DA53482-61B3-4ED6-9AC1-5398C6CD0829}" type="slidenum">
              <a:rPr lang="it-IT" smtClean="0"/>
              <a:t>‹N›</a:t>
            </a:fld>
            <a:endParaRPr lang="it-IT"/>
          </a:p>
        </p:txBody>
      </p:sp>
    </p:spTree>
    <p:extLst>
      <p:ext uri="{BB962C8B-B14F-4D97-AF65-F5344CB8AC3E}">
        <p14:creationId xmlns:p14="http://schemas.microsoft.com/office/powerpoint/2010/main" val="2286495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2F6AD82-BAA9-377D-7879-036CA84E14C1}"/>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5B2AEA9D-2788-B580-97A4-DEC0C71CBF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2185637D-F886-2816-DB2C-E4D0F289BA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E33B489E-E3A9-720B-6DF8-89DCD0E6806F}"/>
              </a:ext>
            </a:extLst>
          </p:cNvPr>
          <p:cNvSpPr>
            <a:spLocks noGrp="1"/>
          </p:cNvSpPr>
          <p:nvPr>
            <p:ph type="dt" sz="half" idx="10"/>
          </p:nvPr>
        </p:nvSpPr>
        <p:spPr/>
        <p:txBody>
          <a:bodyPr/>
          <a:lstStyle/>
          <a:p>
            <a:fld id="{B0E8D7EE-820F-4D9E-8876-757401673BE1}" type="datetimeFigureOut">
              <a:rPr lang="it-IT" smtClean="0"/>
              <a:t>21/04/23</a:t>
            </a:fld>
            <a:endParaRPr lang="it-IT"/>
          </a:p>
        </p:txBody>
      </p:sp>
      <p:sp>
        <p:nvSpPr>
          <p:cNvPr id="6" name="Segnaposto piè di pagina 5">
            <a:extLst>
              <a:ext uri="{FF2B5EF4-FFF2-40B4-BE49-F238E27FC236}">
                <a16:creationId xmlns:a16="http://schemas.microsoft.com/office/drawing/2014/main" id="{A96663EF-C213-0D3F-65D3-DED0854900DE}"/>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C3AD0DB0-67DC-C51A-CCAC-4C2B726DCBF9}"/>
              </a:ext>
            </a:extLst>
          </p:cNvPr>
          <p:cNvSpPr>
            <a:spLocks noGrp="1"/>
          </p:cNvSpPr>
          <p:nvPr>
            <p:ph type="sldNum" sz="quarter" idx="12"/>
          </p:nvPr>
        </p:nvSpPr>
        <p:spPr/>
        <p:txBody>
          <a:bodyPr/>
          <a:lstStyle/>
          <a:p>
            <a:fld id="{1DA53482-61B3-4ED6-9AC1-5398C6CD0829}" type="slidenum">
              <a:rPr lang="it-IT" smtClean="0"/>
              <a:t>‹N›</a:t>
            </a:fld>
            <a:endParaRPr lang="it-IT"/>
          </a:p>
        </p:txBody>
      </p:sp>
    </p:spTree>
    <p:extLst>
      <p:ext uri="{BB962C8B-B14F-4D97-AF65-F5344CB8AC3E}">
        <p14:creationId xmlns:p14="http://schemas.microsoft.com/office/powerpoint/2010/main" val="3414834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0D5EB809-4D53-D8B0-9AD6-6D8CED45C8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73A00C8D-ED48-BDCC-81F1-364DF22007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E8875E32-47F1-937A-76C7-9D35FB45DA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E8D7EE-820F-4D9E-8876-757401673BE1}" type="datetimeFigureOut">
              <a:rPr lang="it-IT" smtClean="0"/>
              <a:t>21/04/23</a:t>
            </a:fld>
            <a:endParaRPr lang="it-IT"/>
          </a:p>
        </p:txBody>
      </p:sp>
      <p:sp>
        <p:nvSpPr>
          <p:cNvPr id="5" name="Segnaposto piè di pagina 4">
            <a:extLst>
              <a:ext uri="{FF2B5EF4-FFF2-40B4-BE49-F238E27FC236}">
                <a16:creationId xmlns:a16="http://schemas.microsoft.com/office/drawing/2014/main" id="{B3CCEDB2-9A8B-C1B4-351F-9F7790491A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7C249065-BD15-AA4E-0387-7E83AF2E0A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A53482-61B3-4ED6-9AC1-5398C6CD0829}" type="slidenum">
              <a:rPr lang="it-IT" smtClean="0"/>
              <a:t>‹N›</a:t>
            </a:fld>
            <a:endParaRPr lang="it-IT"/>
          </a:p>
        </p:txBody>
      </p:sp>
    </p:spTree>
    <p:extLst>
      <p:ext uri="{BB962C8B-B14F-4D97-AF65-F5344CB8AC3E}">
        <p14:creationId xmlns:p14="http://schemas.microsoft.com/office/powerpoint/2010/main" val="9309084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EEAC1FB5-B63F-9F3D-08A8-EACDD5FFAAE6}"/>
              </a:ext>
            </a:extLst>
          </p:cNvPr>
          <p:cNvSpPr txBox="1"/>
          <p:nvPr/>
        </p:nvSpPr>
        <p:spPr>
          <a:xfrm>
            <a:off x="2132248" y="504416"/>
            <a:ext cx="8618540" cy="1569660"/>
          </a:xfrm>
          <a:prstGeom prst="rect">
            <a:avLst/>
          </a:prstGeom>
          <a:noFill/>
        </p:spPr>
        <p:txBody>
          <a:bodyPr wrap="square">
            <a:spAutoFit/>
          </a:bodyPr>
          <a:lstStyle/>
          <a:p>
            <a:r>
              <a:rPr lang="it-IT" sz="4800" b="1" dirty="0">
                <a:solidFill>
                  <a:schemeClr val="bg1"/>
                </a:solidFill>
                <a:latin typeface="Calibri" panose="020F0502020204030204" pitchFamily="34" charset="0"/>
                <a:cs typeface="Calibri" panose="020F0502020204030204" pitchFamily="34" charset="0"/>
              </a:rPr>
              <a:t>LE SECONDE INVASIONI E L’ORDINAMENTO SIGNORILE</a:t>
            </a:r>
          </a:p>
        </p:txBody>
      </p:sp>
      <p:sp>
        <p:nvSpPr>
          <p:cNvPr id="3" name="Rettangolo 2">
            <a:extLst>
              <a:ext uri="{FF2B5EF4-FFF2-40B4-BE49-F238E27FC236}">
                <a16:creationId xmlns:a16="http://schemas.microsoft.com/office/drawing/2014/main" id="{2C61F835-FFB3-A958-6A74-23297FE094CE}"/>
              </a:ext>
            </a:extLst>
          </p:cNvPr>
          <p:cNvSpPr/>
          <p:nvPr/>
        </p:nvSpPr>
        <p:spPr>
          <a:xfrm>
            <a:off x="914925" y="439100"/>
            <a:ext cx="855323" cy="855323"/>
          </a:xfrm>
          <a:prstGeom prst="rect">
            <a:avLst/>
          </a:prstGeom>
          <a:solidFill>
            <a:srgbClr val="58B9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CasellaDiTesto 4">
            <a:extLst>
              <a:ext uri="{FF2B5EF4-FFF2-40B4-BE49-F238E27FC236}">
                <a16:creationId xmlns:a16="http://schemas.microsoft.com/office/drawing/2014/main" id="{0E0FED4A-34F7-F342-1C9A-A8525D94512A}"/>
              </a:ext>
            </a:extLst>
          </p:cNvPr>
          <p:cNvSpPr txBox="1"/>
          <p:nvPr/>
        </p:nvSpPr>
        <p:spPr>
          <a:xfrm>
            <a:off x="909890" y="495948"/>
            <a:ext cx="855323" cy="784830"/>
          </a:xfrm>
          <a:prstGeom prst="rect">
            <a:avLst/>
          </a:prstGeom>
          <a:noFill/>
        </p:spPr>
        <p:txBody>
          <a:bodyPr wrap="square">
            <a:spAutoFit/>
          </a:bodyPr>
          <a:lstStyle/>
          <a:p>
            <a:pPr algn="ctr"/>
            <a:r>
              <a:rPr lang="it-IT" sz="4500" b="1" dirty="0">
                <a:solidFill>
                  <a:schemeClr val="bg1"/>
                </a:solidFill>
              </a:rPr>
              <a:t>8</a:t>
            </a:r>
            <a:endParaRPr lang="it-IT" sz="4500" dirty="0">
              <a:solidFill>
                <a:schemeClr val="bg1"/>
              </a:solidFill>
            </a:endParaRPr>
          </a:p>
        </p:txBody>
      </p:sp>
      <p:sp>
        <p:nvSpPr>
          <p:cNvPr id="6" name="Ovale 5">
            <a:extLst>
              <a:ext uri="{FF2B5EF4-FFF2-40B4-BE49-F238E27FC236}">
                <a16:creationId xmlns:a16="http://schemas.microsoft.com/office/drawing/2014/main" id="{19007FA9-5EEC-4E35-9123-00D1096C3DC5}"/>
              </a:ext>
            </a:extLst>
          </p:cNvPr>
          <p:cNvSpPr/>
          <p:nvPr/>
        </p:nvSpPr>
        <p:spPr>
          <a:xfrm>
            <a:off x="1193337" y="3110221"/>
            <a:ext cx="2579914" cy="2579914"/>
          </a:xfrm>
          <a:prstGeom prst="ellipse">
            <a:avLst/>
          </a:prstGeom>
          <a:blipFill>
            <a:blip r:embed="rId2"/>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7" name="Ovale 6">
            <a:extLst>
              <a:ext uri="{FF2B5EF4-FFF2-40B4-BE49-F238E27FC236}">
                <a16:creationId xmlns:a16="http://schemas.microsoft.com/office/drawing/2014/main" id="{8C6E013A-629B-5BA2-AD1C-91E1AD321A61}"/>
              </a:ext>
            </a:extLst>
          </p:cNvPr>
          <p:cNvSpPr/>
          <p:nvPr/>
        </p:nvSpPr>
        <p:spPr>
          <a:xfrm>
            <a:off x="4806043" y="3110221"/>
            <a:ext cx="2579914" cy="2579914"/>
          </a:xfrm>
          <a:prstGeom prst="ellipse">
            <a:avLst/>
          </a:prstGeom>
          <a:blipFill>
            <a:blip r:embed="rId3"/>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8" name="Ovale 7">
            <a:extLst>
              <a:ext uri="{FF2B5EF4-FFF2-40B4-BE49-F238E27FC236}">
                <a16:creationId xmlns:a16="http://schemas.microsoft.com/office/drawing/2014/main" id="{C802AB10-05B7-D355-6D8F-EAB268CE8B93}"/>
              </a:ext>
            </a:extLst>
          </p:cNvPr>
          <p:cNvSpPr/>
          <p:nvPr/>
        </p:nvSpPr>
        <p:spPr>
          <a:xfrm>
            <a:off x="8418749" y="3110221"/>
            <a:ext cx="2579914" cy="2579914"/>
          </a:xfrm>
          <a:prstGeom prst="ellipse">
            <a:avLst/>
          </a:prstGeom>
          <a:blipFill>
            <a:blip r:embed="rId4"/>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9" name="Ovale 8">
            <a:extLst>
              <a:ext uri="{FF2B5EF4-FFF2-40B4-BE49-F238E27FC236}">
                <a16:creationId xmlns:a16="http://schemas.microsoft.com/office/drawing/2014/main" id="{F9847CF5-7E99-1485-AB1D-B38C7F90C026}"/>
              </a:ext>
            </a:extLst>
          </p:cNvPr>
          <p:cNvSpPr/>
          <p:nvPr/>
        </p:nvSpPr>
        <p:spPr>
          <a:xfrm>
            <a:off x="4851070" y="2996584"/>
            <a:ext cx="2670092" cy="2670092"/>
          </a:xfrm>
          <a:prstGeom prst="ellipse">
            <a:avLst/>
          </a:prstGeom>
          <a:solidFill>
            <a:schemeClr val="bg1">
              <a:alpha val="0"/>
            </a:schemeClr>
          </a:solid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0" name="Ovale 9">
            <a:extLst>
              <a:ext uri="{FF2B5EF4-FFF2-40B4-BE49-F238E27FC236}">
                <a16:creationId xmlns:a16="http://schemas.microsoft.com/office/drawing/2014/main" id="{D1194CD5-C3CB-7AE2-2F31-76C00EB702EF}"/>
              </a:ext>
            </a:extLst>
          </p:cNvPr>
          <p:cNvSpPr/>
          <p:nvPr/>
        </p:nvSpPr>
        <p:spPr>
          <a:xfrm>
            <a:off x="8451408" y="3142880"/>
            <a:ext cx="2670092" cy="2670092"/>
          </a:xfrm>
          <a:prstGeom prst="ellipse">
            <a:avLst/>
          </a:prstGeom>
          <a:solidFill>
            <a:schemeClr val="bg1">
              <a:alpha val="0"/>
            </a:schemeClr>
          </a:solid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1" name="Ovale 10">
            <a:extLst>
              <a:ext uri="{FF2B5EF4-FFF2-40B4-BE49-F238E27FC236}">
                <a16:creationId xmlns:a16="http://schemas.microsoft.com/office/drawing/2014/main" id="{4A42277B-39A3-F3BF-F07B-F382CF45CEA4}"/>
              </a:ext>
            </a:extLst>
          </p:cNvPr>
          <p:cNvSpPr/>
          <p:nvPr/>
        </p:nvSpPr>
        <p:spPr>
          <a:xfrm>
            <a:off x="1020351" y="3036297"/>
            <a:ext cx="2670092" cy="2670092"/>
          </a:xfrm>
          <a:prstGeom prst="ellipse">
            <a:avLst/>
          </a:prstGeom>
          <a:solidFill>
            <a:schemeClr val="bg1">
              <a:alpha val="0"/>
            </a:schemeClr>
          </a:solid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2" name="CasellaDiTesto 11">
            <a:extLst>
              <a:ext uri="{FF2B5EF4-FFF2-40B4-BE49-F238E27FC236}">
                <a16:creationId xmlns:a16="http://schemas.microsoft.com/office/drawing/2014/main" id="{56F51386-92F0-5AFA-2B46-E47A4E1DA6E4}"/>
              </a:ext>
            </a:extLst>
          </p:cNvPr>
          <p:cNvSpPr txBox="1"/>
          <p:nvPr/>
        </p:nvSpPr>
        <p:spPr>
          <a:xfrm>
            <a:off x="1627359" y="6139376"/>
            <a:ext cx="1711879" cy="400110"/>
          </a:xfrm>
          <a:prstGeom prst="rect">
            <a:avLst/>
          </a:prstGeom>
          <a:noFill/>
        </p:spPr>
        <p:txBody>
          <a:bodyPr wrap="none" rtlCol="0">
            <a:spAutoFit/>
          </a:bodyPr>
          <a:lstStyle/>
          <a:p>
            <a:pPr algn="ctr"/>
            <a:r>
              <a:rPr lang="it-IT" sz="2000" b="1" dirty="0">
                <a:effectLst/>
                <a:latin typeface="Calibri" panose="020F0502020204030204" pitchFamily="34" charset="0"/>
                <a:cs typeface="Calibri" panose="020F0502020204030204" pitchFamily="34" charset="0"/>
              </a:rPr>
              <a:t>Ludovico il Pio</a:t>
            </a:r>
            <a:endParaRPr lang="it-IT" sz="2000" dirty="0">
              <a:effectLst/>
              <a:latin typeface="Calibri" panose="020F0502020204030204" pitchFamily="34" charset="0"/>
              <a:cs typeface="Calibri" panose="020F0502020204030204" pitchFamily="34" charset="0"/>
            </a:endParaRPr>
          </a:p>
        </p:txBody>
      </p:sp>
      <p:sp>
        <p:nvSpPr>
          <p:cNvPr id="13" name="CasellaDiTesto 12">
            <a:extLst>
              <a:ext uri="{FF2B5EF4-FFF2-40B4-BE49-F238E27FC236}">
                <a16:creationId xmlns:a16="http://schemas.microsoft.com/office/drawing/2014/main" id="{2DB80171-FD87-5FA1-4772-FE6B375845EF}"/>
              </a:ext>
            </a:extLst>
          </p:cNvPr>
          <p:cNvSpPr txBox="1"/>
          <p:nvPr/>
        </p:nvSpPr>
        <p:spPr>
          <a:xfrm>
            <a:off x="5239808" y="6139376"/>
            <a:ext cx="1712393" cy="400110"/>
          </a:xfrm>
          <a:prstGeom prst="rect">
            <a:avLst/>
          </a:prstGeom>
          <a:noFill/>
        </p:spPr>
        <p:txBody>
          <a:bodyPr wrap="none" rtlCol="0">
            <a:spAutoFit/>
          </a:bodyPr>
          <a:lstStyle/>
          <a:p>
            <a:pPr algn="ctr"/>
            <a:r>
              <a:rPr lang="it-IT" sz="2000" b="1" dirty="0">
                <a:latin typeface="Calibri" panose="020F0502020204030204" pitchFamily="34" charset="0"/>
                <a:cs typeface="Calibri" panose="020F0502020204030204" pitchFamily="34" charset="0"/>
              </a:rPr>
              <a:t>Carlo il Grosso</a:t>
            </a:r>
          </a:p>
        </p:txBody>
      </p:sp>
      <p:sp>
        <p:nvSpPr>
          <p:cNvPr id="14" name="CasellaDiTesto 13">
            <a:extLst>
              <a:ext uri="{FF2B5EF4-FFF2-40B4-BE49-F238E27FC236}">
                <a16:creationId xmlns:a16="http://schemas.microsoft.com/office/drawing/2014/main" id="{28DBF022-BA76-8133-ABF3-646E0BA9D387}"/>
              </a:ext>
            </a:extLst>
          </p:cNvPr>
          <p:cNvSpPr txBox="1"/>
          <p:nvPr/>
        </p:nvSpPr>
        <p:spPr>
          <a:xfrm>
            <a:off x="9160030" y="6139376"/>
            <a:ext cx="1097353" cy="400110"/>
          </a:xfrm>
          <a:prstGeom prst="rect">
            <a:avLst/>
          </a:prstGeom>
          <a:noFill/>
        </p:spPr>
        <p:txBody>
          <a:bodyPr wrap="none" rtlCol="0">
            <a:spAutoFit/>
          </a:bodyPr>
          <a:lstStyle/>
          <a:p>
            <a:pPr algn="ctr"/>
            <a:r>
              <a:rPr lang="it-IT" sz="2000" b="1" dirty="0">
                <a:effectLst/>
                <a:latin typeface="Calibri" panose="020F0502020204030204" pitchFamily="34" charset="0"/>
                <a:cs typeface="Calibri" panose="020F0502020204030204" pitchFamily="34" charset="0"/>
              </a:rPr>
              <a:t>Cavalieri</a:t>
            </a:r>
            <a:endParaRPr lang="it-IT" sz="2000" dirty="0">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314869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84E192A6-8A72-4432-4572-55FD223A7BAE}"/>
              </a:ext>
            </a:extLst>
          </p:cNvPr>
          <p:cNvSpPr txBox="1"/>
          <p:nvPr/>
        </p:nvSpPr>
        <p:spPr>
          <a:xfrm>
            <a:off x="849745" y="849746"/>
            <a:ext cx="10492509" cy="1477328"/>
          </a:xfrm>
          <a:prstGeom prst="rect">
            <a:avLst/>
          </a:prstGeom>
          <a:noFill/>
        </p:spPr>
        <p:txBody>
          <a:bodyPr wrap="square" rtlCol="0">
            <a:spAutoFit/>
          </a:bodyPr>
          <a:lstStyle/>
          <a:p>
            <a:r>
              <a:rPr lang="it-IT" dirty="0">
                <a:latin typeface="Calibri" panose="020F0502020204030204" pitchFamily="34" charset="0"/>
                <a:cs typeface="Calibri" panose="020F0502020204030204" pitchFamily="34" charset="0"/>
              </a:rPr>
              <a:t>Durante il periodo delle seconde invasioni, si diffuse il fenomeno dell’</a:t>
            </a:r>
            <a:r>
              <a:rPr lang="it-IT" b="1" dirty="0">
                <a:latin typeface="Calibri" panose="020F0502020204030204" pitchFamily="34" charset="0"/>
                <a:cs typeface="Calibri" panose="020F0502020204030204" pitchFamily="34" charset="0"/>
              </a:rPr>
              <a:t>incastellamento</a:t>
            </a:r>
            <a:r>
              <a:rPr lang="it-IT" dirty="0">
                <a:latin typeface="Calibri" panose="020F0502020204030204" pitchFamily="34" charset="0"/>
                <a:cs typeface="Calibri" panose="020F0502020204030204" pitchFamily="34" charset="0"/>
              </a:rPr>
              <a:t>: i signori locali iniziarono a costruire fortificazioni e castelli per proteggere le proprie terre e la popolazione che vi abitava dagli attacchi di Ungari, Saraceni e Normanni.</a:t>
            </a:r>
          </a:p>
          <a:p>
            <a:r>
              <a:rPr lang="it-IT" dirty="0">
                <a:latin typeface="Calibri" panose="020F0502020204030204" pitchFamily="34" charset="0"/>
                <a:cs typeface="Calibri" panose="020F0502020204030204" pitchFamily="34" charset="0"/>
              </a:rPr>
              <a:t>Con l’incastellamento nacque la </a:t>
            </a:r>
            <a:r>
              <a:rPr lang="it-IT" b="1" dirty="0">
                <a:latin typeface="Calibri" panose="020F0502020204030204" pitchFamily="34" charset="0"/>
                <a:cs typeface="Calibri" panose="020F0502020204030204" pitchFamily="34" charset="0"/>
              </a:rPr>
              <a:t>signoria di banno</a:t>
            </a:r>
            <a:r>
              <a:rPr lang="it-IT" dirty="0">
                <a:latin typeface="Calibri" panose="020F0502020204030204" pitchFamily="34" charset="0"/>
                <a:cs typeface="Calibri" panose="020F0502020204030204" pitchFamily="34" charset="0"/>
              </a:rPr>
              <a:t>, in cui l’autorità del signore del castello si estendeva su un’area più grande delle terre di sua proprietà.</a:t>
            </a:r>
          </a:p>
        </p:txBody>
      </p:sp>
      <p:pic>
        <p:nvPicPr>
          <p:cNvPr id="3" name="Immagine 2" descr="Immagine che contiene aria aperta, cielo, edificio, montagna&#10;&#10;Descrizione generata automaticamente">
            <a:extLst>
              <a:ext uri="{FF2B5EF4-FFF2-40B4-BE49-F238E27FC236}">
                <a16:creationId xmlns:a16="http://schemas.microsoft.com/office/drawing/2014/main" id="{E597D866-5414-F560-5C70-B7834F5821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1359" y="3535680"/>
            <a:ext cx="8609281" cy="3322320"/>
          </a:xfrm>
          <a:prstGeom prst="rect">
            <a:avLst/>
          </a:prstGeom>
        </p:spPr>
      </p:pic>
    </p:spTree>
    <p:extLst>
      <p:ext uri="{BB962C8B-B14F-4D97-AF65-F5344CB8AC3E}">
        <p14:creationId xmlns:p14="http://schemas.microsoft.com/office/powerpoint/2010/main" val="19409534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84E192A6-8A72-4432-4572-55FD223A7BAE}"/>
              </a:ext>
            </a:extLst>
          </p:cNvPr>
          <p:cNvSpPr txBox="1"/>
          <p:nvPr/>
        </p:nvSpPr>
        <p:spPr>
          <a:xfrm>
            <a:off x="849745" y="849746"/>
            <a:ext cx="6197231" cy="2308324"/>
          </a:xfrm>
          <a:prstGeom prst="rect">
            <a:avLst/>
          </a:prstGeom>
          <a:noFill/>
        </p:spPr>
        <p:txBody>
          <a:bodyPr wrap="square" rtlCol="0">
            <a:spAutoFit/>
          </a:bodyPr>
          <a:lstStyle/>
          <a:p>
            <a:r>
              <a:rPr lang="it-IT" dirty="0">
                <a:latin typeface="Calibri" panose="020F0502020204030204" pitchFamily="34" charset="0"/>
                <a:cs typeface="Calibri" panose="020F0502020204030204" pitchFamily="34" charset="0"/>
              </a:rPr>
              <a:t>La popolazione che risiedeva nella zona del castello, compresi i contadini liberi o i contadini che lavoravano alle dipendenze di un altro signore, doveva pagare al signore del castello una </a:t>
            </a:r>
            <a:r>
              <a:rPr lang="it-IT" b="1" dirty="0">
                <a:latin typeface="Calibri" panose="020F0502020204030204" pitchFamily="34" charset="0"/>
                <a:cs typeface="Calibri" panose="020F0502020204030204" pitchFamily="34" charset="0"/>
              </a:rPr>
              <a:t>taglia</a:t>
            </a:r>
            <a:r>
              <a:rPr lang="it-IT" dirty="0">
                <a:latin typeface="Calibri" panose="020F0502020204030204" pitchFamily="34" charset="0"/>
                <a:cs typeface="Calibri" panose="020F0502020204030204" pitchFamily="34" charset="0"/>
              </a:rPr>
              <a:t>, in cambio della sua protezione, e dei </a:t>
            </a:r>
            <a:r>
              <a:rPr lang="it-IT" b="1" dirty="0">
                <a:latin typeface="Calibri" panose="020F0502020204030204" pitchFamily="34" charset="0"/>
                <a:cs typeface="Calibri" panose="020F0502020204030204" pitchFamily="34" charset="0"/>
              </a:rPr>
              <a:t>tributi</a:t>
            </a:r>
            <a:r>
              <a:rPr lang="it-IT" dirty="0">
                <a:latin typeface="Calibri" panose="020F0502020204030204" pitchFamily="34" charset="0"/>
                <a:cs typeface="Calibri" panose="020F0502020204030204" pitchFamily="34" charset="0"/>
              </a:rPr>
              <a:t>, per il transito su alcune strade o l’uso dell’acqua per irrigare, dei mulini, dei frantoi </a:t>
            </a:r>
            <a:r>
              <a:rPr lang="it-IT">
                <a:latin typeface="Calibri" panose="020F0502020204030204" pitchFamily="34" charset="0"/>
                <a:cs typeface="Calibri" panose="020F0502020204030204" pitchFamily="34" charset="0"/>
              </a:rPr>
              <a:t>e dei forni </a:t>
            </a:r>
            <a:r>
              <a:rPr lang="it-IT" dirty="0">
                <a:latin typeface="Calibri" panose="020F0502020204030204" pitchFamily="34" charset="0"/>
                <a:cs typeface="Calibri" panose="020F0502020204030204" pitchFamily="34" charset="0"/>
              </a:rPr>
              <a:t>di proprietà del signore.</a:t>
            </a:r>
          </a:p>
          <a:p>
            <a:r>
              <a:rPr lang="it-IT" dirty="0">
                <a:latin typeface="Calibri" panose="020F0502020204030204" pitchFamily="34" charset="0"/>
                <a:cs typeface="Calibri" panose="020F0502020204030204" pitchFamily="34" charset="0"/>
              </a:rPr>
              <a:t>Infine, un ruolo molto importante venne svolto dai </a:t>
            </a:r>
            <a:r>
              <a:rPr lang="it-IT" b="1" dirty="0">
                <a:latin typeface="Calibri" panose="020F0502020204030204" pitchFamily="34" charset="0"/>
                <a:cs typeface="Calibri" panose="020F0502020204030204" pitchFamily="34" charset="0"/>
              </a:rPr>
              <a:t>cavalieri</a:t>
            </a:r>
            <a:r>
              <a:rPr lang="it-IT" dirty="0">
                <a:latin typeface="Calibri" panose="020F0502020204030204" pitchFamily="34" charset="0"/>
                <a:cs typeface="Calibri" panose="020F0502020204030204" pitchFamily="34" charset="0"/>
              </a:rPr>
              <a:t>, l’esercito personale del signore.</a:t>
            </a:r>
          </a:p>
        </p:txBody>
      </p:sp>
      <p:pic>
        <p:nvPicPr>
          <p:cNvPr id="3" name="Immagine 2" descr="Immagine che contiene testo&#10;&#10;Descrizione generata automaticamente">
            <a:extLst>
              <a:ext uri="{FF2B5EF4-FFF2-40B4-BE49-F238E27FC236}">
                <a16:creationId xmlns:a16="http://schemas.microsoft.com/office/drawing/2014/main" id="{C8503A04-CDD7-D81E-07C3-9BBB580DC4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2736" y="849746"/>
            <a:ext cx="3541268" cy="5493930"/>
          </a:xfrm>
          <a:prstGeom prst="rect">
            <a:avLst/>
          </a:prstGeom>
        </p:spPr>
      </p:pic>
    </p:spTree>
    <p:extLst>
      <p:ext uri="{BB962C8B-B14F-4D97-AF65-F5344CB8AC3E}">
        <p14:creationId xmlns:p14="http://schemas.microsoft.com/office/powerpoint/2010/main" val="3786659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84E192A6-8A72-4432-4572-55FD223A7BAE}"/>
              </a:ext>
            </a:extLst>
          </p:cNvPr>
          <p:cNvSpPr txBox="1"/>
          <p:nvPr/>
        </p:nvSpPr>
        <p:spPr>
          <a:xfrm>
            <a:off x="849745" y="849746"/>
            <a:ext cx="5831471" cy="3170099"/>
          </a:xfrm>
          <a:prstGeom prst="rect">
            <a:avLst/>
          </a:prstGeom>
          <a:noFill/>
        </p:spPr>
        <p:txBody>
          <a:bodyPr wrap="square" rtlCol="0">
            <a:spAutoFit/>
          </a:bodyPr>
          <a:lstStyle/>
          <a:p>
            <a:r>
              <a:rPr lang="it-IT" sz="2000" b="1" dirty="0">
                <a:solidFill>
                  <a:srgbClr val="932B83"/>
                </a:solidFill>
              </a:rPr>
              <a:t>Lezione 1 - L’Impero dopo Carlo Magno</a:t>
            </a:r>
          </a:p>
          <a:p>
            <a:endParaRPr lang="it-IT" dirty="0"/>
          </a:p>
          <a:p>
            <a:r>
              <a:rPr lang="it-IT" dirty="0"/>
              <a:t>Nell’</a:t>
            </a:r>
            <a:r>
              <a:rPr lang="it-IT" b="1" dirty="0"/>
              <a:t>814</a:t>
            </a:r>
            <a:r>
              <a:rPr lang="it-IT" dirty="0"/>
              <a:t>, alla morte di Carlo Magno, salì alla guida dell’Impero il figlio </a:t>
            </a:r>
            <a:r>
              <a:rPr lang="it-IT" b="1" dirty="0"/>
              <a:t>Ludovico il Pio</a:t>
            </a:r>
            <a:r>
              <a:rPr lang="it-IT" dirty="0"/>
              <a:t>, che regnò per venticinque anni. Mentre Ludovico era ancora in vita, scoppiarono aspri </a:t>
            </a:r>
            <a:r>
              <a:rPr lang="it-IT" b="1" dirty="0"/>
              <a:t>conflitti tra lui e i suoi figli </a:t>
            </a:r>
            <a:r>
              <a:rPr lang="it-IT" dirty="0"/>
              <a:t>per la divisione dei territori dell’Impero dopo la sua morte secondo l’uso germanico.</a:t>
            </a:r>
          </a:p>
          <a:p>
            <a:r>
              <a:rPr lang="it-IT" dirty="0"/>
              <a:t>Ludovico il Pio morì nell’840, e i conflitti tra i suoi figli continuarono, terminando tre anni più tardi con la </a:t>
            </a:r>
            <a:r>
              <a:rPr lang="it-IT" b="1" dirty="0"/>
              <a:t>Pace</a:t>
            </a:r>
            <a:r>
              <a:rPr lang="it-IT" dirty="0"/>
              <a:t> </a:t>
            </a:r>
            <a:r>
              <a:rPr lang="it-IT" b="1" dirty="0"/>
              <a:t>di Verdun</a:t>
            </a:r>
            <a:r>
              <a:rPr lang="it-IT" dirty="0"/>
              <a:t>, in base alla quale:</a:t>
            </a:r>
          </a:p>
        </p:txBody>
      </p:sp>
      <p:pic>
        <p:nvPicPr>
          <p:cNvPr id="6" name="Immagine 5" descr="Immagine che contiene mappa&#10;&#10;Descrizione generata automaticamente">
            <a:extLst>
              <a:ext uri="{FF2B5EF4-FFF2-40B4-BE49-F238E27FC236}">
                <a16:creationId xmlns:a16="http://schemas.microsoft.com/office/drawing/2014/main" id="{5BCA614F-E541-5088-CFE1-F588D13210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7368" y="1238642"/>
            <a:ext cx="6451600" cy="4940300"/>
          </a:xfrm>
          <a:prstGeom prst="rect">
            <a:avLst/>
          </a:prstGeom>
        </p:spPr>
      </p:pic>
      <p:sp>
        <p:nvSpPr>
          <p:cNvPr id="8" name="CasellaDiTesto 7">
            <a:extLst>
              <a:ext uri="{FF2B5EF4-FFF2-40B4-BE49-F238E27FC236}">
                <a16:creationId xmlns:a16="http://schemas.microsoft.com/office/drawing/2014/main" id="{15F44A6C-F9BB-011A-3447-E87BB51D217F}"/>
              </a:ext>
            </a:extLst>
          </p:cNvPr>
          <p:cNvSpPr txBox="1"/>
          <p:nvPr/>
        </p:nvSpPr>
        <p:spPr>
          <a:xfrm>
            <a:off x="849745" y="3911256"/>
            <a:ext cx="4002671" cy="2031325"/>
          </a:xfrm>
          <a:prstGeom prst="rect">
            <a:avLst/>
          </a:prstGeom>
          <a:noFill/>
        </p:spPr>
        <p:txBody>
          <a:bodyPr wrap="square">
            <a:spAutoFit/>
          </a:bodyPr>
          <a:lstStyle/>
          <a:p>
            <a:r>
              <a:rPr lang="it-IT" dirty="0">
                <a:latin typeface="Calibri" panose="020F0502020204030204" pitchFamily="34" charset="0"/>
                <a:cs typeface="Calibri" panose="020F0502020204030204" pitchFamily="34" charset="0"/>
              </a:rPr>
              <a:t>• i </a:t>
            </a:r>
            <a:r>
              <a:rPr lang="it-IT" b="1" dirty="0">
                <a:latin typeface="Calibri" panose="020F0502020204030204" pitchFamily="34" charset="0"/>
                <a:cs typeface="Calibri" panose="020F0502020204030204" pitchFamily="34" charset="0"/>
              </a:rPr>
              <a:t>territori occidentali</a:t>
            </a:r>
            <a:r>
              <a:rPr lang="it-IT" dirty="0">
                <a:latin typeface="Calibri" panose="020F0502020204030204" pitchFamily="34" charset="0"/>
                <a:cs typeface="Calibri" panose="020F0502020204030204" pitchFamily="34" charset="0"/>
              </a:rPr>
              <a:t> andarono a </a:t>
            </a:r>
            <a:r>
              <a:rPr lang="it-IT" b="1" dirty="0">
                <a:latin typeface="Calibri" panose="020F0502020204030204" pitchFamily="34" charset="0"/>
                <a:cs typeface="Calibri" panose="020F0502020204030204" pitchFamily="34" charset="0"/>
              </a:rPr>
              <a:t>Carlo il Calvo</a:t>
            </a:r>
            <a:r>
              <a:rPr lang="it-IT" dirty="0">
                <a:latin typeface="Calibri" panose="020F0502020204030204" pitchFamily="34" charset="0"/>
                <a:cs typeface="Calibri" panose="020F0502020204030204" pitchFamily="34" charset="0"/>
              </a:rPr>
              <a:t>;</a:t>
            </a:r>
          </a:p>
          <a:p>
            <a:r>
              <a:rPr lang="it-IT" dirty="0">
                <a:latin typeface="Calibri" panose="020F0502020204030204" pitchFamily="34" charset="0"/>
                <a:cs typeface="Calibri" panose="020F0502020204030204" pitchFamily="34" charset="0"/>
              </a:rPr>
              <a:t>• i </a:t>
            </a:r>
            <a:r>
              <a:rPr lang="it-IT" b="1" dirty="0">
                <a:latin typeface="Calibri" panose="020F0502020204030204" pitchFamily="34" charset="0"/>
                <a:cs typeface="Calibri" panose="020F0502020204030204" pitchFamily="34" charset="0"/>
              </a:rPr>
              <a:t>territori orientali</a:t>
            </a:r>
            <a:r>
              <a:rPr lang="it-IT" dirty="0">
                <a:latin typeface="Calibri" panose="020F0502020204030204" pitchFamily="34" charset="0"/>
                <a:cs typeface="Calibri" panose="020F0502020204030204" pitchFamily="34" charset="0"/>
              </a:rPr>
              <a:t>, a est del Reno, a </a:t>
            </a:r>
            <a:r>
              <a:rPr lang="it-IT" b="1" dirty="0">
                <a:latin typeface="Calibri" panose="020F0502020204030204" pitchFamily="34" charset="0"/>
                <a:cs typeface="Calibri" panose="020F0502020204030204" pitchFamily="34" charset="0"/>
              </a:rPr>
              <a:t>Ludovico il Germanico</a:t>
            </a:r>
            <a:r>
              <a:rPr lang="it-IT" dirty="0">
                <a:latin typeface="Calibri" panose="020F0502020204030204" pitchFamily="34" charset="0"/>
                <a:cs typeface="Calibri" panose="020F0502020204030204" pitchFamily="34" charset="0"/>
              </a:rPr>
              <a:t>;</a:t>
            </a:r>
          </a:p>
          <a:p>
            <a:r>
              <a:rPr lang="it-IT" dirty="0">
                <a:latin typeface="Calibri" panose="020F0502020204030204" pitchFamily="34" charset="0"/>
                <a:cs typeface="Calibri" panose="020F0502020204030204" pitchFamily="34" charset="0"/>
              </a:rPr>
              <a:t>• i </a:t>
            </a:r>
            <a:r>
              <a:rPr lang="it-IT" b="1" dirty="0">
                <a:latin typeface="Calibri" panose="020F0502020204030204" pitchFamily="34" charset="0"/>
                <a:cs typeface="Calibri" panose="020F0502020204030204" pitchFamily="34" charset="0"/>
              </a:rPr>
              <a:t>territori centrali</a:t>
            </a:r>
            <a:r>
              <a:rPr lang="it-IT" dirty="0">
                <a:latin typeface="Calibri" panose="020F0502020204030204" pitchFamily="34" charset="0"/>
                <a:cs typeface="Calibri" panose="020F0502020204030204" pitchFamily="34" charset="0"/>
              </a:rPr>
              <a:t>, compresi fra il Mare del Nord e il Regno italico, e il </a:t>
            </a:r>
            <a:r>
              <a:rPr lang="it-IT" b="1" dirty="0">
                <a:latin typeface="Calibri" panose="020F0502020204030204" pitchFamily="34" charset="0"/>
                <a:cs typeface="Calibri" panose="020F0502020204030204" pitchFamily="34" charset="0"/>
              </a:rPr>
              <a:t>titolo imperiale</a:t>
            </a:r>
            <a:r>
              <a:rPr lang="it-IT" dirty="0">
                <a:latin typeface="Calibri" panose="020F0502020204030204" pitchFamily="34" charset="0"/>
                <a:cs typeface="Calibri" panose="020F0502020204030204" pitchFamily="34" charset="0"/>
              </a:rPr>
              <a:t> a </a:t>
            </a:r>
            <a:r>
              <a:rPr lang="it-IT" b="1" dirty="0">
                <a:latin typeface="Calibri" panose="020F0502020204030204" pitchFamily="34" charset="0"/>
                <a:cs typeface="Calibri" panose="020F0502020204030204" pitchFamily="34" charset="0"/>
              </a:rPr>
              <a:t>Lotario</a:t>
            </a:r>
            <a:r>
              <a:rPr lang="it-IT"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629992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84E192A6-8A72-4432-4572-55FD223A7BAE}"/>
              </a:ext>
            </a:extLst>
          </p:cNvPr>
          <p:cNvSpPr txBox="1"/>
          <p:nvPr/>
        </p:nvSpPr>
        <p:spPr>
          <a:xfrm>
            <a:off x="849745" y="849746"/>
            <a:ext cx="6465455" cy="4247317"/>
          </a:xfrm>
          <a:prstGeom prst="rect">
            <a:avLst/>
          </a:prstGeom>
          <a:noFill/>
        </p:spPr>
        <p:txBody>
          <a:bodyPr wrap="square" rtlCol="0">
            <a:spAutoFit/>
          </a:bodyPr>
          <a:lstStyle/>
          <a:p>
            <a:r>
              <a:rPr lang="it-IT" dirty="0"/>
              <a:t>La </a:t>
            </a:r>
            <a:r>
              <a:rPr lang="it-IT" b="1" dirty="0"/>
              <a:t>crisi dell’Impero carolingio</a:t>
            </a:r>
            <a:r>
              <a:rPr lang="it-IT" dirty="0"/>
              <a:t>, già profondamente indebolito a causa della </a:t>
            </a:r>
            <a:r>
              <a:rPr lang="it-IT" b="1" dirty="0"/>
              <a:t>spartizione dei territori</a:t>
            </a:r>
            <a:r>
              <a:rPr lang="it-IT" dirty="0"/>
              <a:t>, fu aggravata anche da altri due fattori: le </a:t>
            </a:r>
            <a:r>
              <a:rPr lang="it-IT" b="1" dirty="0"/>
              <a:t>seconde invasioni barbariche </a:t>
            </a:r>
            <a:r>
              <a:rPr lang="it-IT" dirty="0"/>
              <a:t>e la </a:t>
            </a:r>
            <a:r>
              <a:rPr lang="it-IT" b="1" dirty="0"/>
              <a:t>tendenza dei signori locali a rendersi autonomi </a:t>
            </a:r>
            <a:r>
              <a:rPr lang="it-IT" dirty="0"/>
              <a:t>dal potere del sovrano.</a:t>
            </a:r>
          </a:p>
          <a:p>
            <a:r>
              <a:rPr lang="it-IT" dirty="0"/>
              <a:t>Nell’</a:t>
            </a:r>
            <a:r>
              <a:rPr lang="it-IT" b="1" dirty="0"/>
              <a:t>887</a:t>
            </a:r>
            <a:r>
              <a:rPr lang="it-IT" dirty="0"/>
              <a:t> </a:t>
            </a:r>
            <a:r>
              <a:rPr lang="it-IT" b="1" dirty="0"/>
              <a:t>Carlo il Grosso</a:t>
            </a:r>
            <a:r>
              <a:rPr lang="it-IT" dirty="0"/>
              <a:t>, nonostante fosse riuscito a riunificare i territori dell’Impero, </a:t>
            </a:r>
            <a:r>
              <a:rPr lang="it-IT" b="1" dirty="0"/>
              <a:t>fu costretto ad abdicare</a:t>
            </a:r>
            <a:r>
              <a:rPr lang="it-IT" dirty="0"/>
              <a:t>: in questo modo </a:t>
            </a:r>
            <a:r>
              <a:rPr lang="it-IT" b="1" dirty="0"/>
              <a:t>finì l’Impero carolingio e</a:t>
            </a:r>
            <a:r>
              <a:rPr lang="it-IT" dirty="0"/>
              <a:t> con esso </a:t>
            </a:r>
            <a:r>
              <a:rPr lang="it-IT" b="1" dirty="0"/>
              <a:t>la dinastia dei Carolingi</a:t>
            </a:r>
            <a:r>
              <a:rPr lang="it-IT" dirty="0"/>
              <a:t>.</a:t>
            </a:r>
          </a:p>
          <a:p>
            <a:r>
              <a:rPr lang="it-IT" dirty="0"/>
              <a:t>Nei territori dell’Impero carolingio nacquero tre Regni indipendenti l’uno dall’altro:</a:t>
            </a:r>
          </a:p>
          <a:p>
            <a:r>
              <a:rPr lang="it-IT" dirty="0">
                <a:latin typeface="Calibri" panose="020F0502020204030204" pitchFamily="34" charset="0"/>
                <a:cs typeface="Calibri" panose="020F0502020204030204" pitchFamily="34" charset="0"/>
              </a:rPr>
              <a:t>• </a:t>
            </a:r>
            <a:r>
              <a:rPr lang="it-IT" b="1" dirty="0">
                <a:latin typeface="Calibri" panose="020F0502020204030204" pitchFamily="34" charset="0"/>
                <a:cs typeface="Calibri" panose="020F0502020204030204" pitchFamily="34" charset="0"/>
              </a:rPr>
              <a:t>Regno di Francia</a:t>
            </a:r>
            <a:r>
              <a:rPr lang="it-IT" dirty="0">
                <a:latin typeface="Calibri" panose="020F0502020204030204" pitchFamily="34" charset="0"/>
                <a:cs typeface="Calibri" panose="020F0502020204030204" pitchFamily="34" charset="0"/>
              </a:rPr>
              <a:t>, in cui si impose come sovrano Ugo Capeto, da cui iniziò la </a:t>
            </a:r>
            <a:r>
              <a:rPr lang="it-IT" b="1" dirty="0">
                <a:latin typeface="Calibri" panose="020F0502020204030204" pitchFamily="34" charset="0"/>
                <a:cs typeface="Calibri" panose="020F0502020204030204" pitchFamily="34" charset="0"/>
              </a:rPr>
              <a:t>dinastia dei Capetingi</a:t>
            </a:r>
            <a:r>
              <a:rPr lang="it-IT" dirty="0">
                <a:latin typeface="Calibri" panose="020F0502020204030204" pitchFamily="34" charset="0"/>
                <a:cs typeface="Calibri" panose="020F0502020204030204" pitchFamily="34" charset="0"/>
              </a:rPr>
              <a:t>;</a:t>
            </a:r>
          </a:p>
          <a:p>
            <a:r>
              <a:rPr lang="it-IT" dirty="0">
                <a:latin typeface="Calibri" panose="020F0502020204030204" pitchFamily="34" charset="0"/>
                <a:cs typeface="Calibri" panose="020F0502020204030204" pitchFamily="34" charset="0"/>
              </a:rPr>
              <a:t>• </a:t>
            </a:r>
            <a:r>
              <a:rPr lang="it-IT" b="1" dirty="0">
                <a:latin typeface="Calibri" panose="020F0502020204030204" pitchFamily="34" charset="0"/>
                <a:cs typeface="Calibri" panose="020F0502020204030204" pitchFamily="34" charset="0"/>
              </a:rPr>
              <a:t>Regno di Germania</a:t>
            </a:r>
            <a:r>
              <a:rPr lang="it-IT" dirty="0">
                <a:latin typeface="Calibri" panose="020F0502020204030204" pitchFamily="34" charset="0"/>
                <a:cs typeface="Calibri" panose="020F0502020204030204" pitchFamily="34" charset="0"/>
              </a:rPr>
              <a:t>, in cui il re veniva eletto dall’assemblea dei grandi aristocratici, chiamati </a:t>
            </a:r>
            <a:r>
              <a:rPr lang="it-IT" b="1" dirty="0">
                <a:latin typeface="Calibri" panose="020F0502020204030204" pitchFamily="34" charset="0"/>
                <a:cs typeface="Calibri" panose="020F0502020204030204" pitchFamily="34" charset="0"/>
              </a:rPr>
              <a:t>principi</a:t>
            </a:r>
            <a:r>
              <a:rPr lang="it-IT" dirty="0">
                <a:latin typeface="Calibri" panose="020F0502020204030204" pitchFamily="34" charset="0"/>
                <a:cs typeface="Calibri" panose="020F0502020204030204" pitchFamily="34" charset="0"/>
              </a:rPr>
              <a:t> </a:t>
            </a:r>
            <a:r>
              <a:rPr lang="it-IT" b="1" dirty="0">
                <a:latin typeface="Calibri" panose="020F0502020204030204" pitchFamily="34" charset="0"/>
                <a:cs typeface="Calibri" panose="020F0502020204030204" pitchFamily="34" charset="0"/>
              </a:rPr>
              <a:t>elettori</a:t>
            </a:r>
            <a:r>
              <a:rPr lang="it-IT" dirty="0">
                <a:latin typeface="Calibri" panose="020F0502020204030204" pitchFamily="34" charset="0"/>
                <a:cs typeface="Calibri" panose="020F0502020204030204" pitchFamily="34" charset="0"/>
              </a:rPr>
              <a:t>;</a:t>
            </a:r>
          </a:p>
          <a:p>
            <a:r>
              <a:rPr lang="it-IT" dirty="0">
                <a:latin typeface="Calibri" panose="020F0502020204030204" pitchFamily="34" charset="0"/>
                <a:cs typeface="Calibri" panose="020F0502020204030204" pitchFamily="34" charset="0"/>
              </a:rPr>
              <a:t>• </a:t>
            </a:r>
            <a:r>
              <a:rPr lang="it-IT" b="1" dirty="0">
                <a:latin typeface="Calibri" panose="020F0502020204030204" pitchFamily="34" charset="0"/>
                <a:cs typeface="Calibri" panose="020F0502020204030204" pitchFamily="34" charset="0"/>
              </a:rPr>
              <a:t>Regno italico</a:t>
            </a:r>
            <a:r>
              <a:rPr lang="it-IT" dirty="0">
                <a:latin typeface="Calibri" panose="020F0502020204030204" pitchFamily="34" charset="0"/>
                <a:cs typeface="Calibri" panose="020F0502020204030204" pitchFamily="34" charset="0"/>
              </a:rPr>
              <a:t>, in cui la corona venne a lungo contesa fra le principali </a:t>
            </a:r>
            <a:r>
              <a:rPr lang="it-IT" b="1" dirty="0">
                <a:latin typeface="Calibri" panose="020F0502020204030204" pitchFamily="34" charset="0"/>
                <a:cs typeface="Calibri" panose="020F0502020204030204" pitchFamily="34" charset="0"/>
              </a:rPr>
              <a:t>famiglie aristocratiche</a:t>
            </a:r>
            <a:r>
              <a:rPr lang="it-IT" dirty="0">
                <a:latin typeface="Calibri" panose="020F0502020204030204" pitchFamily="34" charset="0"/>
                <a:cs typeface="Calibri" panose="020F0502020204030204" pitchFamily="34" charset="0"/>
              </a:rPr>
              <a:t>.</a:t>
            </a:r>
          </a:p>
        </p:txBody>
      </p:sp>
      <p:pic>
        <p:nvPicPr>
          <p:cNvPr id="3" name="Immagine 2">
            <a:extLst>
              <a:ext uri="{FF2B5EF4-FFF2-40B4-BE49-F238E27FC236}">
                <a16:creationId xmlns:a16="http://schemas.microsoft.com/office/drawing/2014/main" id="{52F8D1E3-8EE9-E6A4-3435-9228EDB191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3840" y="849746"/>
            <a:ext cx="3627628" cy="4526215"/>
          </a:xfrm>
          <a:prstGeom prst="rect">
            <a:avLst/>
          </a:prstGeom>
        </p:spPr>
      </p:pic>
    </p:spTree>
    <p:extLst>
      <p:ext uri="{BB962C8B-B14F-4D97-AF65-F5344CB8AC3E}">
        <p14:creationId xmlns:p14="http://schemas.microsoft.com/office/powerpoint/2010/main" val="248766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84E192A6-8A72-4432-4572-55FD223A7BAE}"/>
              </a:ext>
            </a:extLst>
          </p:cNvPr>
          <p:cNvSpPr txBox="1"/>
          <p:nvPr/>
        </p:nvSpPr>
        <p:spPr>
          <a:xfrm>
            <a:off x="849745" y="849746"/>
            <a:ext cx="6172847" cy="4278094"/>
          </a:xfrm>
          <a:prstGeom prst="rect">
            <a:avLst/>
          </a:prstGeom>
          <a:noFill/>
        </p:spPr>
        <p:txBody>
          <a:bodyPr wrap="square" rtlCol="0">
            <a:spAutoFit/>
          </a:bodyPr>
          <a:lstStyle/>
          <a:p>
            <a:r>
              <a:rPr lang="it-IT" sz="2000" b="1" dirty="0">
                <a:solidFill>
                  <a:srgbClr val="932B83"/>
                </a:solidFill>
              </a:rPr>
              <a:t>Lezione 2 - Le seconde invasioni</a:t>
            </a:r>
          </a:p>
          <a:p>
            <a:endParaRPr lang="it-IT" dirty="0"/>
          </a:p>
          <a:p>
            <a:r>
              <a:rPr lang="it-IT" dirty="0"/>
              <a:t> A partire dal IX secolo iniziarono le cosiddette </a:t>
            </a:r>
            <a:r>
              <a:rPr lang="it-IT" b="1" dirty="0"/>
              <a:t>seconde invasioni</a:t>
            </a:r>
            <a:r>
              <a:rPr lang="it-IT" dirty="0"/>
              <a:t>.</a:t>
            </a:r>
          </a:p>
          <a:p>
            <a:r>
              <a:rPr lang="it-IT" dirty="0">
                <a:latin typeface="Calibri" panose="020F0502020204030204" pitchFamily="34" charset="0"/>
                <a:cs typeface="Calibri" panose="020F0502020204030204" pitchFamily="34" charset="0"/>
              </a:rPr>
              <a:t>• Da </a:t>
            </a:r>
            <a:r>
              <a:rPr lang="it-IT" b="1" dirty="0">
                <a:latin typeface="Calibri" panose="020F0502020204030204" pitchFamily="34" charset="0"/>
                <a:cs typeface="Calibri" panose="020F0502020204030204" pitchFamily="34" charset="0"/>
              </a:rPr>
              <a:t>est</a:t>
            </a:r>
            <a:r>
              <a:rPr lang="it-IT" dirty="0">
                <a:latin typeface="Calibri" panose="020F0502020204030204" pitchFamily="34" charset="0"/>
                <a:cs typeface="Calibri" panose="020F0502020204030204" pitchFamily="34" charset="0"/>
              </a:rPr>
              <a:t> giunsero gli </a:t>
            </a:r>
            <a:r>
              <a:rPr lang="it-IT" b="1" dirty="0">
                <a:latin typeface="Calibri" panose="020F0502020204030204" pitchFamily="34" charset="0"/>
                <a:cs typeface="Calibri" panose="020F0502020204030204" pitchFamily="34" charset="0"/>
              </a:rPr>
              <a:t>Ungari</a:t>
            </a:r>
            <a:r>
              <a:rPr lang="it-IT" dirty="0">
                <a:latin typeface="Calibri" panose="020F0502020204030204" pitchFamily="34" charset="0"/>
                <a:cs typeface="Calibri" panose="020F0502020204030204" pitchFamily="34" charset="0"/>
              </a:rPr>
              <a:t> (o </a:t>
            </a:r>
            <a:r>
              <a:rPr lang="it-IT" b="1" dirty="0">
                <a:latin typeface="Calibri" panose="020F0502020204030204" pitchFamily="34" charset="0"/>
                <a:cs typeface="Calibri" panose="020F0502020204030204" pitchFamily="34" charset="0"/>
              </a:rPr>
              <a:t>Magiari</a:t>
            </a:r>
            <a:r>
              <a:rPr lang="it-IT" dirty="0">
                <a:latin typeface="Calibri" panose="020F0502020204030204" pitchFamily="34" charset="0"/>
                <a:cs typeface="Calibri" panose="020F0502020204030204" pitchFamily="34" charset="0"/>
              </a:rPr>
              <a:t>), che si stanziarono in </a:t>
            </a:r>
            <a:r>
              <a:rPr lang="it-IT" b="1" dirty="0">
                <a:latin typeface="Calibri" panose="020F0502020204030204" pitchFamily="34" charset="0"/>
                <a:cs typeface="Calibri" panose="020F0502020204030204" pitchFamily="34" charset="0"/>
              </a:rPr>
              <a:t>Pannonia</a:t>
            </a:r>
            <a:r>
              <a:rPr lang="it-IT" dirty="0">
                <a:latin typeface="Calibri" panose="020F0502020204030204" pitchFamily="34" charset="0"/>
                <a:cs typeface="Calibri" panose="020F0502020204030204" pitchFamily="34" charset="0"/>
              </a:rPr>
              <a:t>. Da qui gli Ungari compirono numerose incursioni ai danni dei territori occidentali, finché nel </a:t>
            </a:r>
            <a:r>
              <a:rPr lang="it-IT" b="1" dirty="0">
                <a:latin typeface="Calibri" panose="020F0502020204030204" pitchFamily="34" charset="0"/>
                <a:cs typeface="Calibri" panose="020F0502020204030204" pitchFamily="34" charset="0"/>
              </a:rPr>
              <a:t>955</a:t>
            </a:r>
            <a:r>
              <a:rPr lang="it-IT" dirty="0">
                <a:latin typeface="Calibri" panose="020F0502020204030204" pitchFamily="34" charset="0"/>
                <a:cs typeface="Calibri" panose="020F0502020204030204" pitchFamily="34" charset="0"/>
              </a:rPr>
              <a:t> furono sconfitti da </a:t>
            </a:r>
            <a:r>
              <a:rPr lang="it-IT" b="1" dirty="0">
                <a:latin typeface="Calibri" panose="020F0502020204030204" pitchFamily="34" charset="0"/>
                <a:cs typeface="Calibri" panose="020F0502020204030204" pitchFamily="34" charset="0"/>
              </a:rPr>
              <a:t>Ottone I</a:t>
            </a:r>
            <a:r>
              <a:rPr lang="it-IT" dirty="0">
                <a:latin typeface="Calibri" panose="020F0502020204030204" pitchFamily="34" charset="0"/>
                <a:cs typeface="Calibri" panose="020F0502020204030204" pitchFamily="34" charset="0"/>
              </a:rPr>
              <a:t> nella </a:t>
            </a:r>
            <a:r>
              <a:rPr lang="it-IT" b="1" dirty="0">
                <a:latin typeface="Calibri" panose="020F0502020204030204" pitchFamily="34" charset="0"/>
                <a:cs typeface="Calibri" panose="020F0502020204030204" pitchFamily="34" charset="0"/>
              </a:rPr>
              <a:t>battaglia di </a:t>
            </a:r>
            <a:r>
              <a:rPr lang="it-IT" b="1" dirty="0" err="1">
                <a:latin typeface="Calibri" panose="020F0502020204030204" pitchFamily="34" charset="0"/>
                <a:cs typeface="Calibri" panose="020F0502020204030204" pitchFamily="34" charset="0"/>
              </a:rPr>
              <a:t>Lechfeld</a:t>
            </a:r>
            <a:r>
              <a:rPr lang="it-IT" dirty="0">
                <a:latin typeface="Calibri" panose="020F0502020204030204" pitchFamily="34" charset="0"/>
                <a:cs typeface="Calibri" panose="020F0502020204030204" pitchFamily="34" charset="0"/>
              </a:rPr>
              <a:t>. In seguito gli Ungari si stabilirono definitivamente in Pannonia, che prese il nome di Ungheria. Nell’anno </a:t>
            </a:r>
            <a:r>
              <a:rPr lang="it-IT" b="1" dirty="0">
                <a:latin typeface="Calibri" panose="020F0502020204030204" pitchFamily="34" charset="0"/>
                <a:cs typeface="Calibri" panose="020F0502020204030204" pitchFamily="34" charset="0"/>
              </a:rPr>
              <a:t>1000</a:t>
            </a:r>
            <a:r>
              <a:rPr lang="it-IT" dirty="0">
                <a:latin typeface="Calibri" panose="020F0502020204030204" pitchFamily="34" charset="0"/>
                <a:cs typeface="Calibri" panose="020F0502020204030204" pitchFamily="34" charset="0"/>
              </a:rPr>
              <a:t> </a:t>
            </a:r>
            <a:r>
              <a:rPr lang="it-IT" b="1" dirty="0">
                <a:latin typeface="Calibri" panose="020F0502020204030204" pitchFamily="34" charset="0"/>
                <a:cs typeface="Calibri" panose="020F0502020204030204" pitchFamily="34" charset="0"/>
              </a:rPr>
              <a:t>re Stefano</a:t>
            </a:r>
            <a:r>
              <a:rPr lang="it-IT" dirty="0">
                <a:latin typeface="Calibri" panose="020F0502020204030204" pitchFamily="34" charset="0"/>
                <a:cs typeface="Calibri" panose="020F0502020204030204" pitchFamily="34" charset="0"/>
              </a:rPr>
              <a:t>, dopo essersi convertito al cristianesimo, fondò il </a:t>
            </a:r>
            <a:r>
              <a:rPr lang="it-IT" b="1" dirty="0">
                <a:latin typeface="Calibri" panose="020F0502020204030204" pitchFamily="34" charset="0"/>
                <a:cs typeface="Calibri" panose="020F0502020204030204" pitchFamily="34" charset="0"/>
              </a:rPr>
              <a:t>Regno ungherese</a:t>
            </a:r>
            <a:r>
              <a:rPr lang="it-IT" dirty="0">
                <a:latin typeface="Calibri" panose="020F0502020204030204" pitchFamily="34" charset="0"/>
                <a:cs typeface="Calibri" panose="020F0502020204030204" pitchFamily="34" charset="0"/>
              </a:rPr>
              <a:t>.</a:t>
            </a:r>
          </a:p>
          <a:p>
            <a:r>
              <a:rPr lang="it-IT" dirty="0">
                <a:latin typeface="Calibri" panose="020F0502020204030204" pitchFamily="34" charset="0"/>
                <a:cs typeface="Calibri" panose="020F0502020204030204" pitchFamily="34" charset="0"/>
              </a:rPr>
              <a:t>Da est giunsero anche gli </a:t>
            </a:r>
            <a:r>
              <a:rPr lang="it-IT" b="1" dirty="0">
                <a:latin typeface="Calibri" panose="020F0502020204030204" pitchFamily="34" charset="0"/>
                <a:cs typeface="Calibri" panose="020F0502020204030204" pitchFamily="34" charset="0"/>
              </a:rPr>
              <a:t>Slavi</a:t>
            </a:r>
            <a:r>
              <a:rPr lang="it-IT" dirty="0">
                <a:latin typeface="Calibri" panose="020F0502020204030204" pitchFamily="34" charset="0"/>
                <a:cs typeface="Calibri" panose="020F0502020204030204" pitchFamily="34" charset="0"/>
              </a:rPr>
              <a:t>, che si stanziarono pacificamente fra i monti Urali e i territori dell’Europa centrale. In base alla zona di insediamento si divisero in </a:t>
            </a:r>
            <a:r>
              <a:rPr lang="it-IT" b="1" dirty="0">
                <a:latin typeface="Calibri" panose="020F0502020204030204" pitchFamily="34" charset="0"/>
                <a:cs typeface="Calibri" panose="020F0502020204030204" pitchFamily="34" charset="0"/>
              </a:rPr>
              <a:t>Slavi orientali</a:t>
            </a:r>
            <a:r>
              <a:rPr lang="it-IT" dirty="0">
                <a:latin typeface="Calibri" panose="020F0502020204030204" pitchFamily="34" charset="0"/>
                <a:cs typeface="Calibri" panose="020F0502020204030204" pitchFamily="34" charset="0"/>
              </a:rPr>
              <a:t>, </a:t>
            </a:r>
            <a:r>
              <a:rPr lang="it-IT" b="1" dirty="0">
                <a:latin typeface="Calibri" panose="020F0502020204030204" pitchFamily="34" charset="0"/>
                <a:cs typeface="Calibri" panose="020F0502020204030204" pitchFamily="34" charset="0"/>
              </a:rPr>
              <a:t>Slavi occidentali </a:t>
            </a:r>
            <a:r>
              <a:rPr lang="it-IT" dirty="0">
                <a:latin typeface="Calibri" panose="020F0502020204030204" pitchFamily="34" charset="0"/>
                <a:cs typeface="Calibri" panose="020F0502020204030204" pitchFamily="34" charset="0"/>
              </a:rPr>
              <a:t>e </a:t>
            </a:r>
            <a:r>
              <a:rPr lang="it-IT" b="1" dirty="0">
                <a:latin typeface="Calibri" panose="020F0502020204030204" pitchFamily="34" charset="0"/>
                <a:cs typeface="Calibri" panose="020F0502020204030204" pitchFamily="34" charset="0"/>
              </a:rPr>
              <a:t>Slavi meridionali</a:t>
            </a:r>
            <a:r>
              <a:rPr lang="it-IT" dirty="0">
                <a:latin typeface="Calibri" panose="020F0502020204030204" pitchFamily="34" charset="0"/>
                <a:cs typeface="Calibri" panose="020F0502020204030204" pitchFamily="34" charset="0"/>
              </a:rPr>
              <a:t>.</a:t>
            </a:r>
          </a:p>
        </p:txBody>
      </p:sp>
      <p:pic>
        <p:nvPicPr>
          <p:cNvPr id="3" name="Immagine 2" descr="Immagine che contiene testo, dipinto&#10;&#10;Descrizione generata automaticamente">
            <a:extLst>
              <a:ext uri="{FF2B5EF4-FFF2-40B4-BE49-F238E27FC236}">
                <a16:creationId xmlns:a16="http://schemas.microsoft.com/office/drawing/2014/main" id="{F7D4D18B-B4A9-A912-54A3-18D02F824F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6123" y="1366802"/>
            <a:ext cx="3693623" cy="4172712"/>
          </a:xfrm>
          <a:prstGeom prst="rect">
            <a:avLst/>
          </a:prstGeom>
        </p:spPr>
      </p:pic>
    </p:spTree>
    <p:extLst>
      <p:ext uri="{BB962C8B-B14F-4D97-AF65-F5344CB8AC3E}">
        <p14:creationId xmlns:p14="http://schemas.microsoft.com/office/powerpoint/2010/main" val="10725367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84E192A6-8A72-4432-4572-55FD223A7BAE}"/>
              </a:ext>
            </a:extLst>
          </p:cNvPr>
          <p:cNvSpPr txBox="1"/>
          <p:nvPr/>
        </p:nvSpPr>
        <p:spPr>
          <a:xfrm>
            <a:off x="849745" y="849746"/>
            <a:ext cx="10492509" cy="1200329"/>
          </a:xfrm>
          <a:prstGeom prst="rect">
            <a:avLst/>
          </a:prstGeom>
          <a:noFill/>
        </p:spPr>
        <p:txBody>
          <a:bodyPr wrap="square" rtlCol="0">
            <a:spAutoFit/>
          </a:bodyPr>
          <a:lstStyle/>
          <a:p>
            <a:r>
              <a:rPr lang="it-IT" dirty="0">
                <a:latin typeface="Calibri" panose="020F0502020204030204" pitchFamily="34" charset="0"/>
                <a:cs typeface="Calibri" panose="020F0502020204030204" pitchFamily="34" charset="0"/>
              </a:rPr>
              <a:t>• Da </a:t>
            </a:r>
            <a:r>
              <a:rPr lang="it-IT" b="1" dirty="0">
                <a:latin typeface="Calibri" panose="020F0502020204030204" pitchFamily="34" charset="0"/>
                <a:cs typeface="Calibri" panose="020F0502020204030204" pitchFamily="34" charset="0"/>
              </a:rPr>
              <a:t>sud</a:t>
            </a:r>
            <a:r>
              <a:rPr lang="it-IT" dirty="0">
                <a:latin typeface="Calibri" panose="020F0502020204030204" pitchFamily="34" charset="0"/>
                <a:cs typeface="Calibri" panose="020F0502020204030204" pitchFamily="34" charset="0"/>
              </a:rPr>
              <a:t>, dalle coste del Nord Africa, partirono le incursioni dei </a:t>
            </a:r>
            <a:r>
              <a:rPr lang="it-IT" b="1" dirty="0">
                <a:latin typeface="Calibri" panose="020F0502020204030204" pitchFamily="34" charset="0"/>
                <a:cs typeface="Calibri" panose="020F0502020204030204" pitchFamily="34" charset="0"/>
              </a:rPr>
              <a:t>Saraceni</a:t>
            </a:r>
            <a:r>
              <a:rPr lang="it-IT" dirty="0">
                <a:latin typeface="Calibri" panose="020F0502020204030204" pitchFamily="34" charset="0"/>
                <a:cs typeface="Calibri" panose="020F0502020204030204" pitchFamily="34" charset="0"/>
              </a:rPr>
              <a:t>. Così venivano chiamate tutte le popolazioni islamizzate di quei territori, le quali compirono numerosi </a:t>
            </a:r>
            <a:r>
              <a:rPr lang="it-IT" b="1" dirty="0">
                <a:latin typeface="Calibri" panose="020F0502020204030204" pitchFamily="34" charset="0"/>
                <a:cs typeface="Calibri" panose="020F0502020204030204" pitchFamily="34" charset="0"/>
              </a:rPr>
              <a:t>atti di pirateria </a:t>
            </a:r>
            <a:r>
              <a:rPr lang="it-IT" dirty="0">
                <a:latin typeface="Calibri" panose="020F0502020204030204" pitchFamily="34" charset="0"/>
                <a:cs typeface="Calibri" panose="020F0502020204030204" pitchFamily="34" charset="0"/>
              </a:rPr>
              <a:t>lungo le </a:t>
            </a:r>
            <a:r>
              <a:rPr lang="it-IT" b="1" dirty="0">
                <a:latin typeface="Calibri" panose="020F0502020204030204" pitchFamily="34" charset="0"/>
                <a:cs typeface="Calibri" panose="020F0502020204030204" pitchFamily="34" charset="0"/>
              </a:rPr>
              <a:t>coste</a:t>
            </a:r>
            <a:r>
              <a:rPr lang="it-IT" dirty="0">
                <a:latin typeface="Calibri" panose="020F0502020204030204" pitchFamily="34" charset="0"/>
                <a:cs typeface="Calibri" panose="020F0502020204030204" pitchFamily="34" charset="0"/>
              </a:rPr>
              <a:t> </a:t>
            </a:r>
            <a:r>
              <a:rPr lang="it-IT" b="1" dirty="0">
                <a:latin typeface="Calibri" panose="020F0502020204030204" pitchFamily="34" charset="0"/>
                <a:cs typeface="Calibri" panose="020F0502020204030204" pitchFamily="34" charset="0"/>
              </a:rPr>
              <a:t>mediterranee</a:t>
            </a:r>
            <a:r>
              <a:rPr lang="it-IT" dirty="0">
                <a:latin typeface="Calibri" panose="020F0502020204030204" pitchFamily="34" charset="0"/>
                <a:cs typeface="Calibri" panose="020F0502020204030204" pitchFamily="34" charset="0"/>
              </a:rPr>
              <a:t>, fondando anche diverse </a:t>
            </a:r>
            <a:r>
              <a:rPr lang="it-IT" b="1" dirty="0">
                <a:latin typeface="Calibri" panose="020F0502020204030204" pitchFamily="34" charset="0"/>
                <a:cs typeface="Calibri" panose="020F0502020204030204" pitchFamily="34" charset="0"/>
              </a:rPr>
              <a:t>basi</a:t>
            </a:r>
            <a:r>
              <a:rPr lang="it-IT" dirty="0">
                <a:latin typeface="Calibri" panose="020F0502020204030204" pitchFamily="34" charset="0"/>
                <a:cs typeface="Calibri" panose="020F0502020204030204" pitchFamily="34" charset="0"/>
              </a:rPr>
              <a:t> da cui far partire le loro incursioni, come quella a Frassineto in Provenza. Nel </a:t>
            </a:r>
            <a:r>
              <a:rPr lang="it-IT" b="1" dirty="0">
                <a:latin typeface="Calibri" panose="020F0502020204030204" pitchFamily="34" charset="0"/>
                <a:cs typeface="Calibri" panose="020F0502020204030204" pitchFamily="34" charset="0"/>
              </a:rPr>
              <a:t>902</a:t>
            </a:r>
            <a:r>
              <a:rPr lang="it-IT" dirty="0">
                <a:latin typeface="Calibri" panose="020F0502020204030204" pitchFamily="34" charset="0"/>
                <a:cs typeface="Calibri" panose="020F0502020204030204" pitchFamily="34" charset="0"/>
              </a:rPr>
              <a:t> i Saraceni completarono la </a:t>
            </a:r>
            <a:r>
              <a:rPr lang="it-IT" b="1" dirty="0">
                <a:latin typeface="Calibri" panose="020F0502020204030204" pitchFamily="34" charset="0"/>
                <a:cs typeface="Calibri" panose="020F0502020204030204" pitchFamily="34" charset="0"/>
              </a:rPr>
              <a:t>conquista della Sicilia</a:t>
            </a:r>
            <a:r>
              <a:rPr lang="it-IT" dirty="0">
                <a:latin typeface="Calibri" panose="020F0502020204030204" pitchFamily="34" charset="0"/>
                <a:cs typeface="Calibri" panose="020F0502020204030204" pitchFamily="34" charset="0"/>
              </a:rPr>
              <a:t>.</a:t>
            </a:r>
          </a:p>
        </p:txBody>
      </p:sp>
      <p:pic>
        <p:nvPicPr>
          <p:cNvPr id="3" name="Immagine 2" descr="Immagine che contiene testo&#10;&#10;Descrizione generata automaticamente">
            <a:extLst>
              <a:ext uri="{FF2B5EF4-FFF2-40B4-BE49-F238E27FC236}">
                <a16:creationId xmlns:a16="http://schemas.microsoft.com/office/drawing/2014/main" id="{8237F16D-C2DE-B56D-FDDE-6B4B9D1D2F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3349" y="2545080"/>
            <a:ext cx="6845300" cy="3352800"/>
          </a:xfrm>
          <a:prstGeom prst="rect">
            <a:avLst/>
          </a:prstGeom>
        </p:spPr>
      </p:pic>
    </p:spTree>
    <p:extLst>
      <p:ext uri="{BB962C8B-B14F-4D97-AF65-F5344CB8AC3E}">
        <p14:creationId xmlns:p14="http://schemas.microsoft.com/office/powerpoint/2010/main" val="1976439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84E192A6-8A72-4432-4572-55FD223A7BAE}"/>
              </a:ext>
            </a:extLst>
          </p:cNvPr>
          <p:cNvSpPr txBox="1"/>
          <p:nvPr/>
        </p:nvSpPr>
        <p:spPr>
          <a:xfrm>
            <a:off x="849745" y="849746"/>
            <a:ext cx="6221615" cy="4524315"/>
          </a:xfrm>
          <a:prstGeom prst="rect">
            <a:avLst/>
          </a:prstGeom>
          <a:noFill/>
        </p:spPr>
        <p:txBody>
          <a:bodyPr wrap="square" rtlCol="0">
            <a:spAutoFit/>
          </a:bodyPr>
          <a:lstStyle/>
          <a:p>
            <a:r>
              <a:rPr lang="it-IT" dirty="0">
                <a:latin typeface="Calibri" panose="020F0502020204030204" pitchFamily="34" charset="0"/>
                <a:cs typeface="Calibri" panose="020F0502020204030204" pitchFamily="34" charset="0"/>
              </a:rPr>
              <a:t>• Da </a:t>
            </a:r>
            <a:r>
              <a:rPr lang="it-IT" b="1" dirty="0">
                <a:latin typeface="Calibri" panose="020F0502020204030204" pitchFamily="34" charset="0"/>
                <a:cs typeface="Calibri" panose="020F0502020204030204" pitchFamily="34" charset="0"/>
              </a:rPr>
              <a:t>nord</a:t>
            </a:r>
            <a:r>
              <a:rPr lang="it-IT" dirty="0">
                <a:latin typeface="Calibri" panose="020F0502020204030204" pitchFamily="34" charset="0"/>
                <a:cs typeface="Calibri" panose="020F0502020204030204" pitchFamily="34" charset="0"/>
              </a:rPr>
              <a:t> arrivarono i </a:t>
            </a:r>
            <a:r>
              <a:rPr lang="it-IT" b="1" dirty="0">
                <a:latin typeface="Calibri" panose="020F0502020204030204" pitchFamily="34" charset="0"/>
                <a:cs typeface="Calibri" panose="020F0502020204030204" pitchFamily="34" charset="0"/>
              </a:rPr>
              <a:t>Normanni</a:t>
            </a:r>
            <a:r>
              <a:rPr lang="it-IT" dirty="0">
                <a:latin typeface="Calibri" panose="020F0502020204030204" pitchFamily="34" charset="0"/>
                <a:cs typeface="Calibri" panose="020F0502020204030204" pitchFamily="34" charset="0"/>
              </a:rPr>
              <a:t>. Così erano chiamate dai Franchi le popolazioni scandinave, che erano conosciute anche con il nome di </a:t>
            </a:r>
            <a:r>
              <a:rPr lang="it-IT" b="1" dirty="0">
                <a:latin typeface="Calibri" panose="020F0502020204030204" pitchFamily="34" charset="0"/>
                <a:cs typeface="Calibri" panose="020F0502020204030204" pitchFamily="34" charset="0"/>
              </a:rPr>
              <a:t>Vichinghi</a:t>
            </a:r>
            <a:r>
              <a:rPr lang="it-IT" dirty="0">
                <a:latin typeface="Calibri" panose="020F0502020204030204" pitchFamily="34" charset="0"/>
                <a:cs typeface="Calibri" panose="020F0502020204030204" pitchFamily="34" charset="0"/>
              </a:rPr>
              <a:t>. I Normanni compirono rapide incursioni soprattutto nei territori dell’Europa settentrionale: grazie alle loro imbarcazioni, le </a:t>
            </a:r>
            <a:r>
              <a:rPr lang="it-IT" b="1" dirty="0" err="1">
                <a:latin typeface="Calibri" panose="020F0502020204030204" pitchFamily="34" charset="0"/>
                <a:cs typeface="Calibri" panose="020F0502020204030204" pitchFamily="34" charset="0"/>
              </a:rPr>
              <a:t>drakkar</a:t>
            </a:r>
            <a:r>
              <a:rPr lang="it-IT" dirty="0">
                <a:latin typeface="Calibri" panose="020F0502020204030204" pitchFamily="34" charset="0"/>
                <a:cs typeface="Calibri" panose="020F0502020204030204" pitchFamily="34" charset="0"/>
              </a:rPr>
              <a:t>, munite di uno scafo poco profondo, potevano risalire facilmente i fiumi, e in questo modo riuscirono ad attaccare importanti città come Parigi.</a:t>
            </a:r>
          </a:p>
          <a:p>
            <a:r>
              <a:rPr lang="it-IT" dirty="0"/>
              <a:t>I Normanni si spinsero </a:t>
            </a:r>
            <a:r>
              <a:rPr lang="it-IT" b="1" dirty="0"/>
              <a:t>a est</a:t>
            </a:r>
            <a:r>
              <a:rPr lang="it-IT" dirty="0"/>
              <a:t>, fino alle rive del Mar Nero, dove fondarono tanti piccoli </a:t>
            </a:r>
            <a:r>
              <a:rPr lang="it-IT" b="1" dirty="0"/>
              <a:t>Regni indipendenti</a:t>
            </a:r>
            <a:r>
              <a:rPr lang="it-IT" dirty="0"/>
              <a:t>. </a:t>
            </a:r>
            <a:r>
              <a:rPr lang="it-IT" b="1" dirty="0"/>
              <a:t>A</a:t>
            </a:r>
            <a:r>
              <a:rPr lang="it-IT" dirty="0"/>
              <a:t> </a:t>
            </a:r>
            <a:r>
              <a:rPr lang="it-IT" b="1" dirty="0"/>
              <a:t>ovest</a:t>
            </a:r>
            <a:r>
              <a:rPr lang="it-IT" dirty="0"/>
              <a:t>, invece, i Normanni si stabilirono nel </a:t>
            </a:r>
            <a:r>
              <a:rPr lang="it-IT" b="1" dirty="0"/>
              <a:t>Nord della Francia</a:t>
            </a:r>
            <a:r>
              <a:rPr lang="it-IT" dirty="0"/>
              <a:t>, in un territorio che da loro verrà chiamato </a:t>
            </a:r>
            <a:r>
              <a:rPr lang="it-IT" b="1" dirty="0"/>
              <a:t>Normandia</a:t>
            </a:r>
            <a:r>
              <a:rPr lang="it-IT" dirty="0"/>
              <a:t>. Qui, nel </a:t>
            </a:r>
            <a:r>
              <a:rPr lang="it-IT" b="1" dirty="0"/>
              <a:t>911</a:t>
            </a:r>
            <a:r>
              <a:rPr lang="it-IT" dirty="0"/>
              <a:t>, il capo normanno </a:t>
            </a:r>
            <a:r>
              <a:rPr lang="it-IT" b="1" dirty="0" err="1"/>
              <a:t>Rollone</a:t>
            </a:r>
            <a:r>
              <a:rPr lang="it-IT" dirty="0"/>
              <a:t> venne nominato </a:t>
            </a:r>
            <a:r>
              <a:rPr lang="it-IT" b="1" dirty="0"/>
              <a:t>duca di Normandia</a:t>
            </a:r>
            <a:r>
              <a:rPr lang="it-IT" dirty="0"/>
              <a:t> dal re Carlo il Semplice. Nel </a:t>
            </a:r>
            <a:r>
              <a:rPr lang="it-IT" b="1" dirty="0"/>
              <a:t>1066</a:t>
            </a:r>
            <a:r>
              <a:rPr lang="it-IT" dirty="0"/>
              <a:t> il duca di Normandia </a:t>
            </a:r>
            <a:r>
              <a:rPr lang="it-IT" b="1" dirty="0"/>
              <a:t>Guglielmo il Conquistatore</a:t>
            </a:r>
            <a:r>
              <a:rPr lang="it-IT" dirty="0"/>
              <a:t> riuscì a conquistare il </a:t>
            </a:r>
            <a:r>
              <a:rPr lang="it-IT" b="1" dirty="0"/>
              <a:t>trono d’Inghilterra</a:t>
            </a:r>
            <a:r>
              <a:rPr lang="it-IT" dirty="0"/>
              <a:t>, e nello stesso periodo un altro gruppo di guerrieri normanni conquistò la </a:t>
            </a:r>
            <a:r>
              <a:rPr lang="it-IT" b="1" dirty="0"/>
              <a:t>Sicilia</a:t>
            </a:r>
            <a:r>
              <a:rPr lang="it-IT" dirty="0"/>
              <a:t> sottraendola agli Arabi.</a:t>
            </a:r>
          </a:p>
        </p:txBody>
      </p:sp>
      <p:pic>
        <p:nvPicPr>
          <p:cNvPr id="3" name="Immagine 2" descr="Immagine che contiene testo, finestra, tessuto&#10;&#10;Descrizione generata automaticamente">
            <a:extLst>
              <a:ext uri="{FF2B5EF4-FFF2-40B4-BE49-F238E27FC236}">
                <a16:creationId xmlns:a16="http://schemas.microsoft.com/office/drawing/2014/main" id="{A2488473-7165-6FA2-1547-C54BAE15EE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1232" y="849746"/>
            <a:ext cx="3588142" cy="5012008"/>
          </a:xfrm>
          <a:prstGeom prst="rect">
            <a:avLst/>
          </a:prstGeom>
        </p:spPr>
      </p:pic>
    </p:spTree>
    <p:extLst>
      <p:ext uri="{BB962C8B-B14F-4D97-AF65-F5344CB8AC3E}">
        <p14:creationId xmlns:p14="http://schemas.microsoft.com/office/powerpoint/2010/main" val="449886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84E192A6-8A72-4432-4572-55FD223A7BAE}"/>
              </a:ext>
            </a:extLst>
          </p:cNvPr>
          <p:cNvSpPr txBox="1"/>
          <p:nvPr/>
        </p:nvSpPr>
        <p:spPr>
          <a:xfrm>
            <a:off x="849745" y="849746"/>
            <a:ext cx="4953647" cy="3447098"/>
          </a:xfrm>
          <a:prstGeom prst="rect">
            <a:avLst/>
          </a:prstGeom>
          <a:noFill/>
        </p:spPr>
        <p:txBody>
          <a:bodyPr wrap="square" rtlCol="0">
            <a:spAutoFit/>
          </a:bodyPr>
          <a:lstStyle/>
          <a:p>
            <a:r>
              <a:rPr lang="it-IT" sz="2000" b="1" dirty="0">
                <a:solidFill>
                  <a:srgbClr val="932B83"/>
                </a:solidFill>
              </a:rPr>
              <a:t>Lezione 3 - L’ordinamento signorile</a:t>
            </a:r>
          </a:p>
          <a:p>
            <a:endParaRPr lang="it-IT" dirty="0"/>
          </a:p>
          <a:p>
            <a:r>
              <a:rPr lang="it-IT" dirty="0"/>
              <a:t>Con </a:t>
            </a:r>
            <a:r>
              <a:rPr lang="it-IT" b="1" dirty="0"/>
              <a:t>ordinamento signorile</a:t>
            </a:r>
            <a:r>
              <a:rPr lang="it-IT" dirty="0"/>
              <a:t>, o </a:t>
            </a:r>
            <a:r>
              <a:rPr lang="it-IT" b="1" dirty="0"/>
              <a:t>feudalesimo</a:t>
            </a:r>
            <a:r>
              <a:rPr lang="it-IT" dirty="0"/>
              <a:t>, si intende l’organizzazione del potere che caratterizzò l’Europa per circa due secoli dopo la morte di Carlo Magno. La divisione dell’Impero e i conflitti fra i successori di Carlo Magno avevano indebolito il potere del sovrano a vantaggio di quello dei diversi </a:t>
            </a:r>
            <a:r>
              <a:rPr lang="it-IT" b="1" dirty="0"/>
              <a:t>signori locali</a:t>
            </a:r>
            <a:r>
              <a:rPr lang="it-IT" dirty="0"/>
              <a:t>, che col passare del tempo </a:t>
            </a:r>
            <a:r>
              <a:rPr lang="it-IT" b="1" dirty="0"/>
              <a:t>iniziarono a rendersi più autonomi dal re</a:t>
            </a:r>
            <a:r>
              <a:rPr lang="it-IT" dirty="0"/>
              <a:t>, svolgendo nei loro territori funzioni che solitamente erano di competenza del sovrano stesso.</a:t>
            </a:r>
          </a:p>
        </p:txBody>
      </p:sp>
      <p:pic>
        <p:nvPicPr>
          <p:cNvPr id="3" name="Immagine 2" descr="Immagine che contiene testo, graffiti, tessuto, dipinto&#10;&#10;Descrizione generata automaticamente">
            <a:extLst>
              <a:ext uri="{FF2B5EF4-FFF2-40B4-BE49-F238E27FC236}">
                <a16:creationId xmlns:a16="http://schemas.microsoft.com/office/drawing/2014/main" id="{8B328D56-0DDA-2137-4821-FA85B17D3D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2314" y="1506982"/>
            <a:ext cx="5330378" cy="3101594"/>
          </a:xfrm>
          <a:prstGeom prst="rect">
            <a:avLst/>
          </a:prstGeom>
        </p:spPr>
      </p:pic>
    </p:spTree>
    <p:extLst>
      <p:ext uri="{BB962C8B-B14F-4D97-AF65-F5344CB8AC3E}">
        <p14:creationId xmlns:p14="http://schemas.microsoft.com/office/powerpoint/2010/main" val="6473373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84E192A6-8A72-4432-4572-55FD223A7BAE}"/>
              </a:ext>
            </a:extLst>
          </p:cNvPr>
          <p:cNvSpPr txBox="1"/>
          <p:nvPr/>
        </p:nvSpPr>
        <p:spPr>
          <a:xfrm>
            <a:off x="849745" y="849746"/>
            <a:ext cx="6209423" cy="4247317"/>
          </a:xfrm>
          <a:prstGeom prst="rect">
            <a:avLst/>
          </a:prstGeom>
          <a:noFill/>
        </p:spPr>
        <p:txBody>
          <a:bodyPr wrap="square" rtlCol="0">
            <a:spAutoFit/>
          </a:bodyPr>
          <a:lstStyle/>
          <a:p>
            <a:r>
              <a:rPr lang="it-IT" dirty="0"/>
              <a:t>Il potere dei signori locali, inoltre, si rafforzò grazie a due fattori: l’</a:t>
            </a:r>
            <a:r>
              <a:rPr lang="it-IT" b="1" dirty="0"/>
              <a:t>ereditarietà</a:t>
            </a:r>
            <a:r>
              <a:rPr lang="it-IT" dirty="0"/>
              <a:t> </a:t>
            </a:r>
            <a:r>
              <a:rPr lang="it-IT" b="1" dirty="0"/>
              <a:t>dei benefici</a:t>
            </a:r>
            <a:r>
              <a:rPr lang="it-IT" dirty="0"/>
              <a:t> e l’</a:t>
            </a:r>
            <a:r>
              <a:rPr lang="it-IT" b="1" dirty="0"/>
              <a:t>aumento</a:t>
            </a:r>
            <a:r>
              <a:rPr lang="it-IT" dirty="0"/>
              <a:t> </a:t>
            </a:r>
            <a:r>
              <a:rPr lang="it-IT" b="1" dirty="0"/>
              <a:t>delle</a:t>
            </a:r>
            <a:r>
              <a:rPr lang="it-IT" dirty="0"/>
              <a:t> </a:t>
            </a:r>
            <a:r>
              <a:rPr lang="it-IT" b="1" dirty="0"/>
              <a:t>immunità</a:t>
            </a:r>
            <a:r>
              <a:rPr lang="it-IT" dirty="0"/>
              <a:t>.</a:t>
            </a:r>
          </a:p>
          <a:p>
            <a:r>
              <a:rPr lang="it-IT" dirty="0">
                <a:latin typeface="Calibri" panose="020F0502020204030204" pitchFamily="34" charset="0"/>
                <a:cs typeface="Calibri" panose="020F0502020204030204" pitchFamily="34" charset="0"/>
              </a:rPr>
              <a:t>• I </a:t>
            </a:r>
            <a:r>
              <a:rPr lang="it-IT" b="1" dirty="0">
                <a:latin typeface="Calibri" panose="020F0502020204030204" pitchFamily="34" charset="0"/>
                <a:cs typeface="Calibri" panose="020F0502020204030204" pitchFamily="34" charset="0"/>
              </a:rPr>
              <a:t>benefici</a:t>
            </a:r>
            <a:r>
              <a:rPr lang="it-IT" dirty="0">
                <a:latin typeface="Calibri" panose="020F0502020204030204" pitchFamily="34" charset="0"/>
                <a:cs typeface="Calibri" panose="020F0502020204030204" pitchFamily="34" charset="0"/>
              </a:rPr>
              <a:t>, ovvero le </a:t>
            </a:r>
            <a:r>
              <a:rPr lang="it-IT" b="1" dirty="0">
                <a:latin typeface="Calibri" panose="020F0502020204030204" pitchFamily="34" charset="0"/>
                <a:cs typeface="Calibri" panose="020F0502020204030204" pitchFamily="34" charset="0"/>
              </a:rPr>
              <a:t>terre</a:t>
            </a:r>
            <a:r>
              <a:rPr lang="it-IT" dirty="0">
                <a:latin typeface="Calibri" panose="020F0502020204030204" pitchFamily="34" charset="0"/>
                <a:cs typeface="Calibri" panose="020F0502020204030204" pitchFamily="34" charset="0"/>
              </a:rPr>
              <a:t> (che a partire dal X secolo verranno chiamate </a:t>
            </a:r>
            <a:r>
              <a:rPr lang="it-IT" b="1" dirty="0">
                <a:latin typeface="Calibri" panose="020F0502020204030204" pitchFamily="34" charset="0"/>
                <a:cs typeface="Calibri" panose="020F0502020204030204" pitchFamily="34" charset="0"/>
              </a:rPr>
              <a:t>feudi</a:t>
            </a:r>
            <a:r>
              <a:rPr lang="it-IT" dirty="0">
                <a:latin typeface="Calibri" panose="020F0502020204030204" pitchFamily="34" charset="0"/>
                <a:cs typeface="Calibri" panose="020F0502020204030204" pitchFamily="34" charset="0"/>
              </a:rPr>
              <a:t>), che il sovrano concedeva ai propri vassalli, erano una concessione temporanea: alla morte del vassallo, il re ritornava in possesso delle terre. Col tempo, i benefici divennero </a:t>
            </a:r>
            <a:r>
              <a:rPr lang="it-IT" b="1" dirty="0">
                <a:latin typeface="Calibri" panose="020F0502020204030204" pitchFamily="34" charset="0"/>
                <a:cs typeface="Calibri" panose="020F0502020204030204" pitchFamily="34" charset="0"/>
              </a:rPr>
              <a:t>ereditari</a:t>
            </a:r>
            <a:r>
              <a:rPr lang="it-IT" dirty="0">
                <a:latin typeface="Calibri" panose="020F0502020204030204" pitchFamily="34" charset="0"/>
                <a:cs typeface="Calibri" panose="020F0502020204030204" pitchFamily="34" charset="0"/>
              </a:rPr>
              <a:t>: ora alla morte del vassallo, il re non tornava in possesso delle terre, che invece venivano ereditate dal figlio del vassallo. In seguito, non solo l’ereditarietà dei benefici venne riconosciuta dalla legge, ma </a:t>
            </a:r>
            <a:r>
              <a:rPr lang="it-IT" b="1" dirty="0">
                <a:latin typeface="Calibri" panose="020F0502020204030204" pitchFamily="34" charset="0"/>
                <a:cs typeface="Calibri" panose="020F0502020204030204" pitchFamily="34" charset="0"/>
              </a:rPr>
              <a:t>anche le stesse cariche di conti e marchesi </a:t>
            </a:r>
            <a:r>
              <a:rPr lang="it-IT" dirty="0">
                <a:latin typeface="Calibri" panose="020F0502020204030204" pitchFamily="34" charset="0"/>
                <a:cs typeface="Calibri" panose="020F0502020204030204" pitchFamily="34" charset="0"/>
              </a:rPr>
              <a:t>divennero ereditarie.</a:t>
            </a:r>
          </a:p>
          <a:p>
            <a:r>
              <a:rPr lang="it-IT" dirty="0">
                <a:latin typeface="Calibri" panose="020F0502020204030204" pitchFamily="34" charset="0"/>
                <a:cs typeface="Calibri" panose="020F0502020204030204" pitchFamily="34" charset="0"/>
              </a:rPr>
              <a:t>• L’</a:t>
            </a:r>
            <a:r>
              <a:rPr lang="it-IT" b="1" dirty="0">
                <a:latin typeface="Calibri" panose="020F0502020204030204" pitchFamily="34" charset="0"/>
                <a:cs typeface="Calibri" panose="020F0502020204030204" pitchFamily="34" charset="0"/>
              </a:rPr>
              <a:t>immunità</a:t>
            </a:r>
            <a:r>
              <a:rPr lang="it-IT" dirty="0">
                <a:latin typeface="Calibri" panose="020F0502020204030204" pitchFamily="34" charset="0"/>
                <a:cs typeface="Calibri" panose="020F0502020204030204" pitchFamily="34" charset="0"/>
              </a:rPr>
              <a:t>, che escludeva le terre di alcuni vassalli dal controllo dei funzionari carolingi, </a:t>
            </a:r>
            <a:r>
              <a:rPr lang="it-IT" b="1" dirty="0">
                <a:latin typeface="Calibri" panose="020F0502020204030204" pitchFamily="34" charset="0"/>
                <a:cs typeface="Calibri" panose="020F0502020204030204" pitchFamily="34" charset="0"/>
              </a:rPr>
              <a:t>venne estesa dalle proprietà religiose a quelle laiche</a:t>
            </a:r>
            <a:r>
              <a:rPr lang="it-IT" dirty="0">
                <a:latin typeface="Calibri" panose="020F0502020204030204" pitchFamily="34" charset="0"/>
                <a:cs typeface="Calibri" panose="020F0502020204030204" pitchFamily="34" charset="0"/>
              </a:rPr>
              <a:t>, sottraendo così al potere e al controllo del re un numero sempre maggiore di terre.</a:t>
            </a:r>
          </a:p>
        </p:txBody>
      </p:sp>
      <p:pic>
        <p:nvPicPr>
          <p:cNvPr id="3" name="Immagine 2" descr="Immagine che contiene testo&#10;&#10;Descrizione generata automaticamente">
            <a:extLst>
              <a:ext uri="{FF2B5EF4-FFF2-40B4-BE49-F238E27FC236}">
                <a16:creationId xmlns:a16="http://schemas.microsoft.com/office/drawing/2014/main" id="{5ACD9F9A-8869-3C41-C097-42D6728A59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97953" y="849746"/>
            <a:ext cx="3344302" cy="5213177"/>
          </a:xfrm>
          <a:prstGeom prst="rect">
            <a:avLst/>
          </a:prstGeom>
        </p:spPr>
      </p:pic>
    </p:spTree>
    <p:extLst>
      <p:ext uri="{BB962C8B-B14F-4D97-AF65-F5344CB8AC3E}">
        <p14:creationId xmlns:p14="http://schemas.microsoft.com/office/powerpoint/2010/main" val="3266947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84E192A6-8A72-4432-4572-55FD223A7BAE}"/>
              </a:ext>
            </a:extLst>
          </p:cNvPr>
          <p:cNvSpPr txBox="1"/>
          <p:nvPr/>
        </p:nvSpPr>
        <p:spPr>
          <a:xfrm>
            <a:off x="849745" y="849746"/>
            <a:ext cx="4490351" cy="2862322"/>
          </a:xfrm>
          <a:prstGeom prst="rect">
            <a:avLst/>
          </a:prstGeom>
          <a:noFill/>
        </p:spPr>
        <p:txBody>
          <a:bodyPr wrap="square" rtlCol="0">
            <a:spAutoFit/>
          </a:bodyPr>
          <a:lstStyle/>
          <a:p>
            <a:r>
              <a:rPr lang="it-IT" dirty="0">
                <a:latin typeface="Calibri" panose="020F0502020204030204" pitchFamily="34" charset="0"/>
                <a:cs typeface="Calibri" panose="020F0502020204030204" pitchFamily="34" charset="0"/>
              </a:rPr>
              <a:t>Nelle terre di loro proprietà, i </a:t>
            </a:r>
            <a:r>
              <a:rPr lang="it-IT" b="1" dirty="0">
                <a:latin typeface="Calibri" panose="020F0502020204030204" pitchFamily="34" charset="0"/>
                <a:cs typeface="Calibri" panose="020F0502020204030204" pitchFamily="34" charset="0"/>
              </a:rPr>
              <a:t>signori locali </a:t>
            </a:r>
            <a:r>
              <a:rPr lang="it-IT" dirty="0">
                <a:latin typeface="Calibri" panose="020F0502020204030204" pitchFamily="34" charset="0"/>
                <a:cs typeface="Calibri" panose="020F0502020204030204" pitchFamily="34" charset="0"/>
              </a:rPr>
              <a:t>iniziarono a sostituire il sovrano nell’esercizio dei </a:t>
            </a:r>
            <a:r>
              <a:rPr lang="it-IT" b="1" dirty="0">
                <a:latin typeface="Calibri" panose="020F0502020204030204" pitchFamily="34" charset="0"/>
                <a:cs typeface="Calibri" panose="020F0502020204030204" pitchFamily="34" charset="0"/>
              </a:rPr>
              <a:t>poteri pubblici</a:t>
            </a:r>
            <a:r>
              <a:rPr lang="it-IT" dirty="0">
                <a:latin typeface="Calibri" panose="020F0502020204030204" pitchFamily="34" charset="0"/>
                <a:cs typeface="Calibri" panose="020F0502020204030204" pitchFamily="34" charset="0"/>
              </a:rPr>
              <a:t>, come l’</a:t>
            </a:r>
            <a:r>
              <a:rPr lang="it-IT" b="1" dirty="0">
                <a:latin typeface="Calibri" panose="020F0502020204030204" pitchFamily="34" charset="0"/>
                <a:cs typeface="Calibri" panose="020F0502020204030204" pitchFamily="34" charset="0"/>
              </a:rPr>
              <a:t>amministrazione</a:t>
            </a:r>
            <a:r>
              <a:rPr lang="it-IT" dirty="0">
                <a:latin typeface="Calibri" panose="020F0502020204030204" pitchFamily="34" charset="0"/>
                <a:cs typeface="Calibri" panose="020F0502020204030204" pitchFamily="34" charset="0"/>
              </a:rPr>
              <a:t> </a:t>
            </a:r>
            <a:r>
              <a:rPr lang="it-IT" b="1" dirty="0">
                <a:latin typeface="Calibri" panose="020F0502020204030204" pitchFamily="34" charset="0"/>
                <a:cs typeface="Calibri" panose="020F0502020204030204" pitchFamily="34" charset="0"/>
              </a:rPr>
              <a:t>della giustizia</a:t>
            </a:r>
            <a:r>
              <a:rPr lang="it-IT" dirty="0">
                <a:latin typeface="Calibri" panose="020F0502020204030204" pitchFamily="34" charset="0"/>
                <a:cs typeface="Calibri" panose="020F0502020204030204" pitchFamily="34" charset="0"/>
              </a:rPr>
              <a:t>, la </a:t>
            </a:r>
            <a:r>
              <a:rPr lang="it-IT" b="1" dirty="0">
                <a:latin typeface="Calibri" panose="020F0502020204030204" pitchFamily="34" charset="0"/>
                <a:cs typeface="Calibri" panose="020F0502020204030204" pitchFamily="34" charset="0"/>
              </a:rPr>
              <a:t>riscossione delle tasse </a:t>
            </a:r>
            <a:r>
              <a:rPr lang="it-IT" dirty="0">
                <a:latin typeface="Calibri" panose="020F0502020204030204" pitchFamily="34" charset="0"/>
                <a:cs typeface="Calibri" panose="020F0502020204030204" pitchFamily="34" charset="0"/>
              </a:rPr>
              <a:t>e l’</a:t>
            </a:r>
            <a:r>
              <a:rPr lang="it-IT" b="1" dirty="0">
                <a:latin typeface="Calibri" panose="020F0502020204030204" pitchFamily="34" charset="0"/>
                <a:cs typeface="Calibri" panose="020F0502020204030204" pitchFamily="34" charset="0"/>
              </a:rPr>
              <a:t>arruolamento</a:t>
            </a:r>
            <a:r>
              <a:rPr lang="it-IT" dirty="0">
                <a:latin typeface="Calibri" panose="020F0502020204030204" pitchFamily="34" charset="0"/>
                <a:cs typeface="Calibri" panose="020F0502020204030204" pitchFamily="34" charset="0"/>
              </a:rPr>
              <a:t> </a:t>
            </a:r>
            <a:r>
              <a:rPr lang="it-IT" b="1" dirty="0">
                <a:latin typeface="Calibri" panose="020F0502020204030204" pitchFamily="34" charset="0"/>
                <a:cs typeface="Calibri" panose="020F0502020204030204" pitchFamily="34" charset="0"/>
              </a:rPr>
              <a:t>dell’esercito</a:t>
            </a:r>
            <a:r>
              <a:rPr lang="it-IT" dirty="0">
                <a:latin typeface="Calibri" panose="020F0502020204030204" pitchFamily="34" charset="0"/>
                <a:cs typeface="Calibri" panose="020F0502020204030204" pitchFamily="34" charset="0"/>
              </a:rPr>
              <a:t>. Tutti coloro che vivevano nelle terre di un signore locale (servi, coloni, artigiani, ecc.) erano sottomessi alla sua autorità. Questo tipo di signoria, legata alla proprietà della terra, verrà chiamata </a:t>
            </a:r>
            <a:r>
              <a:rPr lang="it-IT" b="1" dirty="0">
                <a:latin typeface="Calibri" panose="020F0502020204030204" pitchFamily="34" charset="0"/>
                <a:cs typeface="Calibri" panose="020F0502020204030204" pitchFamily="34" charset="0"/>
              </a:rPr>
              <a:t>signoria fondiaria</a:t>
            </a:r>
            <a:r>
              <a:rPr lang="it-IT" dirty="0">
                <a:latin typeface="Calibri" panose="020F0502020204030204" pitchFamily="34" charset="0"/>
                <a:cs typeface="Calibri" panose="020F0502020204030204" pitchFamily="34" charset="0"/>
              </a:rPr>
              <a:t>.</a:t>
            </a:r>
          </a:p>
        </p:txBody>
      </p:sp>
      <p:pic>
        <p:nvPicPr>
          <p:cNvPr id="3" name="Immagine 2" descr="Immagine che contiene tessuto, pietra&#10;&#10;Descrizione generata automaticamente">
            <a:extLst>
              <a:ext uri="{FF2B5EF4-FFF2-40B4-BE49-F238E27FC236}">
                <a16:creationId xmlns:a16="http://schemas.microsoft.com/office/drawing/2014/main" id="{FAF5B709-36F9-FCCF-BF5E-B04E026AA6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8103" y="849746"/>
            <a:ext cx="6099199" cy="3393070"/>
          </a:xfrm>
          <a:prstGeom prst="rect">
            <a:avLst/>
          </a:prstGeom>
        </p:spPr>
      </p:pic>
    </p:spTree>
    <p:extLst>
      <p:ext uri="{BB962C8B-B14F-4D97-AF65-F5344CB8AC3E}">
        <p14:creationId xmlns:p14="http://schemas.microsoft.com/office/powerpoint/2010/main" val="2663578635"/>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TotalTime>
  <Words>1144</Words>
  <Application>Microsoft Macintosh PowerPoint</Application>
  <PresentationFormat>Widescreen</PresentationFormat>
  <Paragraphs>37</Paragraphs>
  <Slides>11</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11</vt:i4>
      </vt:variant>
    </vt:vector>
  </HeadingPairs>
  <TitlesOfParts>
    <vt:vector size="15" baseType="lpstr">
      <vt:lpstr>Arial</vt:lpstr>
      <vt:lpstr>Calibri</vt:lpstr>
      <vt:lpstr>Calibri Light</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Stefano Querio</dc:creator>
  <cp:lastModifiedBy>Martina Beccherle</cp:lastModifiedBy>
  <cp:revision>15</cp:revision>
  <dcterms:created xsi:type="dcterms:W3CDTF">2023-02-20T08:25:46Z</dcterms:created>
  <dcterms:modified xsi:type="dcterms:W3CDTF">2023-04-21T10:50:04Z</dcterms:modified>
</cp:coreProperties>
</file>